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44"/>
  </p:notesMasterIdLst>
  <p:handoutMasterIdLst>
    <p:handoutMasterId r:id="rId45"/>
  </p:handoutMasterIdLst>
  <p:sldIdLst>
    <p:sldId id="342" r:id="rId3"/>
    <p:sldId id="343" r:id="rId4"/>
    <p:sldId id="344" r:id="rId5"/>
    <p:sldId id="257" r:id="rId6"/>
    <p:sldId id="260" r:id="rId7"/>
    <p:sldId id="338" r:id="rId8"/>
    <p:sldId id="301" r:id="rId9"/>
    <p:sldId id="295" r:id="rId10"/>
    <p:sldId id="336" r:id="rId11"/>
    <p:sldId id="304" r:id="rId12"/>
    <p:sldId id="337" r:id="rId13"/>
    <p:sldId id="305" r:id="rId14"/>
    <p:sldId id="308" r:id="rId15"/>
    <p:sldId id="306" r:id="rId16"/>
    <p:sldId id="307" r:id="rId17"/>
    <p:sldId id="330" r:id="rId18"/>
    <p:sldId id="309" r:id="rId19"/>
    <p:sldId id="311" r:id="rId20"/>
    <p:sldId id="331" r:id="rId21"/>
    <p:sldId id="310" r:id="rId22"/>
    <p:sldId id="312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3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5" r:id="rId41"/>
    <p:sldId id="302" r:id="rId42"/>
    <p:sldId id="303" r:id="rId43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" initials="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8080"/>
    <a:srgbClr val="FEFFE5"/>
    <a:srgbClr val="C80000"/>
    <a:srgbClr val="CC0066"/>
    <a:srgbClr val="E00070"/>
    <a:srgbClr val="FF0000"/>
    <a:srgbClr val="333366"/>
    <a:srgbClr val="0033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98" autoAdjust="0"/>
    <p:restoredTop sz="94513" autoAdjust="0"/>
  </p:normalViewPr>
  <p:slideViewPr>
    <p:cSldViewPr>
      <p:cViewPr varScale="1">
        <p:scale>
          <a:sx n="106" d="100"/>
          <a:sy n="106" d="100"/>
        </p:scale>
        <p:origin x="-20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85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b-NO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b-NO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b-NO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4A460EB-7EC5-4B87-89E3-17FD15A69B8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50934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b-NO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2C4BEEE-E854-4011-B463-0B53F1942DD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7179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E81109E-11AA-41B2-BEC3-47036FC2177D}" type="slidenum">
              <a:rPr lang="en-US" sz="1200" smtClean="0">
                <a:solidFill>
                  <a:schemeClr val="tx1"/>
                </a:solidFill>
              </a:rPr>
              <a:pPr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13ACB-1913-426B-AD94-DF0E9C86FC67}" type="slidenum">
              <a:rPr lang="nb-NO"/>
              <a:pPr/>
              <a:t>14</a:t>
            </a:fld>
            <a:endParaRPr lang="nb-NO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A026E-784B-481B-81C5-D050904A2257}" type="slidenum">
              <a:rPr lang="nb-NO"/>
              <a:pPr/>
              <a:t>15</a:t>
            </a:fld>
            <a:endParaRPr lang="nb-NO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E81109E-11AA-41B2-BEC3-47036FC2177D}" type="slidenum">
              <a:rPr lang="en-US" sz="1200" smtClean="0">
                <a:solidFill>
                  <a:schemeClr val="tx1"/>
                </a:solidFill>
              </a:rPr>
              <a:pPr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314AC-51C6-4741-A813-85F27C9728C9}" type="slidenum">
              <a:rPr lang="nb-NO"/>
              <a:pPr/>
              <a:t>22</a:t>
            </a:fld>
            <a:endParaRPr lang="nb-NO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25</a:t>
            </a:fld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26</a:t>
            </a:fld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27</a:t>
            </a:fld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28</a:t>
            </a:fld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29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E81109E-11AA-41B2-BEC3-47036FC2177D}" type="slidenum">
              <a:rPr lang="en-US" sz="1200" smtClean="0">
                <a:solidFill>
                  <a:schemeClr val="tx1"/>
                </a:solidFill>
              </a:rPr>
              <a:pPr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30</a:t>
            </a:fld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31</a:t>
            </a:fld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32</a:t>
            </a:fld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33</a:t>
            </a:fld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34</a:t>
            </a:fld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35</a:t>
            </a:fld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36</a:t>
            </a:fld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37</a:t>
            </a:fld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38</a:t>
            </a:fld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39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CFAB0-15CF-436E-ADE4-964D5EDC25A8}" type="slidenum">
              <a:rPr lang="nb-NO"/>
              <a:pPr/>
              <a:t>4</a:t>
            </a:fld>
            <a:endParaRPr lang="nb-NO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 i="1"/>
              <a:t>4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482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40</a:t>
            </a:fld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41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980A1-53C7-4E38-90C2-404C9EDC32C5}" type="slidenum">
              <a:rPr lang="nb-NO"/>
              <a:pPr/>
              <a:t>5</a:t>
            </a:fld>
            <a:endParaRPr lang="nb-NO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 i="1"/>
              <a:t>7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096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DCDF8-9004-4468-B3F8-AAF4E1A6CA47}" type="slidenum">
              <a:rPr lang="nb-NO"/>
              <a:pPr/>
              <a:t>6</a:t>
            </a:fld>
            <a:endParaRPr lang="nb-NO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 i="1"/>
              <a:t>7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6896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68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nb-NO"/>
          </a:p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6A208-4082-4926-98C7-28298F491B6D}" type="slidenum">
              <a:rPr lang="nb-NO"/>
              <a:pPr/>
              <a:t>7</a:t>
            </a:fld>
            <a:endParaRPr lang="nb-NO"/>
          </a:p>
        </p:txBody>
      </p:sp>
      <p:sp>
        <p:nvSpPr>
          <p:cNvPr id="129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82D45-8FDD-4E55-B97D-374E0271F41B}" type="slidenum">
              <a:rPr lang="nb-NO"/>
              <a:pPr/>
              <a:t>8</a:t>
            </a:fld>
            <a:endParaRPr lang="nb-NO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BEEE-E854-4011-B463-0B53F1942DD8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13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64431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14737"/>
            <a:ext cx="9144000" cy="4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22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ne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414737"/>
            <a:ext cx="9144000" cy="443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0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Microsoft_Office_Excel_97-2003-regneark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-regneark2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-regneark3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-regneark4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-regneark5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gbok HVITpc [Converted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916832"/>
            <a:ext cx="4953000" cy="2307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966466" y="2434258"/>
            <a:ext cx="766286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4"/>
            </a:pPr>
            <a:r>
              <a:rPr lang="en-US" sz="2000" b="0" i="1" dirty="0" err="1">
                <a:solidFill>
                  <a:srgbClr val="333366"/>
                </a:solidFill>
              </a:rPr>
              <a:t>VaR</a:t>
            </a:r>
            <a:r>
              <a:rPr lang="en-US" sz="2000" b="0" dirty="0">
                <a:solidFill>
                  <a:srgbClr val="333366"/>
                </a:solidFill>
              </a:rPr>
              <a:t> – Value at Risk – </a:t>
            </a:r>
            <a:r>
              <a:rPr lang="en-US" sz="2000" b="0" dirty="0" err="1">
                <a:solidFill>
                  <a:srgbClr val="333366"/>
                </a:solidFill>
              </a:rPr>
              <a:t>Mål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verst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tenkelige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verditap</a:t>
            </a:r>
            <a:r>
              <a:rPr lang="en-US" sz="2000" b="0" dirty="0">
                <a:solidFill>
                  <a:srgbClr val="333366"/>
                </a:solidFill>
              </a:rPr>
              <a:t> over en </a:t>
            </a:r>
            <a:r>
              <a:rPr lang="en-US" sz="2000" b="0" dirty="0" err="1">
                <a:solidFill>
                  <a:srgbClr val="333366"/>
                </a:solidFill>
              </a:rPr>
              <a:t>bestemt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tidsperiode</a:t>
            </a:r>
            <a:r>
              <a:rPr lang="en-US" sz="2000" b="0" dirty="0">
                <a:solidFill>
                  <a:srgbClr val="333366"/>
                </a:solidFill>
              </a:rPr>
              <a:t> (ser kun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sannsynlighetsfordelingens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venstre</a:t>
            </a:r>
            <a:r>
              <a:rPr lang="en-US" sz="2000" b="0" dirty="0">
                <a:solidFill>
                  <a:srgbClr val="333366"/>
                </a:solidFill>
              </a:rPr>
              <a:t> hale).  </a:t>
            </a:r>
            <a:r>
              <a:rPr lang="en-US" sz="2000" b="0" dirty="0" err="1">
                <a:solidFill>
                  <a:srgbClr val="333366"/>
                </a:solidFill>
              </a:rPr>
              <a:t>Eks</a:t>
            </a:r>
            <a:r>
              <a:rPr lang="en-US" sz="2000" b="0" dirty="0">
                <a:solidFill>
                  <a:srgbClr val="333366"/>
                </a:solidFill>
              </a:rPr>
              <a:t>.: </a:t>
            </a:r>
            <a:r>
              <a:rPr lang="en-US" sz="2000" b="0" dirty="0" err="1">
                <a:solidFill>
                  <a:srgbClr val="333366"/>
                </a:solidFill>
              </a:rPr>
              <a:t>VaR</a:t>
            </a:r>
            <a:r>
              <a:rPr lang="en-US" sz="2000" b="0" dirty="0">
                <a:solidFill>
                  <a:srgbClr val="333366"/>
                </a:solidFill>
              </a:rPr>
              <a:t> = 50 mill. med </a:t>
            </a:r>
            <a:r>
              <a:rPr lang="en-US" sz="2000" b="0" dirty="0" err="1">
                <a:solidFill>
                  <a:srgbClr val="333366"/>
                </a:solidFill>
              </a:rPr>
              <a:t>sannsynlighet</a:t>
            </a:r>
            <a:r>
              <a:rPr lang="en-US" sz="2000" b="0" dirty="0">
                <a:solidFill>
                  <a:srgbClr val="333366"/>
                </a:solidFill>
              </a:rPr>
              <a:t> 1%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kommende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halvår</a:t>
            </a:r>
            <a:r>
              <a:rPr lang="en-US" sz="2000" b="0" dirty="0">
                <a:solidFill>
                  <a:srgbClr val="333366"/>
                </a:solidFill>
              </a:rPr>
              <a:t>:  I </a:t>
            </a:r>
            <a:r>
              <a:rPr lang="en-US" sz="2000" b="0" dirty="0" err="1">
                <a:solidFill>
                  <a:srgbClr val="333366"/>
                </a:solidFill>
              </a:rPr>
              <a:t>ett</a:t>
            </a:r>
            <a:r>
              <a:rPr lang="en-US" sz="2000" b="0" dirty="0">
                <a:solidFill>
                  <a:srgbClr val="333366"/>
                </a:solidFill>
              </a:rPr>
              <a:t> av </a:t>
            </a:r>
            <a:r>
              <a:rPr lang="en-US" sz="2000" b="0" dirty="0" err="1">
                <a:solidFill>
                  <a:srgbClr val="333366"/>
                </a:solidFill>
              </a:rPr>
              <a:t>hundre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tilfeller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vil</a:t>
            </a:r>
            <a:r>
              <a:rPr lang="en-US" sz="2000" b="0" dirty="0">
                <a:solidFill>
                  <a:srgbClr val="333366"/>
                </a:solidFill>
              </a:rPr>
              <a:t> en tape </a:t>
            </a:r>
            <a:r>
              <a:rPr lang="en-US" sz="2000" b="0" dirty="0" err="1">
                <a:solidFill>
                  <a:srgbClr val="333366"/>
                </a:solidFill>
              </a:rPr>
              <a:t>minst</a:t>
            </a:r>
            <a:r>
              <a:rPr lang="en-US" sz="2000" b="0" dirty="0">
                <a:solidFill>
                  <a:srgbClr val="333366"/>
                </a:solidFill>
              </a:rPr>
              <a:t> 50 mill. de </a:t>
            </a:r>
            <a:r>
              <a:rPr lang="en-US" sz="2000" b="0" dirty="0" err="1">
                <a:solidFill>
                  <a:srgbClr val="333366"/>
                </a:solidFill>
              </a:rPr>
              <a:t>neste</a:t>
            </a:r>
            <a:r>
              <a:rPr lang="en-US" sz="2000" b="0" dirty="0">
                <a:solidFill>
                  <a:srgbClr val="333366"/>
                </a:solidFill>
              </a:rPr>
              <a:t> 6 </a:t>
            </a:r>
            <a:r>
              <a:rPr lang="en-US" sz="2000" b="0" dirty="0" err="1">
                <a:solidFill>
                  <a:srgbClr val="333366"/>
                </a:solidFill>
              </a:rPr>
              <a:t>månedene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4"/>
            </a:pPr>
            <a:r>
              <a:rPr lang="en-US" sz="2000" b="0" i="1" dirty="0" err="1">
                <a:solidFill>
                  <a:srgbClr val="333366"/>
                </a:solidFill>
              </a:rPr>
              <a:t>CaR</a:t>
            </a:r>
            <a:r>
              <a:rPr lang="en-US" sz="2000" b="0" dirty="0">
                <a:solidFill>
                  <a:srgbClr val="333366"/>
                </a:solidFill>
              </a:rPr>
              <a:t> – Cash flow at Risk – </a:t>
            </a:r>
            <a:r>
              <a:rPr lang="en-US" sz="2000" b="0" dirty="0" err="1">
                <a:solidFill>
                  <a:srgbClr val="333366"/>
                </a:solidFill>
              </a:rPr>
              <a:t>Analogt</a:t>
            </a:r>
            <a:r>
              <a:rPr lang="en-US" sz="2000" b="0" dirty="0">
                <a:solidFill>
                  <a:srgbClr val="333366"/>
                </a:solidFill>
              </a:rPr>
              <a:t> med </a:t>
            </a:r>
            <a:r>
              <a:rPr lang="en-US" sz="2000" b="0" dirty="0" err="1">
                <a:solidFill>
                  <a:srgbClr val="333366"/>
                </a:solidFill>
              </a:rPr>
              <a:t>Var</a:t>
            </a:r>
            <a:r>
              <a:rPr lang="en-US" sz="2000" b="0" dirty="0">
                <a:solidFill>
                  <a:srgbClr val="333366"/>
                </a:solidFill>
              </a:rPr>
              <a:t>, men </a:t>
            </a:r>
            <a:r>
              <a:rPr lang="en-US" sz="2000" b="0" dirty="0" err="1">
                <a:solidFill>
                  <a:srgbClr val="333366"/>
                </a:solidFill>
              </a:rPr>
              <a:t>måler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verst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tenkelige</a:t>
            </a:r>
            <a:r>
              <a:rPr lang="en-US" sz="2000" b="0" dirty="0">
                <a:solidFill>
                  <a:srgbClr val="333366"/>
                </a:solidFill>
              </a:rPr>
              <a:t> tap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form av </a:t>
            </a:r>
            <a:r>
              <a:rPr lang="en-US" sz="2000" b="0" u="sng" dirty="0" err="1">
                <a:solidFill>
                  <a:srgbClr val="333366"/>
                </a:solidFill>
              </a:rPr>
              <a:t>kontantstrømsreduksjon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ikke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markedsverdi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  <a:endParaRPr lang="en-US" sz="2000" b="0" u="sng" dirty="0">
              <a:solidFill>
                <a:srgbClr val="333366"/>
              </a:solidFill>
            </a:endParaRPr>
          </a:p>
        </p:txBody>
      </p:sp>
      <p:grpSp>
        <p:nvGrpSpPr>
          <p:cNvPr id="131078" name="Group 6"/>
          <p:cNvGrpSpPr>
            <a:grpSpLocks/>
          </p:cNvGrpSpPr>
          <p:nvPr/>
        </p:nvGrpSpPr>
        <p:grpSpPr bwMode="auto">
          <a:xfrm>
            <a:off x="5019353" y="1232520"/>
            <a:ext cx="1857375" cy="990600"/>
            <a:chOff x="954" y="3456"/>
            <a:chExt cx="1170" cy="624"/>
          </a:xfrm>
        </p:grpSpPr>
        <p:pic>
          <p:nvPicPr>
            <p:cNvPr id="131079" name="Picture 7" descr="C:\Programfiler\Microsoft Office\Clipart\standard\stddir2\BS00503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9" y="3456"/>
              <a:ext cx="725" cy="624"/>
            </a:xfrm>
            <a:prstGeom prst="rect">
              <a:avLst/>
            </a:prstGeom>
            <a:noFill/>
          </p:spPr>
        </p:pic>
        <p:sp>
          <p:nvSpPr>
            <p:cNvPr id="131080" name="Rectangle 8"/>
            <p:cNvSpPr>
              <a:spLocks noChangeArrowheads="1"/>
            </p:cNvSpPr>
            <p:nvPr/>
          </p:nvSpPr>
          <p:spPr bwMode="auto">
            <a:xfrm>
              <a:off x="954" y="3588"/>
              <a:ext cx="9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1F7B3E"/>
                  </a:solidFill>
                  <a:latin typeface="Bernard MT Condensed" pitchFamily="18" charset="0"/>
                </a:rPr>
                <a:t>Lav risiko</a:t>
              </a:r>
              <a:endParaRPr lang="nb-NO" sz="1800">
                <a:solidFill>
                  <a:srgbClr val="1F7B3E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31081" name="Group 9"/>
          <p:cNvGrpSpPr>
            <a:grpSpLocks/>
          </p:cNvGrpSpPr>
          <p:nvPr/>
        </p:nvGrpSpPr>
        <p:grpSpPr bwMode="auto">
          <a:xfrm>
            <a:off x="6903716" y="1176958"/>
            <a:ext cx="1725612" cy="1046162"/>
            <a:chOff x="3936" y="3360"/>
            <a:chExt cx="1087" cy="659"/>
          </a:xfrm>
        </p:grpSpPr>
        <p:grpSp>
          <p:nvGrpSpPr>
            <p:cNvPr id="131082" name="Group 10"/>
            <p:cNvGrpSpPr>
              <a:grpSpLocks/>
            </p:cNvGrpSpPr>
            <p:nvPr/>
          </p:nvGrpSpPr>
          <p:grpSpPr bwMode="auto">
            <a:xfrm>
              <a:off x="3936" y="3360"/>
              <a:ext cx="1087" cy="659"/>
              <a:chOff x="3744" y="3360"/>
              <a:chExt cx="1087" cy="659"/>
            </a:xfrm>
          </p:grpSpPr>
          <p:pic>
            <p:nvPicPr>
              <p:cNvPr id="131083" name="Picture 11" descr="C:\Programfiler\Microsoft Office\Clipart\standard\stddir2\BS00503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7" y="3360"/>
                <a:ext cx="694" cy="659"/>
              </a:xfrm>
              <a:prstGeom prst="rect">
                <a:avLst/>
              </a:prstGeom>
              <a:noFill/>
            </p:spPr>
          </p:pic>
          <p:sp>
            <p:nvSpPr>
              <p:cNvPr id="131084" name="Rectangle 12"/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7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1F7B3E"/>
                    </a:solidFill>
                    <a:latin typeface="Bernard MT Condensed" pitchFamily="18" charset="0"/>
                  </a:rPr>
                  <a:t>Høy risiko</a:t>
                </a:r>
                <a:endParaRPr lang="nb-NO" sz="1800">
                  <a:solidFill>
                    <a:srgbClr val="1F7B3E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131085" name="Group 13"/>
            <p:cNvGrpSpPr>
              <a:grpSpLocks/>
            </p:cNvGrpSpPr>
            <p:nvPr/>
          </p:nvGrpSpPr>
          <p:grpSpPr bwMode="auto">
            <a:xfrm>
              <a:off x="4848" y="3491"/>
              <a:ext cx="160" cy="301"/>
              <a:chOff x="1152" y="2880"/>
              <a:chExt cx="343" cy="679"/>
            </a:xfrm>
          </p:grpSpPr>
          <p:sp>
            <p:nvSpPr>
              <p:cNvPr id="131086" name="Freeform 14"/>
              <p:cNvSpPr>
                <a:spLocks/>
              </p:cNvSpPr>
              <p:nvPr/>
            </p:nvSpPr>
            <p:spPr bwMode="auto">
              <a:xfrm>
                <a:off x="1211" y="3465"/>
                <a:ext cx="265" cy="94"/>
              </a:xfrm>
              <a:custGeom>
                <a:avLst/>
                <a:gdLst/>
                <a:ahLst/>
                <a:cxnLst>
                  <a:cxn ang="0">
                    <a:pos x="137" y="183"/>
                  </a:cxn>
                  <a:cxn ang="0">
                    <a:pos x="100" y="178"/>
                  </a:cxn>
                  <a:cxn ang="0">
                    <a:pos x="65" y="174"/>
                  </a:cxn>
                  <a:cxn ang="0">
                    <a:pos x="31" y="168"/>
                  </a:cxn>
                  <a:cxn ang="0">
                    <a:pos x="4" y="141"/>
                  </a:cxn>
                  <a:cxn ang="0">
                    <a:pos x="0" y="65"/>
                  </a:cxn>
                  <a:cxn ang="0">
                    <a:pos x="19" y="27"/>
                  </a:cxn>
                  <a:cxn ang="0">
                    <a:pos x="55" y="16"/>
                  </a:cxn>
                  <a:cxn ang="0">
                    <a:pos x="93" y="11"/>
                  </a:cxn>
                  <a:cxn ang="0">
                    <a:pos x="134" y="8"/>
                  </a:cxn>
                  <a:cxn ang="0">
                    <a:pos x="176" y="5"/>
                  </a:cxn>
                  <a:cxn ang="0">
                    <a:pos x="218" y="4"/>
                  </a:cxn>
                  <a:cxn ang="0">
                    <a:pos x="263" y="2"/>
                  </a:cxn>
                  <a:cxn ang="0">
                    <a:pos x="307" y="1"/>
                  </a:cxn>
                  <a:cxn ang="0">
                    <a:pos x="352" y="0"/>
                  </a:cxn>
                  <a:cxn ang="0">
                    <a:pos x="397" y="2"/>
                  </a:cxn>
                  <a:cxn ang="0">
                    <a:pos x="442" y="7"/>
                  </a:cxn>
                  <a:cxn ang="0">
                    <a:pos x="484" y="13"/>
                  </a:cxn>
                  <a:cxn ang="0">
                    <a:pos x="522" y="42"/>
                  </a:cxn>
                  <a:cxn ang="0">
                    <a:pos x="528" y="110"/>
                  </a:cxn>
                  <a:cxn ang="0">
                    <a:pos x="520" y="151"/>
                  </a:cxn>
                  <a:cxn ang="0">
                    <a:pos x="498" y="162"/>
                  </a:cxn>
                  <a:cxn ang="0">
                    <a:pos x="474" y="170"/>
                  </a:cxn>
                  <a:cxn ang="0">
                    <a:pos x="450" y="176"/>
                  </a:cxn>
                  <a:cxn ang="0">
                    <a:pos x="433" y="179"/>
                  </a:cxn>
                  <a:cxn ang="0">
                    <a:pos x="407" y="181"/>
                  </a:cxn>
                  <a:cxn ang="0">
                    <a:pos x="370" y="183"/>
                  </a:cxn>
                  <a:cxn ang="0">
                    <a:pos x="326" y="185"/>
                  </a:cxn>
                  <a:cxn ang="0">
                    <a:pos x="278" y="187"/>
                  </a:cxn>
                  <a:cxn ang="0">
                    <a:pos x="233" y="189"/>
                  </a:cxn>
                  <a:cxn ang="0">
                    <a:pos x="193" y="189"/>
                  </a:cxn>
                  <a:cxn ang="0">
                    <a:pos x="164" y="186"/>
                  </a:cxn>
                </a:cxnLst>
                <a:rect l="0" t="0" r="r" b="b"/>
                <a:pathLst>
                  <a:path w="528" h="189">
                    <a:moveTo>
                      <a:pt x="155" y="185"/>
                    </a:moveTo>
                    <a:lnTo>
                      <a:pt x="137" y="183"/>
                    </a:lnTo>
                    <a:lnTo>
                      <a:pt x="118" y="181"/>
                    </a:lnTo>
                    <a:lnTo>
                      <a:pt x="100" y="178"/>
                    </a:lnTo>
                    <a:lnTo>
                      <a:pt x="83" y="176"/>
                    </a:lnTo>
                    <a:lnTo>
                      <a:pt x="65" y="174"/>
                    </a:lnTo>
                    <a:lnTo>
                      <a:pt x="48" y="171"/>
                    </a:lnTo>
                    <a:lnTo>
                      <a:pt x="31" y="168"/>
                    </a:lnTo>
                    <a:lnTo>
                      <a:pt x="15" y="164"/>
                    </a:lnTo>
                    <a:lnTo>
                      <a:pt x="4" y="141"/>
                    </a:lnTo>
                    <a:lnTo>
                      <a:pt x="1" y="105"/>
                    </a:lnTo>
                    <a:lnTo>
                      <a:pt x="0" y="65"/>
                    </a:lnTo>
                    <a:lnTo>
                      <a:pt x="3" y="38"/>
                    </a:lnTo>
                    <a:lnTo>
                      <a:pt x="19" y="27"/>
                    </a:lnTo>
                    <a:lnTo>
                      <a:pt x="36" y="20"/>
                    </a:lnTo>
                    <a:lnTo>
                      <a:pt x="55" y="16"/>
                    </a:lnTo>
                    <a:lnTo>
                      <a:pt x="74" y="12"/>
                    </a:lnTo>
                    <a:lnTo>
                      <a:pt x="93" y="11"/>
                    </a:lnTo>
                    <a:lnTo>
                      <a:pt x="114" y="10"/>
                    </a:lnTo>
                    <a:lnTo>
                      <a:pt x="134" y="8"/>
                    </a:lnTo>
                    <a:lnTo>
                      <a:pt x="155" y="7"/>
                    </a:lnTo>
                    <a:lnTo>
                      <a:pt x="176" y="5"/>
                    </a:lnTo>
                    <a:lnTo>
                      <a:pt x="198" y="5"/>
                    </a:lnTo>
                    <a:lnTo>
                      <a:pt x="218" y="4"/>
                    </a:lnTo>
                    <a:lnTo>
                      <a:pt x="240" y="3"/>
                    </a:lnTo>
                    <a:lnTo>
                      <a:pt x="263" y="2"/>
                    </a:lnTo>
                    <a:lnTo>
                      <a:pt x="285" y="1"/>
                    </a:lnTo>
                    <a:lnTo>
                      <a:pt x="307" y="1"/>
                    </a:lnTo>
                    <a:lnTo>
                      <a:pt x="330" y="0"/>
                    </a:lnTo>
                    <a:lnTo>
                      <a:pt x="352" y="0"/>
                    </a:lnTo>
                    <a:lnTo>
                      <a:pt x="375" y="1"/>
                    </a:lnTo>
                    <a:lnTo>
                      <a:pt x="397" y="2"/>
                    </a:lnTo>
                    <a:lnTo>
                      <a:pt x="420" y="3"/>
                    </a:lnTo>
                    <a:lnTo>
                      <a:pt x="442" y="7"/>
                    </a:lnTo>
                    <a:lnTo>
                      <a:pt x="464" y="10"/>
                    </a:lnTo>
                    <a:lnTo>
                      <a:pt x="484" y="13"/>
                    </a:lnTo>
                    <a:lnTo>
                      <a:pt x="506" y="19"/>
                    </a:lnTo>
                    <a:lnTo>
                      <a:pt x="522" y="42"/>
                    </a:lnTo>
                    <a:lnTo>
                      <a:pt x="528" y="75"/>
                    </a:lnTo>
                    <a:lnTo>
                      <a:pt x="528" y="110"/>
                    </a:lnTo>
                    <a:lnTo>
                      <a:pt x="527" y="143"/>
                    </a:lnTo>
                    <a:lnTo>
                      <a:pt x="520" y="151"/>
                    </a:lnTo>
                    <a:lnTo>
                      <a:pt x="510" y="156"/>
                    </a:lnTo>
                    <a:lnTo>
                      <a:pt x="498" y="162"/>
                    </a:lnTo>
                    <a:lnTo>
                      <a:pt x="487" y="167"/>
                    </a:lnTo>
                    <a:lnTo>
                      <a:pt x="474" y="170"/>
                    </a:lnTo>
                    <a:lnTo>
                      <a:pt x="461" y="174"/>
                    </a:lnTo>
                    <a:lnTo>
                      <a:pt x="450" y="176"/>
                    </a:lnTo>
                    <a:lnTo>
                      <a:pt x="440" y="178"/>
                    </a:lnTo>
                    <a:lnTo>
                      <a:pt x="433" y="179"/>
                    </a:lnTo>
                    <a:lnTo>
                      <a:pt x="422" y="179"/>
                    </a:lnTo>
                    <a:lnTo>
                      <a:pt x="407" y="181"/>
                    </a:lnTo>
                    <a:lnTo>
                      <a:pt x="390" y="182"/>
                    </a:lnTo>
                    <a:lnTo>
                      <a:pt x="370" y="183"/>
                    </a:lnTo>
                    <a:lnTo>
                      <a:pt x="349" y="184"/>
                    </a:lnTo>
                    <a:lnTo>
                      <a:pt x="326" y="185"/>
                    </a:lnTo>
                    <a:lnTo>
                      <a:pt x="302" y="186"/>
                    </a:lnTo>
                    <a:lnTo>
                      <a:pt x="278" y="187"/>
                    </a:lnTo>
                    <a:lnTo>
                      <a:pt x="255" y="187"/>
                    </a:lnTo>
                    <a:lnTo>
                      <a:pt x="233" y="189"/>
                    </a:lnTo>
                    <a:lnTo>
                      <a:pt x="213" y="189"/>
                    </a:lnTo>
                    <a:lnTo>
                      <a:pt x="193" y="189"/>
                    </a:lnTo>
                    <a:lnTo>
                      <a:pt x="177" y="187"/>
                    </a:lnTo>
                    <a:lnTo>
                      <a:pt x="164" y="186"/>
                    </a:lnTo>
                    <a:lnTo>
                      <a:pt x="155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87" name="Freeform 15"/>
              <p:cNvSpPr>
                <a:spLocks/>
              </p:cNvSpPr>
              <p:nvPr/>
            </p:nvSpPr>
            <p:spPr bwMode="auto">
              <a:xfrm>
                <a:off x="1219" y="3492"/>
                <a:ext cx="248" cy="60"/>
              </a:xfrm>
              <a:custGeom>
                <a:avLst/>
                <a:gdLst/>
                <a:ahLst/>
                <a:cxnLst>
                  <a:cxn ang="0">
                    <a:pos x="199" y="118"/>
                  </a:cxn>
                  <a:cxn ang="0">
                    <a:pos x="153" y="115"/>
                  </a:cxn>
                  <a:cxn ang="0">
                    <a:pos x="106" y="110"/>
                  </a:cxn>
                  <a:cxn ang="0">
                    <a:pos x="61" y="106"/>
                  </a:cxn>
                  <a:cxn ang="0">
                    <a:pos x="23" y="100"/>
                  </a:cxn>
                  <a:cxn ang="0">
                    <a:pos x="7" y="87"/>
                  </a:cxn>
                  <a:cxn ang="0">
                    <a:pos x="22" y="84"/>
                  </a:cxn>
                  <a:cxn ang="0">
                    <a:pos x="48" y="87"/>
                  </a:cxn>
                  <a:cxn ang="0">
                    <a:pos x="35" y="80"/>
                  </a:cxn>
                  <a:cxn ang="0">
                    <a:pos x="10" y="74"/>
                  </a:cxn>
                  <a:cxn ang="0">
                    <a:pos x="2" y="62"/>
                  </a:cxn>
                  <a:cxn ang="0">
                    <a:pos x="37" y="62"/>
                  </a:cxn>
                  <a:cxn ang="0">
                    <a:pos x="87" y="68"/>
                  </a:cxn>
                  <a:cxn ang="0">
                    <a:pos x="48" y="60"/>
                  </a:cxn>
                  <a:cxn ang="0">
                    <a:pos x="12" y="52"/>
                  </a:cxn>
                  <a:cxn ang="0">
                    <a:pos x="2" y="39"/>
                  </a:cxn>
                  <a:cxn ang="0">
                    <a:pos x="22" y="39"/>
                  </a:cxn>
                  <a:cxn ang="0">
                    <a:pos x="52" y="44"/>
                  </a:cxn>
                  <a:cxn ang="0">
                    <a:pos x="38" y="37"/>
                  </a:cxn>
                  <a:cxn ang="0">
                    <a:pos x="9" y="29"/>
                  </a:cxn>
                  <a:cxn ang="0">
                    <a:pos x="1" y="17"/>
                  </a:cxn>
                  <a:cxn ang="0">
                    <a:pos x="27" y="19"/>
                  </a:cxn>
                  <a:cxn ang="0">
                    <a:pos x="65" y="26"/>
                  </a:cxn>
                  <a:cxn ang="0">
                    <a:pos x="27" y="14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40" y="4"/>
                  </a:cxn>
                  <a:cxn ang="0">
                    <a:pos x="95" y="11"/>
                  </a:cxn>
                  <a:cxn ang="0">
                    <a:pos x="152" y="17"/>
                  </a:cxn>
                  <a:cxn ang="0">
                    <a:pos x="209" y="23"/>
                  </a:cxn>
                  <a:cxn ang="0">
                    <a:pos x="274" y="22"/>
                  </a:cxn>
                  <a:cxn ang="0">
                    <a:pos x="339" y="17"/>
                  </a:cxn>
                  <a:cxn ang="0">
                    <a:pos x="406" y="11"/>
                  </a:cxn>
                  <a:cxn ang="0">
                    <a:pos x="473" y="3"/>
                  </a:cxn>
                  <a:cxn ang="0">
                    <a:pos x="490" y="7"/>
                  </a:cxn>
                  <a:cxn ang="0">
                    <a:pos x="465" y="22"/>
                  </a:cxn>
                  <a:cxn ang="0">
                    <a:pos x="427" y="27"/>
                  </a:cxn>
                  <a:cxn ang="0">
                    <a:pos x="426" y="31"/>
                  </a:cxn>
                  <a:cxn ang="0">
                    <a:pos x="471" y="24"/>
                  </a:cxn>
                  <a:cxn ang="0">
                    <a:pos x="494" y="30"/>
                  </a:cxn>
                  <a:cxn ang="0">
                    <a:pos x="460" y="42"/>
                  </a:cxn>
                  <a:cxn ang="0">
                    <a:pos x="413" y="51"/>
                  </a:cxn>
                  <a:cxn ang="0">
                    <a:pos x="436" y="48"/>
                  </a:cxn>
                  <a:cxn ang="0">
                    <a:pos x="483" y="44"/>
                  </a:cxn>
                  <a:cxn ang="0">
                    <a:pos x="495" y="49"/>
                  </a:cxn>
                  <a:cxn ang="0">
                    <a:pos x="490" y="54"/>
                  </a:cxn>
                  <a:cxn ang="0">
                    <a:pos x="459" y="62"/>
                  </a:cxn>
                  <a:cxn ang="0">
                    <a:pos x="470" y="65"/>
                  </a:cxn>
                  <a:cxn ang="0">
                    <a:pos x="489" y="63"/>
                  </a:cxn>
                  <a:cxn ang="0">
                    <a:pos x="494" y="67"/>
                  </a:cxn>
                  <a:cxn ang="0">
                    <a:pos x="448" y="79"/>
                  </a:cxn>
                  <a:cxn ang="0">
                    <a:pos x="387" y="89"/>
                  </a:cxn>
                  <a:cxn ang="0">
                    <a:pos x="414" y="91"/>
                  </a:cxn>
                  <a:cxn ang="0">
                    <a:pos x="480" y="80"/>
                  </a:cxn>
                  <a:cxn ang="0">
                    <a:pos x="483" y="95"/>
                  </a:cxn>
                  <a:cxn ang="0">
                    <a:pos x="452" y="100"/>
                  </a:cxn>
                  <a:cxn ang="0">
                    <a:pos x="405" y="109"/>
                  </a:cxn>
                  <a:cxn ang="0">
                    <a:pos x="352" y="115"/>
                  </a:cxn>
                  <a:cxn ang="0">
                    <a:pos x="300" y="117"/>
                  </a:cxn>
                  <a:cxn ang="0">
                    <a:pos x="248" y="120"/>
                  </a:cxn>
                </a:cxnLst>
                <a:rect l="0" t="0" r="r" b="b"/>
                <a:pathLst>
                  <a:path w="495" h="120">
                    <a:moveTo>
                      <a:pt x="235" y="120"/>
                    </a:moveTo>
                    <a:lnTo>
                      <a:pt x="223" y="120"/>
                    </a:lnTo>
                    <a:lnTo>
                      <a:pt x="212" y="118"/>
                    </a:lnTo>
                    <a:lnTo>
                      <a:pt x="199" y="118"/>
                    </a:lnTo>
                    <a:lnTo>
                      <a:pt x="187" y="117"/>
                    </a:lnTo>
                    <a:lnTo>
                      <a:pt x="176" y="116"/>
                    </a:lnTo>
                    <a:lnTo>
                      <a:pt x="164" y="116"/>
                    </a:lnTo>
                    <a:lnTo>
                      <a:pt x="153" y="115"/>
                    </a:lnTo>
                    <a:lnTo>
                      <a:pt x="140" y="114"/>
                    </a:lnTo>
                    <a:lnTo>
                      <a:pt x="129" y="113"/>
                    </a:lnTo>
                    <a:lnTo>
                      <a:pt x="117" y="112"/>
                    </a:lnTo>
                    <a:lnTo>
                      <a:pt x="106" y="110"/>
                    </a:lnTo>
                    <a:lnTo>
                      <a:pt x="94" y="109"/>
                    </a:lnTo>
                    <a:lnTo>
                      <a:pt x="83" y="108"/>
                    </a:lnTo>
                    <a:lnTo>
                      <a:pt x="71" y="107"/>
                    </a:lnTo>
                    <a:lnTo>
                      <a:pt x="61" y="106"/>
                    </a:lnTo>
                    <a:lnTo>
                      <a:pt x="49" y="105"/>
                    </a:lnTo>
                    <a:lnTo>
                      <a:pt x="39" y="102"/>
                    </a:lnTo>
                    <a:lnTo>
                      <a:pt x="30" y="101"/>
                    </a:lnTo>
                    <a:lnTo>
                      <a:pt x="23" y="100"/>
                    </a:lnTo>
                    <a:lnTo>
                      <a:pt x="18" y="98"/>
                    </a:lnTo>
                    <a:lnTo>
                      <a:pt x="14" y="95"/>
                    </a:lnTo>
                    <a:lnTo>
                      <a:pt x="9" y="92"/>
                    </a:lnTo>
                    <a:lnTo>
                      <a:pt x="7" y="87"/>
                    </a:lnTo>
                    <a:lnTo>
                      <a:pt x="3" y="80"/>
                    </a:lnTo>
                    <a:lnTo>
                      <a:pt x="9" y="82"/>
                    </a:lnTo>
                    <a:lnTo>
                      <a:pt x="16" y="83"/>
                    </a:lnTo>
                    <a:lnTo>
                      <a:pt x="22" y="84"/>
                    </a:lnTo>
                    <a:lnTo>
                      <a:pt x="29" y="85"/>
                    </a:lnTo>
                    <a:lnTo>
                      <a:pt x="34" y="86"/>
                    </a:lnTo>
                    <a:lnTo>
                      <a:pt x="41" y="87"/>
                    </a:lnTo>
                    <a:lnTo>
                      <a:pt x="48" y="87"/>
                    </a:lnTo>
                    <a:lnTo>
                      <a:pt x="55" y="86"/>
                    </a:lnTo>
                    <a:lnTo>
                      <a:pt x="48" y="84"/>
                    </a:lnTo>
                    <a:lnTo>
                      <a:pt x="42" y="83"/>
                    </a:lnTo>
                    <a:lnTo>
                      <a:pt x="35" y="80"/>
                    </a:lnTo>
                    <a:lnTo>
                      <a:pt x="30" y="79"/>
                    </a:lnTo>
                    <a:lnTo>
                      <a:pt x="23" y="77"/>
                    </a:lnTo>
                    <a:lnTo>
                      <a:pt x="16" y="76"/>
                    </a:lnTo>
                    <a:lnTo>
                      <a:pt x="10" y="74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2" y="65"/>
                    </a:lnTo>
                    <a:lnTo>
                      <a:pt x="2" y="62"/>
                    </a:lnTo>
                    <a:lnTo>
                      <a:pt x="1" y="59"/>
                    </a:lnTo>
                    <a:lnTo>
                      <a:pt x="12" y="60"/>
                    </a:lnTo>
                    <a:lnTo>
                      <a:pt x="25" y="61"/>
                    </a:lnTo>
                    <a:lnTo>
                      <a:pt x="37" y="62"/>
                    </a:lnTo>
                    <a:lnTo>
                      <a:pt x="49" y="64"/>
                    </a:lnTo>
                    <a:lnTo>
                      <a:pt x="62" y="67"/>
                    </a:lnTo>
                    <a:lnTo>
                      <a:pt x="75" y="68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78" y="64"/>
                    </a:lnTo>
                    <a:lnTo>
                      <a:pt x="61" y="62"/>
                    </a:lnTo>
                    <a:lnTo>
                      <a:pt x="48" y="60"/>
                    </a:lnTo>
                    <a:lnTo>
                      <a:pt x="38" y="57"/>
                    </a:lnTo>
                    <a:lnTo>
                      <a:pt x="29" y="56"/>
                    </a:lnTo>
                    <a:lnTo>
                      <a:pt x="22" y="54"/>
                    </a:lnTo>
                    <a:lnTo>
                      <a:pt x="12" y="52"/>
                    </a:lnTo>
                    <a:lnTo>
                      <a:pt x="2" y="49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8" y="36"/>
                    </a:lnTo>
                    <a:lnTo>
                      <a:pt x="15" y="38"/>
                    </a:lnTo>
                    <a:lnTo>
                      <a:pt x="22" y="39"/>
                    </a:lnTo>
                    <a:lnTo>
                      <a:pt x="29" y="41"/>
                    </a:lnTo>
                    <a:lnTo>
                      <a:pt x="35" y="42"/>
                    </a:lnTo>
                    <a:lnTo>
                      <a:pt x="43" y="44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52" y="41"/>
                    </a:lnTo>
                    <a:lnTo>
                      <a:pt x="45" y="39"/>
                    </a:lnTo>
                    <a:lnTo>
                      <a:pt x="38" y="37"/>
                    </a:lnTo>
                    <a:lnTo>
                      <a:pt x="31" y="34"/>
                    </a:lnTo>
                    <a:lnTo>
                      <a:pt x="23" y="33"/>
                    </a:lnTo>
                    <a:lnTo>
                      <a:pt x="16" y="31"/>
                    </a:lnTo>
                    <a:lnTo>
                      <a:pt x="9" y="29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9" y="16"/>
                    </a:lnTo>
                    <a:lnTo>
                      <a:pt x="18" y="17"/>
                    </a:lnTo>
                    <a:lnTo>
                      <a:pt x="27" y="19"/>
                    </a:lnTo>
                    <a:lnTo>
                      <a:pt x="38" y="22"/>
                    </a:lnTo>
                    <a:lnTo>
                      <a:pt x="47" y="24"/>
                    </a:lnTo>
                    <a:lnTo>
                      <a:pt x="56" y="26"/>
                    </a:lnTo>
                    <a:lnTo>
                      <a:pt x="65" y="26"/>
                    </a:lnTo>
                    <a:lnTo>
                      <a:pt x="75" y="26"/>
                    </a:lnTo>
                    <a:lnTo>
                      <a:pt x="54" y="21"/>
                    </a:lnTo>
                    <a:lnTo>
                      <a:pt x="39" y="17"/>
                    </a:lnTo>
                    <a:lnTo>
                      <a:pt x="27" y="14"/>
                    </a:lnTo>
                    <a:lnTo>
                      <a:pt x="19" y="11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3"/>
                    </a:lnTo>
                    <a:lnTo>
                      <a:pt x="40" y="4"/>
                    </a:lnTo>
                    <a:lnTo>
                      <a:pt x="54" y="7"/>
                    </a:lnTo>
                    <a:lnTo>
                      <a:pt x="68" y="8"/>
                    </a:lnTo>
                    <a:lnTo>
                      <a:pt x="81" y="10"/>
                    </a:lnTo>
                    <a:lnTo>
                      <a:pt x="95" y="11"/>
                    </a:lnTo>
                    <a:lnTo>
                      <a:pt x="109" y="12"/>
                    </a:lnTo>
                    <a:lnTo>
                      <a:pt x="124" y="15"/>
                    </a:lnTo>
                    <a:lnTo>
                      <a:pt x="138" y="16"/>
                    </a:lnTo>
                    <a:lnTo>
                      <a:pt x="152" y="17"/>
                    </a:lnTo>
                    <a:lnTo>
                      <a:pt x="167" y="18"/>
                    </a:lnTo>
                    <a:lnTo>
                      <a:pt x="181" y="21"/>
                    </a:lnTo>
                    <a:lnTo>
                      <a:pt x="196" y="22"/>
                    </a:lnTo>
                    <a:lnTo>
                      <a:pt x="209" y="23"/>
                    </a:lnTo>
                    <a:lnTo>
                      <a:pt x="224" y="24"/>
                    </a:lnTo>
                    <a:lnTo>
                      <a:pt x="240" y="23"/>
                    </a:lnTo>
                    <a:lnTo>
                      <a:pt x="258" y="23"/>
                    </a:lnTo>
                    <a:lnTo>
                      <a:pt x="274" y="22"/>
                    </a:lnTo>
                    <a:lnTo>
                      <a:pt x="290" y="21"/>
                    </a:lnTo>
                    <a:lnTo>
                      <a:pt x="307" y="19"/>
                    </a:lnTo>
                    <a:lnTo>
                      <a:pt x="323" y="18"/>
                    </a:lnTo>
                    <a:lnTo>
                      <a:pt x="339" y="17"/>
                    </a:lnTo>
                    <a:lnTo>
                      <a:pt x="357" y="16"/>
                    </a:lnTo>
                    <a:lnTo>
                      <a:pt x="373" y="15"/>
                    </a:lnTo>
                    <a:lnTo>
                      <a:pt x="390" y="12"/>
                    </a:lnTo>
                    <a:lnTo>
                      <a:pt x="406" y="11"/>
                    </a:lnTo>
                    <a:lnTo>
                      <a:pt x="424" y="9"/>
                    </a:lnTo>
                    <a:lnTo>
                      <a:pt x="440" y="8"/>
                    </a:lnTo>
                    <a:lnTo>
                      <a:pt x="457" y="6"/>
                    </a:lnTo>
                    <a:lnTo>
                      <a:pt x="473" y="3"/>
                    </a:lnTo>
                    <a:lnTo>
                      <a:pt x="490" y="1"/>
                    </a:lnTo>
                    <a:lnTo>
                      <a:pt x="490" y="3"/>
                    </a:lnTo>
                    <a:lnTo>
                      <a:pt x="490" y="4"/>
                    </a:lnTo>
                    <a:lnTo>
                      <a:pt x="490" y="7"/>
                    </a:lnTo>
                    <a:lnTo>
                      <a:pt x="491" y="9"/>
                    </a:lnTo>
                    <a:lnTo>
                      <a:pt x="483" y="15"/>
                    </a:lnTo>
                    <a:lnTo>
                      <a:pt x="475" y="19"/>
                    </a:lnTo>
                    <a:lnTo>
                      <a:pt x="465" y="22"/>
                    </a:lnTo>
                    <a:lnTo>
                      <a:pt x="456" y="23"/>
                    </a:lnTo>
                    <a:lnTo>
                      <a:pt x="445" y="24"/>
                    </a:lnTo>
                    <a:lnTo>
                      <a:pt x="436" y="25"/>
                    </a:lnTo>
                    <a:lnTo>
                      <a:pt x="427" y="27"/>
                    </a:lnTo>
                    <a:lnTo>
                      <a:pt x="420" y="31"/>
                    </a:lnTo>
                    <a:lnTo>
                      <a:pt x="421" y="31"/>
                    </a:lnTo>
                    <a:lnTo>
                      <a:pt x="424" y="31"/>
                    </a:lnTo>
                    <a:lnTo>
                      <a:pt x="426" y="31"/>
                    </a:lnTo>
                    <a:lnTo>
                      <a:pt x="432" y="30"/>
                    </a:lnTo>
                    <a:lnTo>
                      <a:pt x="441" y="29"/>
                    </a:lnTo>
                    <a:lnTo>
                      <a:pt x="453" y="26"/>
                    </a:lnTo>
                    <a:lnTo>
                      <a:pt x="471" y="24"/>
                    </a:lnTo>
                    <a:lnTo>
                      <a:pt x="494" y="19"/>
                    </a:lnTo>
                    <a:lnTo>
                      <a:pt x="494" y="23"/>
                    </a:lnTo>
                    <a:lnTo>
                      <a:pt x="494" y="26"/>
                    </a:lnTo>
                    <a:lnTo>
                      <a:pt x="494" y="30"/>
                    </a:lnTo>
                    <a:lnTo>
                      <a:pt x="495" y="34"/>
                    </a:lnTo>
                    <a:lnTo>
                      <a:pt x="483" y="37"/>
                    </a:lnTo>
                    <a:lnTo>
                      <a:pt x="472" y="39"/>
                    </a:lnTo>
                    <a:lnTo>
                      <a:pt x="460" y="42"/>
                    </a:lnTo>
                    <a:lnTo>
                      <a:pt x="449" y="45"/>
                    </a:lnTo>
                    <a:lnTo>
                      <a:pt x="436" y="47"/>
                    </a:lnTo>
                    <a:lnTo>
                      <a:pt x="425" y="49"/>
                    </a:lnTo>
                    <a:lnTo>
                      <a:pt x="413" y="51"/>
                    </a:lnTo>
                    <a:lnTo>
                      <a:pt x="402" y="53"/>
                    </a:lnTo>
                    <a:lnTo>
                      <a:pt x="413" y="52"/>
                    </a:lnTo>
                    <a:lnTo>
                      <a:pt x="425" y="51"/>
                    </a:lnTo>
                    <a:lnTo>
                      <a:pt x="436" y="48"/>
                    </a:lnTo>
                    <a:lnTo>
                      <a:pt x="449" y="47"/>
                    </a:lnTo>
                    <a:lnTo>
                      <a:pt x="460" y="45"/>
                    </a:lnTo>
                    <a:lnTo>
                      <a:pt x="472" y="44"/>
                    </a:lnTo>
                    <a:lnTo>
                      <a:pt x="483" y="44"/>
                    </a:lnTo>
                    <a:lnTo>
                      <a:pt x="495" y="45"/>
                    </a:lnTo>
                    <a:lnTo>
                      <a:pt x="495" y="46"/>
                    </a:lnTo>
                    <a:lnTo>
                      <a:pt x="495" y="47"/>
                    </a:lnTo>
                    <a:lnTo>
                      <a:pt x="495" y="49"/>
                    </a:lnTo>
                    <a:lnTo>
                      <a:pt x="495" y="51"/>
                    </a:lnTo>
                    <a:lnTo>
                      <a:pt x="494" y="52"/>
                    </a:lnTo>
                    <a:lnTo>
                      <a:pt x="493" y="53"/>
                    </a:lnTo>
                    <a:lnTo>
                      <a:pt x="490" y="54"/>
                    </a:lnTo>
                    <a:lnTo>
                      <a:pt x="487" y="55"/>
                    </a:lnTo>
                    <a:lnTo>
                      <a:pt x="480" y="57"/>
                    </a:lnTo>
                    <a:lnTo>
                      <a:pt x="471" y="60"/>
                    </a:lnTo>
                    <a:lnTo>
                      <a:pt x="459" y="62"/>
                    </a:lnTo>
                    <a:lnTo>
                      <a:pt x="442" y="67"/>
                    </a:lnTo>
                    <a:lnTo>
                      <a:pt x="453" y="67"/>
                    </a:lnTo>
                    <a:lnTo>
                      <a:pt x="463" y="65"/>
                    </a:lnTo>
                    <a:lnTo>
                      <a:pt x="470" y="65"/>
                    </a:lnTo>
                    <a:lnTo>
                      <a:pt x="475" y="65"/>
                    </a:lnTo>
                    <a:lnTo>
                      <a:pt x="480" y="64"/>
                    </a:lnTo>
                    <a:lnTo>
                      <a:pt x="485" y="64"/>
                    </a:lnTo>
                    <a:lnTo>
                      <a:pt x="489" y="63"/>
                    </a:lnTo>
                    <a:lnTo>
                      <a:pt x="495" y="62"/>
                    </a:lnTo>
                    <a:lnTo>
                      <a:pt x="494" y="63"/>
                    </a:lnTo>
                    <a:lnTo>
                      <a:pt x="494" y="65"/>
                    </a:lnTo>
                    <a:lnTo>
                      <a:pt x="494" y="67"/>
                    </a:lnTo>
                    <a:lnTo>
                      <a:pt x="494" y="69"/>
                    </a:lnTo>
                    <a:lnTo>
                      <a:pt x="479" y="74"/>
                    </a:lnTo>
                    <a:lnTo>
                      <a:pt x="463" y="77"/>
                    </a:lnTo>
                    <a:lnTo>
                      <a:pt x="448" y="79"/>
                    </a:lnTo>
                    <a:lnTo>
                      <a:pt x="433" y="83"/>
                    </a:lnTo>
                    <a:lnTo>
                      <a:pt x="417" y="84"/>
                    </a:lnTo>
                    <a:lnTo>
                      <a:pt x="402" y="86"/>
                    </a:lnTo>
                    <a:lnTo>
                      <a:pt x="387" y="89"/>
                    </a:lnTo>
                    <a:lnTo>
                      <a:pt x="372" y="90"/>
                    </a:lnTo>
                    <a:lnTo>
                      <a:pt x="383" y="92"/>
                    </a:lnTo>
                    <a:lnTo>
                      <a:pt x="398" y="92"/>
                    </a:lnTo>
                    <a:lnTo>
                      <a:pt x="414" y="91"/>
                    </a:lnTo>
                    <a:lnTo>
                      <a:pt x="432" y="89"/>
                    </a:lnTo>
                    <a:lnTo>
                      <a:pt x="448" y="86"/>
                    </a:lnTo>
                    <a:lnTo>
                      <a:pt x="465" y="83"/>
                    </a:lnTo>
                    <a:lnTo>
                      <a:pt x="480" y="80"/>
                    </a:lnTo>
                    <a:lnTo>
                      <a:pt x="494" y="78"/>
                    </a:lnTo>
                    <a:lnTo>
                      <a:pt x="493" y="86"/>
                    </a:lnTo>
                    <a:lnTo>
                      <a:pt x="489" y="92"/>
                    </a:lnTo>
                    <a:lnTo>
                      <a:pt x="483" y="95"/>
                    </a:lnTo>
                    <a:lnTo>
                      <a:pt x="476" y="98"/>
                    </a:lnTo>
                    <a:lnTo>
                      <a:pt x="468" y="98"/>
                    </a:lnTo>
                    <a:lnTo>
                      <a:pt x="460" y="99"/>
                    </a:lnTo>
                    <a:lnTo>
                      <a:pt x="452" y="100"/>
                    </a:lnTo>
                    <a:lnTo>
                      <a:pt x="445" y="104"/>
                    </a:lnTo>
                    <a:lnTo>
                      <a:pt x="432" y="106"/>
                    </a:lnTo>
                    <a:lnTo>
                      <a:pt x="419" y="107"/>
                    </a:lnTo>
                    <a:lnTo>
                      <a:pt x="405" y="109"/>
                    </a:lnTo>
                    <a:lnTo>
                      <a:pt x="392" y="110"/>
                    </a:lnTo>
                    <a:lnTo>
                      <a:pt x="379" y="112"/>
                    </a:lnTo>
                    <a:lnTo>
                      <a:pt x="366" y="114"/>
                    </a:lnTo>
                    <a:lnTo>
                      <a:pt x="352" y="115"/>
                    </a:lnTo>
                    <a:lnTo>
                      <a:pt x="339" y="115"/>
                    </a:lnTo>
                    <a:lnTo>
                      <a:pt x="327" y="116"/>
                    </a:lnTo>
                    <a:lnTo>
                      <a:pt x="314" y="117"/>
                    </a:lnTo>
                    <a:lnTo>
                      <a:pt x="300" y="117"/>
                    </a:lnTo>
                    <a:lnTo>
                      <a:pt x="288" y="118"/>
                    </a:lnTo>
                    <a:lnTo>
                      <a:pt x="275" y="118"/>
                    </a:lnTo>
                    <a:lnTo>
                      <a:pt x="261" y="120"/>
                    </a:lnTo>
                    <a:lnTo>
                      <a:pt x="248" y="120"/>
                    </a:lnTo>
                    <a:lnTo>
                      <a:pt x="235" y="12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88" name="Freeform 16"/>
              <p:cNvSpPr>
                <a:spLocks/>
              </p:cNvSpPr>
              <p:nvPr/>
            </p:nvSpPr>
            <p:spPr bwMode="auto">
              <a:xfrm>
                <a:off x="1258" y="3537"/>
                <a:ext cx="19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38" y="1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1" y="4"/>
                  </a:cxn>
                  <a:cxn ang="0">
                    <a:pos x="13" y="4"/>
                  </a:cxn>
                  <a:cxn ang="0">
                    <a:pos x="6" y="4"/>
                  </a:cxn>
                </a:cxnLst>
                <a:rect l="0" t="0" r="r" b="b"/>
                <a:pathLst>
                  <a:path w="38" h="4">
                    <a:moveTo>
                      <a:pt x="6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1" y="4"/>
                    </a:lnTo>
                    <a:lnTo>
                      <a:pt x="13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89" name="Freeform 17"/>
              <p:cNvSpPr>
                <a:spLocks/>
              </p:cNvSpPr>
              <p:nvPr/>
            </p:nvSpPr>
            <p:spPr bwMode="auto">
              <a:xfrm>
                <a:off x="1284" y="3524"/>
                <a:ext cx="5" cy="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6" y="6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0" name="Freeform 18"/>
              <p:cNvSpPr>
                <a:spLocks/>
              </p:cNvSpPr>
              <p:nvPr/>
            </p:nvSpPr>
            <p:spPr bwMode="auto">
              <a:xfrm>
                <a:off x="1270" y="3507"/>
                <a:ext cx="20" cy="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5" y="6"/>
                  </a:cxn>
                  <a:cxn ang="0">
                    <a:pos x="6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2" y="2"/>
                  </a:cxn>
                  <a:cxn ang="0">
                    <a:pos x="36" y="2"/>
                  </a:cxn>
                  <a:cxn ang="0">
                    <a:pos x="39" y="3"/>
                  </a:cxn>
                  <a:cxn ang="0">
                    <a:pos x="40" y="5"/>
                  </a:cxn>
                  <a:cxn ang="0">
                    <a:pos x="40" y="6"/>
                  </a:cxn>
                  <a:cxn ang="0">
                    <a:pos x="40" y="7"/>
                  </a:cxn>
                  <a:cxn ang="0">
                    <a:pos x="40" y="8"/>
                  </a:cxn>
                  <a:cxn ang="0">
                    <a:pos x="39" y="7"/>
                  </a:cxn>
                  <a:cxn ang="0">
                    <a:pos x="37" y="7"/>
                  </a:cxn>
                  <a:cxn ang="0">
                    <a:pos x="36" y="7"/>
                  </a:cxn>
                  <a:cxn ang="0">
                    <a:pos x="33" y="7"/>
                  </a:cxn>
                </a:cxnLst>
                <a:rect l="0" t="0" r="r" b="b"/>
                <a:pathLst>
                  <a:path w="40" h="8">
                    <a:moveTo>
                      <a:pt x="33" y="7"/>
                    </a:moveTo>
                    <a:lnTo>
                      <a:pt x="15" y="6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1" name="Freeform 19"/>
              <p:cNvSpPr>
                <a:spLocks/>
              </p:cNvSpPr>
              <p:nvPr/>
            </p:nvSpPr>
            <p:spPr bwMode="auto">
              <a:xfrm>
                <a:off x="1223" y="3475"/>
                <a:ext cx="241" cy="24"/>
              </a:xfrm>
              <a:custGeom>
                <a:avLst/>
                <a:gdLst/>
                <a:ahLst/>
                <a:cxnLst>
                  <a:cxn ang="0">
                    <a:pos x="190" y="45"/>
                  </a:cxn>
                  <a:cxn ang="0">
                    <a:pos x="130" y="41"/>
                  </a:cxn>
                  <a:cxn ang="0">
                    <a:pos x="85" y="36"/>
                  </a:cxn>
                  <a:cxn ang="0">
                    <a:pos x="54" y="34"/>
                  </a:cxn>
                  <a:cxn ang="0">
                    <a:pos x="32" y="32"/>
                  </a:cxn>
                  <a:cxn ang="0">
                    <a:pos x="18" y="30"/>
                  </a:cxn>
                  <a:cxn ang="0">
                    <a:pos x="10" y="28"/>
                  </a:cxn>
                  <a:cxn ang="0">
                    <a:pos x="3" y="28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8" y="18"/>
                  </a:cxn>
                  <a:cxn ang="0">
                    <a:pos x="37" y="13"/>
                  </a:cxn>
                  <a:cxn ang="0">
                    <a:pos x="88" y="8"/>
                  </a:cxn>
                  <a:cxn ang="0">
                    <a:pos x="140" y="4"/>
                  </a:cxn>
                  <a:cxn ang="0">
                    <a:pos x="193" y="2"/>
                  </a:cxn>
                  <a:cxn ang="0">
                    <a:pos x="246" y="0"/>
                  </a:cxn>
                  <a:cxn ang="0">
                    <a:pos x="299" y="0"/>
                  </a:cxn>
                  <a:cxn ang="0">
                    <a:pos x="352" y="2"/>
                  </a:cxn>
                  <a:cxn ang="0">
                    <a:pos x="405" y="4"/>
                  </a:cxn>
                  <a:cxn ang="0">
                    <a:pos x="437" y="6"/>
                  </a:cxn>
                  <a:cxn ang="0">
                    <a:pos x="451" y="7"/>
                  </a:cxn>
                  <a:cxn ang="0">
                    <a:pos x="464" y="11"/>
                  </a:cxn>
                  <a:cxn ang="0">
                    <a:pos x="475" y="17"/>
                  </a:cxn>
                  <a:cxn ang="0">
                    <a:pos x="479" y="23"/>
                  </a:cxn>
                  <a:cxn ang="0">
                    <a:pos x="479" y="25"/>
                  </a:cxn>
                  <a:cxn ang="0">
                    <a:pos x="462" y="27"/>
                  </a:cxn>
                  <a:cxn ang="0">
                    <a:pos x="429" y="32"/>
                  </a:cxn>
                  <a:cxn ang="0">
                    <a:pos x="398" y="35"/>
                  </a:cxn>
                  <a:cxn ang="0">
                    <a:pos x="366" y="38"/>
                  </a:cxn>
                  <a:cxn ang="0">
                    <a:pos x="335" y="42"/>
                  </a:cxn>
                  <a:cxn ang="0">
                    <a:pos x="304" y="44"/>
                  </a:cxn>
                  <a:cxn ang="0">
                    <a:pos x="273" y="46"/>
                  </a:cxn>
                  <a:cxn ang="0">
                    <a:pos x="242" y="48"/>
                  </a:cxn>
                </a:cxnLst>
                <a:rect l="0" t="0" r="r" b="b"/>
                <a:pathLst>
                  <a:path w="480" h="49">
                    <a:moveTo>
                      <a:pt x="227" y="49"/>
                    </a:moveTo>
                    <a:lnTo>
                      <a:pt x="190" y="45"/>
                    </a:lnTo>
                    <a:lnTo>
                      <a:pt x="158" y="43"/>
                    </a:lnTo>
                    <a:lnTo>
                      <a:pt x="130" y="41"/>
                    </a:lnTo>
                    <a:lnTo>
                      <a:pt x="106" y="38"/>
                    </a:lnTo>
                    <a:lnTo>
                      <a:pt x="85" y="36"/>
                    </a:lnTo>
                    <a:lnTo>
                      <a:pt x="68" y="35"/>
                    </a:lnTo>
                    <a:lnTo>
                      <a:pt x="54" y="34"/>
                    </a:lnTo>
                    <a:lnTo>
                      <a:pt x="42" y="33"/>
                    </a:lnTo>
                    <a:lnTo>
                      <a:pt x="32" y="32"/>
                    </a:lnTo>
                    <a:lnTo>
                      <a:pt x="25" y="30"/>
                    </a:lnTo>
                    <a:lnTo>
                      <a:pt x="18" y="30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37" y="13"/>
                    </a:lnTo>
                    <a:lnTo>
                      <a:pt x="62" y="11"/>
                    </a:lnTo>
                    <a:lnTo>
                      <a:pt x="88" y="8"/>
                    </a:lnTo>
                    <a:lnTo>
                      <a:pt x="115" y="6"/>
                    </a:lnTo>
                    <a:lnTo>
                      <a:pt x="140" y="4"/>
                    </a:lnTo>
                    <a:lnTo>
                      <a:pt x="167" y="3"/>
                    </a:lnTo>
                    <a:lnTo>
                      <a:pt x="193" y="2"/>
                    </a:lnTo>
                    <a:lnTo>
                      <a:pt x="220" y="0"/>
                    </a:lnTo>
                    <a:lnTo>
                      <a:pt x="246" y="0"/>
                    </a:lnTo>
                    <a:lnTo>
                      <a:pt x="273" y="0"/>
                    </a:lnTo>
                    <a:lnTo>
                      <a:pt x="299" y="0"/>
                    </a:lnTo>
                    <a:lnTo>
                      <a:pt x="326" y="0"/>
                    </a:lnTo>
                    <a:lnTo>
                      <a:pt x="352" y="2"/>
                    </a:lnTo>
                    <a:lnTo>
                      <a:pt x="379" y="3"/>
                    </a:lnTo>
                    <a:lnTo>
                      <a:pt x="405" y="4"/>
                    </a:lnTo>
                    <a:lnTo>
                      <a:pt x="432" y="5"/>
                    </a:lnTo>
                    <a:lnTo>
                      <a:pt x="437" y="6"/>
                    </a:lnTo>
                    <a:lnTo>
                      <a:pt x="444" y="6"/>
                    </a:lnTo>
                    <a:lnTo>
                      <a:pt x="451" y="7"/>
                    </a:lnTo>
                    <a:lnTo>
                      <a:pt x="457" y="8"/>
                    </a:lnTo>
                    <a:lnTo>
                      <a:pt x="464" y="11"/>
                    </a:lnTo>
                    <a:lnTo>
                      <a:pt x="470" y="13"/>
                    </a:lnTo>
                    <a:lnTo>
                      <a:pt x="475" y="17"/>
                    </a:lnTo>
                    <a:lnTo>
                      <a:pt x="480" y="22"/>
                    </a:lnTo>
                    <a:lnTo>
                      <a:pt x="479" y="23"/>
                    </a:lnTo>
                    <a:lnTo>
                      <a:pt x="479" y="23"/>
                    </a:lnTo>
                    <a:lnTo>
                      <a:pt x="479" y="25"/>
                    </a:lnTo>
                    <a:lnTo>
                      <a:pt x="478" y="25"/>
                    </a:lnTo>
                    <a:lnTo>
                      <a:pt x="462" y="27"/>
                    </a:lnTo>
                    <a:lnTo>
                      <a:pt x="445" y="29"/>
                    </a:lnTo>
                    <a:lnTo>
                      <a:pt x="429" y="32"/>
                    </a:lnTo>
                    <a:lnTo>
                      <a:pt x="413" y="34"/>
                    </a:lnTo>
                    <a:lnTo>
                      <a:pt x="398" y="35"/>
                    </a:lnTo>
                    <a:lnTo>
                      <a:pt x="382" y="37"/>
                    </a:lnTo>
                    <a:lnTo>
                      <a:pt x="366" y="38"/>
                    </a:lnTo>
                    <a:lnTo>
                      <a:pt x="351" y="40"/>
                    </a:lnTo>
                    <a:lnTo>
                      <a:pt x="335" y="42"/>
                    </a:lnTo>
                    <a:lnTo>
                      <a:pt x="320" y="43"/>
                    </a:lnTo>
                    <a:lnTo>
                      <a:pt x="304" y="44"/>
                    </a:lnTo>
                    <a:lnTo>
                      <a:pt x="289" y="45"/>
                    </a:lnTo>
                    <a:lnTo>
                      <a:pt x="273" y="46"/>
                    </a:lnTo>
                    <a:lnTo>
                      <a:pt x="258" y="46"/>
                    </a:lnTo>
                    <a:lnTo>
                      <a:pt x="242" y="48"/>
                    </a:lnTo>
                    <a:lnTo>
                      <a:pt x="227" y="49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2" name="Freeform 20"/>
              <p:cNvSpPr>
                <a:spLocks/>
              </p:cNvSpPr>
              <p:nvPr/>
            </p:nvSpPr>
            <p:spPr bwMode="auto">
              <a:xfrm>
                <a:off x="1178" y="3147"/>
                <a:ext cx="317" cy="393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7"/>
                  </a:cxn>
                  <a:cxn ang="0">
                    <a:pos x="25" y="615"/>
                  </a:cxn>
                  <a:cxn ang="0">
                    <a:pos x="39" y="598"/>
                  </a:cxn>
                  <a:cxn ang="0">
                    <a:pos x="41" y="595"/>
                  </a:cxn>
                  <a:cxn ang="0">
                    <a:pos x="35" y="532"/>
                  </a:cxn>
                  <a:cxn ang="0">
                    <a:pos x="23" y="494"/>
                  </a:cxn>
                  <a:cxn ang="0">
                    <a:pos x="5" y="396"/>
                  </a:cxn>
                  <a:cxn ang="0">
                    <a:pos x="17" y="375"/>
                  </a:cxn>
                  <a:cxn ang="0">
                    <a:pos x="3" y="359"/>
                  </a:cxn>
                  <a:cxn ang="0">
                    <a:pos x="0" y="301"/>
                  </a:cxn>
                  <a:cxn ang="0">
                    <a:pos x="18" y="288"/>
                  </a:cxn>
                  <a:cxn ang="0">
                    <a:pos x="33" y="273"/>
                  </a:cxn>
                  <a:cxn ang="0">
                    <a:pos x="55" y="258"/>
                  </a:cxn>
                  <a:cxn ang="0">
                    <a:pos x="43" y="251"/>
                  </a:cxn>
                  <a:cxn ang="0">
                    <a:pos x="45" y="157"/>
                  </a:cxn>
                  <a:cxn ang="0">
                    <a:pos x="51" y="116"/>
                  </a:cxn>
                  <a:cxn ang="0">
                    <a:pos x="87" y="104"/>
                  </a:cxn>
                  <a:cxn ang="0">
                    <a:pos x="135" y="93"/>
                  </a:cxn>
                  <a:cxn ang="0">
                    <a:pos x="182" y="81"/>
                  </a:cxn>
                  <a:cxn ang="0">
                    <a:pos x="229" y="68"/>
                  </a:cxn>
                  <a:cxn ang="0">
                    <a:pos x="273" y="50"/>
                  </a:cxn>
                  <a:cxn ang="0">
                    <a:pos x="320" y="28"/>
                  </a:cxn>
                  <a:cxn ang="0">
                    <a:pos x="368" y="10"/>
                  </a:cxn>
                  <a:cxn ang="0">
                    <a:pos x="417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5"/>
                  </a:cxn>
                  <a:cxn ang="0">
                    <a:pos x="615" y="216"/>
                  </a:cxn>
                  <a:cxn ang="0">
                    <a:pos x="608" y="222"/>
                  </a:cxn>
                  <a:cxn ang="0">
                    <a:pos x="626" y="227"/>
                  </a:cxn>
                  <a:cxn ang="0">
                    <a:pos x="630" y="259"/>
                  </a:cxn>
                  <a:cxn ang="0">
                    <a:pos x="598" y="273"/>
                  </a:cxn>
                  <a:cxn ang="0">
                    <a:pos x="590" y="327"/>
                  </a:cxn>
                  <a:cxn ang="0">
                    <a:pos x="571" y="361"/>
                  </a:cxn>
                  <a:cxn ang="0">
                    <a:pos x="564" y="367"/>
                  </a:cxn>
                  <a:cxn ang="0">
                    <a:pos x="575" y="371"/>
                  </a:cxn>
                  <a:cxn ang="0">
                    <a:pos x="573" y="412"/>
                  </a:cxn>
                  <a:cxn ang="0">
                    <a:pos x="585" y="432"/>
                  </a:cxn>
                  <a:cxn ang="0">
                    <a:pos x="605" y="439"/>
                  </a:cxn>
                  <a:cxn ang="0">
                    <a:pos x="613" y="475"/>
                  </a:cxn>
                  <a:cxn ang="0">
                    <a:pos x="606" y="501"/>
                  </a:cxn>
                  <a:cxn ang="0">
                    <a:pos x="611" y="530"/>
                  </a:cxn>
                  <a:cxn ang="0">
                    <a:pos x="611" y="600"/>
                  </a:cxn>
                  <a:cxn ang="0">
                    <a:pos x="527" y="648"/>
                  </a:cxn>
                  <a:cxn ang="0">
                    <a:pos x="427" y="690"/>
                  </a:cxn>
                  <a:cxn ang="0">
                    <a:pos x="329" y="734"/>
                  </a:cxn>
                  <a:cxn ang="0">
                    <a:pos x="230" y="776"/>
                  </a:cxn>
                  <a:cxn ang="0">
                    <a:pos x="197" y="787"/>
                  </a:cxn>
                </a:cxnLst>
                <a:rect l="0" t="0" r="r" b="b"/>
                <a:pathLst>
                  <a:path w="633" h="787">
                    <a:moveTo>
                      <a:pt x="195" y="787"/>
                    </a:moveTo>
                    <a:lnTo>
                      <a:pt x="174" y="775"/>
                    </a:lnTo>
                    <a:lnTo>
                      <a:pt x="153" y="764"/>
                    </a:lnTo>
                    <a:lnTo>
                      <a:pt x="134" y="751"/>
                    </a:lnTo>
                    <a:lnTo>
                      <a:pt x="114" y="737"/>
                    </a:lnTo>
                    <a:lnTo>
                      <a:pt x="94" y="724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5"/>
                    </a:lnTo>
                    <a:lnTo>
                      <a:pt x="31" y="682"/>
                    </a:lnTo>
                    <a:lnTo>
                      <a:pt x="28" y="679"/>
                    </a:lnTo>
                    <a:lnTo>
                      <a:pt x="24" y="677"/>
                    </a:lnTo>
                    <a:lnTo>
                      <a:pt x="21" y="674"/>
                    </a:lnTo>
                    <a:lnTo>
                      <a:pt x="21" y="656"/>
                    </a:lnTo>
                    <a:lnTo>
                      <a:pt x="22" y="636"/>
                    </a:lnTo>
                    <a:lnTo>
                      <a:pt x="25" y="615"/>
                    </a:lnTo>
                    <a:lnTo>
                      <a:pt x="32" y="598"/>
                    </a:lnTo>
                    <a:lnTo>
                      <a:pt x="35" y="598"/>
                    </a:lnTo>
                    <a:lnTo>
                      <a:pt x="37" y="598"/>
                    </a:lnTo>
                    <a:lnTo>
                      <a:pt x="39" y="598"/>
                    </a:lnTo>
                    <a:lnTo>
                      <a:pt x="41" y="598"/>
                    </a:lnTo>
                    <a:lnTo>
                      <a:pt x="41" y="596"/>
                    </a:lnTo>
                    <a:lnTo>
                      <a:pt x="41" y="596"/>
                    </a:lnTo>
                    <a:lnTo>
                      <a:pt x="41" y="595"/>
                    </a:lnTo>
                    <a:lnTo>
                      <a:pt x="43" y="595"/>
                    </a:lnTo>
                    <a:lnTo>
                      <a:pt x="35" y="579"/>
                    </a:lnTo>
                    <a:lnTo>
                      <a:pt x="32" y="555"/>
                    </a:lnTo>
                    <a:lnTo>
                      <a:pt x="35" y="532"/>
                    </a:lnTo>
                    <a:lnTo>
                      <a:pt x="36" y="512"/>
                    </a:lnTo>
                    <a:lnTo>
                      <a:pt x="33" y="502"/>
                    </a:lnTo>
                    <a:lnTo>
                      <a:pt x="29" y="496"/>
                    </a:lnTo>
                    <a:lnTo>
                      <a:pt x="23" y="494"/>
                    </a:lnTo>
                    <a:lnTo>
                      <a:pt x="14" y="490"/>
                    </a:lnTo>
                    <a:lnTo>
                      <a:pt x="9" y="470"/>
                    </a:lnTo>
                    <a:lnTo>
                      <a:pt x="6" y="432"/>
                    </a:lnTo>
                    <a:lnTo>
                      <a:pt x="5" y="396"/>
                    </a:lnTo>
                    <a:lnTo>
                      <a:pt x="6" y="378"/>
                    </a:lnTo>
                    <a:lnTo>
                      <a:pt x="13" y="376"/>
                    </a:lnTo>
                    <a:lnTo>
                      <a:pt x="16" y="376"/>
                    </a:lnTo>
                    <a:lnTo>
                      <a:pt x="17" y="375"/>
                    </a:lnTo>
                    <a:lnTo>
                      <a:pt x="18" y="374"/>
                    </a:lnTo>
                    <a:lnTo>
                      <a:pt x="13" y="367"/>
                    </a:lnTo>
                    <a:lnTo>
                      <a:pt x="8" y="363"/>
                    </a:lnTo>
                    <a:lnTo>
                      <a:pt x="3" y="359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10"/>
                    </a:lnTo>
                    <a:lnTo>
                      <a:pt x="0" y="301"/>
                    </a:lnTo>
                    <a:lnTo>
                      <a:pt x="1" y="296"/>
                    </a:lnTo>
                    <a:lnTo>
                      <a:pt x="7" y="292"/>
                    </a:lnTo>
                    <a:lnTo>
                      <a:pt x="13" y="290"/>
                    </a:lnTo>
                    <a:lnTo>
                      <a:pt x="18" y="288"/>
                    </a:lnTo>
                    <a:lnTo>
                      <a:pt x="23" y="284"/>
                    </a:lnTo>
                    <a:lnTo>
                      <a:pt x="26" y="282"/>
                    </a:lnTo>
                    <a:lnTo>
                      <a:pt x="31" y="278"/>
                    </a:lnTo>
                    <a:lnTo>
                      <a:pt x="33" y="273"/>
                    </a:lnTo>
                    <a:lnTo>
                      <a:pt x="36" y="267"/>
                    </a:lnTo>
                    <a:lnTo>
                      <a:pt x="47" y="262"/>
                    </a:lnTo>
                    <a:lnTo>
                      <a:pt x="53" y="260"/>
                    </a:lnTo>
                    <a:lnTo>
                      <a:pt x="55" y="258"/>
                    </a:lnTo>
                    <a:lnTo>
                      <a:pt x="56" y="257"/>
                    </a:lnTo>
                    <a:lnTo>
                      <a:pt x="52" y="254"/>
                    </a:lnTo>
                    <a:lnTo>
                      <a:pt x="47" y="252"/>
                    </a:lnTo>
                    <a:lnTo>
                      <a:pt x="43" y="251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5" y="157"/>
                    </a:lnTo>
                    <a:lnTo>
                      <a:pt x="46" y="129"/>
                    </a:lnTo>
                    <a:lnTo>
                      <a:pt x="47" y="123"/>
                    </a:lnTo>
                    <a:lnTo>
                      <a:pt x="48" y="119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64" y="110"/>
                    </a:lnTo>
                    <a:lnTo>
                      <a:pt x="76" y="108"/>
                    </a:lnTo>
                    <a:lnTo>
                      <a:pt x="87" y="104"/>
                    </a:lnTo>
                    <a:lnTo>
                      <a:pt x="100" y="102"/>
                    </a:lnTo>
                    <a:lnTo>
                      <a:pt x="112" y="99"/>
                    </a:lnTo>
                    <a:lnTo>
                      <a:pt x="123" y="96"/>
                    </a:lnTo>
                    <a:lnTo>
                      <a:pt x="135" y="93"/>
                    </a:lnTo>
                    <a:lnTo>
                      <a:pt x="146" y="91"/>
                    </a:lnTo>
                    <a:lnTo>
                      <a:pt x="158" y="87"/>
                    </a:lnTo>
                    <a:lnTo>
                      <a:pt x="169" y="84"/>
                    </a:lnTo>
                    <a:lnTo>
                      <a:pt x="182" y="81"/>
                    </a:lnTo>
                    <a:lnTo>
                      <a:pt x="193" y="78"/>
                    </a:lnTo>
                    <a:lnTo>
                      <a:pt x="205" y="74"/>
                    </a:lnTo>
                    <a:lnTo>
                      <a:pt x="216" y="71"/>
                    </a:lnTo>
                    <a:lnTo>
                      <a:pt x="229" y="68"/>
                    </a:lnTo>
                    <a:lnTo>
                      <a:pt x="241" y="64"/>
                    </a:lnTo>
                    <a:lnTo>
                      <a:pt x="251" y="59"/>
                    </a:lnTo>
                    <a:lnTo>
                      <a:pt x="263" y="55"/>
                    </a:lnTo>
                    <a:lnTo>
                      <a:pt x="273" y="50"/>
                    </a:lnTo>
                    <a:lnTo>
                      <a:pt x="284" y="44"/>
                    </a:lnTo>
                    <a:lnTo>
                      <a:pt x="296" y="40"/>
                    </a:lnTo>
                    <a:lnTo>
                      <a:pt x="309" y="34"/>
                    </a:lnTo>
                    <a:lnTo>
                      <a:pt x="320" y="28"/>
                    </a:lnTo>
                    <a:lnTo>
                      <a:pt x="333" y="24"/>
                    </a:lnTo>
                    <a:lnTo>
                      <a:pt x="344" y="19"/>
                    </a:lnTo>
                    <a:lnTo>
                      <a:pt x="357" y="15"/>
                    </a:lnTo>
                    <a:lnTo>
                      <a:pt x="368" y="10"/>
                    </a:lnTo>
                    <a:lnTo>
                      <a:pt x="381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0"/>
                    </a:lnTo>
                    <a:lnTo>
                      <a:pt x="428" y="0"/>
                    </a:lnTo>
                    <a:lnTo>
                      <a:pt x="450" y="11"/>
                    </a:lnTo>
                    <a:lnTo>
                      <a:pt x="471" y="21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6"/>
                    </a:lnTo>
                    <a:lnTo>
                      <a:pt x="562" y="68"/>
                    </a:lnTo>
                    <a:lnTo>
                      <a:pt x="585" y="78"/>
                    </a:lnTo>
                    <a:lnTo>
                      <a:pt x="608" y="89"/>
                    </a:lnTo>
                    <a:lnTo>
                      <a:pt x="616" y="92"/>
                    </a:lnTo>
                    <a:lnTo>
                      <a:pt x="621" y="95"/>
                    </a:lnTo>
                    <a:lnTo>
                      <a:pt x="622" y="101"/>
                    </a:lnTo>
                    <a:lnTo>
                      <a:pt x="624" y="111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5"/>
                    </a:lnTo>
                    <a:lnTo>
                      <a:pt x="622" y="210"/>
                    </a:lnTo>
                    <a:lnTo>
                      <a:pt x="621" y="213"/>
                    </a:lnTo>
                    <a:lnTo>
                      <a:pt x="618" y="214"/>
                    </a:lnTo>
                    <a:lnTo>
                      <a:pt x="615" y="216"/>
                    </a:lnTo>
                    <a:lnTo>
                      <a:pt x="608" y="218"/>
                    </a:lnTo>
                    <a:lnTo>
                      <a:pt x="608" y="220"/>
                    </a:lnTo>
                    <a:lnTo>
                      <a:pt x="608" y="221"/>
                    </a:lnTo>
                    <a:lnTo>
                      <a:pt x="608" y="222"/>
                    </a:lnTo>
                    <a:lnTo>
                      <a:pt x="608" y="223"/>
                    </a:lnTo>
                    <a:lnTo>
                      <a:pt x="614" y="224"/>
                    </a:lnTo>
                    <a:lnTo>
                      <a:pt x="621" y="224"/>
                    </a:lnTo>
                    <a:lnTo>
                      <a:pt x="626" y="227"/>
                    </a:lnTo>
                    <a:lnTo>
                      <a:pt x="633" y="230"/>
                    </a:lnTo>
                    <a:lnTo>
                      <a:pt x="633" y="242"/>
                    </a:lnTo>
                    <a:lnTo>
                      <a:pt x="633" y="251"/>
                    </a:lnTo>
                    <a:lnTo>
                      <a:pt x="630" y="259"/>
                    </a:lnTo>
                    <a:lnTo>
                      <a:pt x="623" y="266"/>
                    </a:lnTo>
                    <a:lnTo>
                      <a:pt x="608" y="269"/>
                    </a:lnTo>
                    <a:lnTo>
                      <a:pt x="601" y="271"/>
                    </a:lnTo>
                    <a:lnTo>
                      <a:pt x="598" y="273"/>
                    </a:lnTo>
                    <a:lnTo>
                      <a:pt x="595" y="275"/>
                    </a:lnTo>
                    <a:lnTo>
                      <a:pt x="593" y="292"/>
                    </a:lnTo>
                    <a:lnTo>
                      <a:pt x="591" y="310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1"/>
                    </a:lnTo>
                    <a:lnTo>
                      <a:pt x="578" y="357"/>
                    </a:lnTo>
                    <a:lnTo>
                      <a:pt x="571" y="361"/>
                    </a:lnTo>
                    <a:lnTo>
                      <a:pt x="564" y="365"/>
                    </a:lnTo>
                    <a:lnTo>
                      <a:pt x="564" y="366"/>
                    </a:lnTo>
                    <a:lnTo>
                      <a:pt x="564" y="366"/>
                    </a:lnTo>
                    <a:lnTo>
                      <a:pt x="564" y="367"/>
                    </a:lnTo>
                    <a:lnTo>
                      <a:pt x="564" y="368"/>
                    </a:lnTo>
                    <a:lnTo>
                      <a:pt x="568" y="368"/>
                    </a:lnTo>
                    <a:lnTo>
                      <a:pt x="571" y="368"/>
                    </a:lnTo>
                    <a:lnTo>
                      <a:pt x="575" y="371"/>
                    </a:lnTo>
                    <a:lnTo>
                      <a:pt x="579" y="374"/>
                    </a:lnTo>
                    <a:lnTo>
                      <a:pt x="578" y="387"/>
                    </a:lnTo>
                    <a:lnTo>
                      <a:pt x="575" y="399"/>
                    </a:lnTo>
                    <a:lnTo>
                      <a:pt x="573" y="412"/>
                    </a:lnTo>
                    <a:lnTo>
                      <a:pt x="573" y="428"/>
                    </a:lnTo>
                    <a:lnTo>
                      <a:pt x="576" y="429"/>
                    </a:lnTo>
                    <a:lnTo>
                      <a:pt x="580" y="431"/>
                    </a:lnTo>
                    <a:lnTo>
                      <a:pt x="585" y="432"/>
                    </a:lnTo>
                    <a:lnTo>
                      <a:pt x="591" y="433"/>
                    </a:lnTo>
                    <a:lnTo>
                      <a:pt x="595" y="435"/>
                    </a:lnTo>
                    <a:lnTo>
                      <a:pt x="601" y="437"/>
                    </a:lnTo>
                    <a:lnTo>
                      <a:pt x="605" y="439"/>
                    </a:lnTo>
                    <a:lnTo>
                      <a:pt x="608" y="441"/>
                    </a:lnTo>
                    <a:lnTo>
                      <a:pt x="609" y="452"/>
                    </a:lnTo>
                    <a:lnTo>
                      <a:pt x="611" y="464"/>
                    </a:lnTo>
                    <a:lnTo>
                      <a:pt x="613" y="475"/>
                    </a:lnTo>
                    <a:lnTo>
                      <a:pt x="614" y="487"/>
                    </a:lnTo>
                    <a:lnTo>
                      <a:pt x="609" y="493"/>
                    </a:lnTo>
                    <a:lnTo>
                      <a:pt x="606" y="496"/>
                    </a:lnTo>
                    <a:lnTo>
                      <a:pt x="606" y="501"/>
                    </a:lnTo>
                    <a:lnTo>
                      <a:pt x="614" y="507"/>
                    </a:lnTo>
                    <a:lnTo>
                      <a:pt x="613" y="513"/>
                    </a:lnTo>
                    <a:lnTo>
                      <a:pt x="613" y="522"/>
                    </a:lnTo>
                    <a:lnTo>
                      <a:pt x="611" y="530"/>
                    </a:lnTo>
                    <a:lnTo>
                      <a:pt x="611" y="537"/>
                    </a:lnTo>
                    <a:lnTo>
                      <a:pt x="608" y="553"/>
                    </a:lnTo>
                    <a:lnTo>
                      <a:pt x="610" y="576"/>
                    </a:lnTo>
                    <a:lnTo>
                      <a:pt x="611" y="600"/>
                    </a:lnTo>
                    <a:lnTo>
                      <a:pt x="602" y="620"/>
                    </a:lnTo>
                    <a:lnTo>
                      <a:pt x="577" y="629"/>
                    </a:lnTo>
                    <a:lnTo>
                      <a:pt x="552" y="638"/>
                    </a:lnTo>
                    <a:lnTo>
                      <a:pt x="527" y="648"/>
                    </a:lnTo>
                    <a:lnTo>
                      <a:pt x="502" y="658"/>
                    </a:lnTo>
                    <a:lnTo>
                      <a:pt x="477" y="669"/>
                    </a:lnTo>
                    <a:lnTo>
                      <a:pt x="453" y="679"/>
                    </a:lnTo>
                    <a:lnTo>
                      <a:pt x="427" y="690"/>
                    </a:lnTo>
                    <a:lnTo>
                      <a:pt x="403" y="701"/>
                    </a:lnTo>
                    <a:lnTo>
                      <a:pt x="378" y="712"/>
                    </a:lnTo>
                    <a:lnTo>
                      <a:pt x="354" y="723"/>
                    </a:lnTo>
                    <a:lnTo>
                      <a:pt x="329" y="734"/>
                    </a:lnTo>
                    <a:lnTo>
                      <a:pt x="304" y="745"/>
                    </a:lnTo>
                    <a:lnTo>
                      <a:pt x="280" y="755"/>
                    </a:lnTo>
                    <a:lnTo>
                      <a:pt x="256" y="766"/>
                    </a:lnTo>
                    <a:lnTo>
                      <a:pt x="230" y="776"/>
                    </a:lnTo>
                    <a:lnTo>
                      <a:pt x="206" y="787"/>
                    </a:lnTo>
                    <a:lnTo>
                      <a:pt x="203" y="787"/>
                    </a:lnTo>
                    <a:lnTo>
                      <a:pt x="200" y="787"/>
                    </a:lnTo>
                    <a:lnTo>
                      <a:pt x="197" y="787"/>
                    </a:lnTo>
                    <a:lnTo>
                      <a:pt x="195" y="7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3" name="Freeform 21"/>
              <p:cNvSpPr>
                <a:spLocks/>
              </p:cNvSpPr>
              <p:nvPr/>
            </p:nvSpPr>
            <p:spPr bwMode="auto">
              <a:xfrm>
                <a:off x="1198" y="3401"/>
                <a:ext cx="85" cy="130"/>
              </a:xfrm>
              <a:custGeom>
                <a:avLst/>
                <a:gdLst/>
                <a:ahLst/>
                <a:cxnLst>
                  <a:cxn ang="0">
                    <a:pos x="137" y="248"/>
                  </a:cxn>
                  <a:cxn ang="0">
                    <a:pos x="111" y="232"/>
                  </a:cxn>
                  <a:cxn ang="0">
                    <a:pos x="84" y="215"/>
                  </a:cxn>
                  <a:cxn ang="0">
                    <a:pos x="53" y="191"/>
                  </a:cxn>
                  <a:cxn ang="0">
                    <a:pos x="20" y="169"/>
                  </a:cxn>
                  <a:cxn ang="0">
                    <a:pos x="0" y="153"/>
                  </a:cxn>
                  <a:cxn ang="0">
                    <a:pos x="0" y="143"/>
                  </a:cxn>
                  <a:cxn ang="0">
                    <a:pos x="27" y="157"/>
                  </a:cxn>
                  <a:cxn ang="0">
                    <a:pos x="60" y="176"/>
                  </a:cxn>
                  <a:cxn ang="0">
                    <a:pos x="75" y="179"/>
                  </a:cxn>
                  <a:cxn ang="0">
                    <a:pos x="75" y="175"/>
                  </a:cxn>
                  <a:cxn ang="0">
                    <a:pos x="47" y="160"/>
                  </a:cxn>
                  <a:cxn ang="0">
                    <a:pos x="20" y="145"/>
                  </a:cxn>
                  <a:cxn ang="0">
                    <a:pos x="1" y="128"/>
                  </a:cxn>
                  <a:cxn ang="0">
                    <a:pos x="2" y="108"/>
                  </a:cxn>
                  <a:cxn ang="0">
                    <a:pos x="34" y="116"/>
                  </a:cxn>
                  <a:cxn ang="0">
                    <a:pos x="68" y="134"/>
                  </a:cxn>
                  <a:cxn ang="0">
                    <a:pos x="86" y="144"/>
                  </a:cxn>
                  <a:cxn ang="0">
                    <a:pos x="89" y="144"/>
                  </a:cxn>
                  <a:cxn ang="0">
                    <a:pos x="55" y="116"/>
                  </a:cxn>
                  <a:cxn ang="0">
                    <a:pos x="19" y="82"/>
                  </a:cxn>
                  <a:cxn ang="0">
                    <a:pos x="9" y="56"/>
                  </a:cxn>
                  <a:cxn ang="0">
                    <a:pos x="12" y="32"/>
                  </a:cxn>
                  <a:cxn ang="0">
                    <a:pos x="27" y="36"/>
                  </a:cxn>
                  <a:cxn ang="0">
                    <a:pos x="43" y="45"/>
                  </a:cxn>
                  <a:cxn ang="0">
                    <a:pos x="54" y="51"/>
                  </a:cxn>
                  <a:cxn ang="0">
                    <a:pos x="54" y="47"/>
                  </a:cxn>
                  <a:cxn ang="0">
                    <a:pos x="38" y="38"/>
                  </a:cxn>
                  <a:cxn ang="0">
                    <a:pos x="23" y="28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53" y="18"/>
                  </a:cxn>
                  <a:cxn ang="0">
                    <a:pos x="106" y="54"/>
                  </a:cxn>
                  <a:cxn ang="0">
                    <a:pos x="135" y="75"/>
                  </a:cxn>
                  <a:cxn ang="0">
                    <a:pos x="144" y="84"/>
                  </a:cxn>
                  <a:cxn ang="0">
                    <a:pos x="162" y="83"/>
                  </a:cxn>
                  <a:cxn ang="0">
                    <a:pos x="168" y="108"/>
                  </a:cxn>
                  <a:cxn ang="0">
                    <a:pos x="159" y="131"/>
                  </a:cxn>
                  <a:cxn ang="0">
                    <a:pos x="137" y="120"/>
                  </a:cxn>
                  <a:cxn ang="0">
                    <a:pos x="114" y="107"/>
                  </a:cxn>
                  <a:cxn ang="0">
                    <a:pos x="107" y="106"/>
                  </a:cxn>
                  <a:cxn ang="0">
                    <a:pos x="113" y="111"/>
                  </a:cxn>
                  <a:cxn ang="0">
                    <a:pos x="136" y="124"/>
                  </a:cxn>
                  <a:cxn ang="0">
                    <a:pos x="160" y="140"/>
                  </a:cxn>
                  <a:cxn ang="0">
                    <a:pos x="165" y="173"/>
                  </a:cxn>
                  <a:cxn ang="0">
                    <a:pos x="157" y="200"/>
                  </a:cxn>
                  <a:cxn ang="0">
                    <a:pos x="131" y="189"/>
                  </a:cxn>
                  <a:cxn ang="0">
                    <a:pos x="131" y="192"/>
                  </a:cxn>
                  <a:cxn ang="0">
                    <a:pos x="145" y="202"/>
                  </a:cxn>
                  <a:cxn ang="0">
                    <a:pos x="160" y="217"/>
                  </a:cxn>
                  <a:cxn ang="0">
                    <a:pos x="158" y="258"/>
                  </a:cxn>
                  <a:cxn ang="0">
                    <a:pos x="156" y="259"/>
                  </a:cxn>
                </a:cxnLst>
                <a:rect l="0" t="0" r="r" b="b"/>
                <a:pathLst>
                  <a:path w="169" h="259">
                    <a:moveTo>
                      <a:pt x="154" y="259"/>
                    </a:moveTo>
                    <a:lnTo>
                      <a:pt x="145" y="253"/>
                    </a:lnTo>
                    <a:lnTo>
                      <a:pt x="137" y="248"/>
                    </a:lnTo>
                    <a:lnTo>
                      <a:pt x="128" y="242"/>
                    </a:lnTo>
                    <a:lnTo>
                      <a:pt x="120" y="236"/>
                    </a:lnTo>
                    <a:lnTo>
                      <a:pt x="111" y="232"/>
                    </a:lnTo>
                    <a:lnTo>
                      <a:pt x="101" y="226"/>
                    </a:lnTo>
                    <a:lnTo>
                      <a:pt x="93" y="221"/>
                    </a:lnTo>
                    <a:lnTo>
                      <a:pt x="84" y="215"/>
                    </a:lnTo>
                    <a:lnTo>
                      <a:pt x="74" y="207"/>
                    </a:lnTo>
                    <a:lnTo>
                      <a:pt x="63" y="199"/>
                    </a:lnTo>
                    <a:lnTo>
                      <a:pt x="53" y="191"/>
                    </a:lnTo>
                    <a:lnTo>
                      <a:pt x="42" y="183"/>
                    </a:lnTo>
                    <a:lnTo>
                      <a:pt x="31" y="176"/>
                    </a:lnTo>
                    <a:lnTo>
                      <a:pt x="20" y="169"/>
                    </a:lnTo>
                    <a:lnTo>
                      <a:pt x="9" y="162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7" y="145"/>
                    </a:lnTo>
                    <a:lnTo>
                      <a:pt x="16" y="150"/>
                    </a:lnTo>
                    <a:lnTo>
                      <a:pt x="27" y="157"/>
                    </a:lnTo>
                    <a:lnTo>
                      <a:pt x="38" y="164"/>
                    </a:lnTo>
                    <a:lnTo>
                      <a:pt x="50" y="170"/>
                    </a:lnTo>
                    <a:lnTo>
                      <a:pt x="60" y="176"/>
                    </a:lnTo>
                    <a:lnTo>
                      <a:pt x="68" y="180"/>
                    </a:lnTo>
                    <a:lnTo>
                      <a:pt x="75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5" y="176"/>
                    </a:lnTo>
                    <a:lnTo>
                      <a:pt x="75" y="175"/>
                    </a:lnTo>
                    <a:lnTo>
                      <a:pt x="66" y="170"/>
                    </a:lnTo>
                    <a:lnTo>
                      <a:pt x="57" y="165"/>
                    </a:lnTo>
                    <a:lnTo>
                      <a:pt x="47" y="160"/>
                    </a:lnTo>
                    <a:lnTo>
                      <a:pt x="38" y="154"/>
                    </a:lnTo>
                    <a:lnTo>
                      <a:pt x="29" y="150"/>
                    </a:lnTo>
                    <a:lnTo>
                      <a:pt x="20" y="145"/>
                    </a:lnTo>
                    <a:lnTo>
                      <a:pt x="10" y="139"/>
                    </a:lnTo>
                    <a:lnTo>
                      <a:pt x="1" y="135"/>
                    </a:lnTo>
                    <a:lnTo>
                      <a:pt x="1" y="128"/>
                    </a:lnTo>
                    <a:lnTo>
                      <a:pt x="1" y="121"/>
                    </a:lnTo>
                    <a:lnTo>
                      <a:pt x="1" y="114"/>
                    </a:lnTo>
                    <a:lnTo>
                      <a:pt x="2" y="108"/>
                    </a:lnTo>
                    <a:lnTo>
                      <a:pt x="12" y="109"/>
                    </a:lnTo>
                    <a:lnTo>
                      <a:pt x="22" y="112"/>
                    </a:lnTo>
                    <a:lnTo>
                      <a:pt x="34" y="116"/>
                    </a:lnTo>
                    <a:lnTo>
                      <a:pt x="45" y="121"/>
                    </a:lnTo>
                    <a:lnTo>
                      <a:pt x="57" y="127"/>
                    </a:lnTo>
                    <a:lnTo>
                      <a:pt x="68" y="134"/>
                    </a:lnTo>
                    <a:lnTo>
                      <a:pt x="78" y="139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9" y="144"/>
                    </a:lnTo>
                    <a:lnTo>
                      <a:pt x="80" y="137"/>
                    </a:lnTo>
                    <a:lnTo>
                      <a:pt x="68" y="127"/>
                    </a:lnTo>
                    <a:lnTo>
                      <a:pt x="55" y="116"/>
                    </a:lnTo>
                    <a:lnTo>
                      <a:pt x="42" y="104"/>
                    </a:lnTo>
                    <a:lnTo>
                      <a:pt x="29" y="92"/>
                    </a:lnTo>
                    <a:lnTo>
                      <a:pt x="19" y="82"/>
                    </a:lnTo>
                    <a:lnTo>
                      <a:pt x="10" y="71"/>
                    </a:lnTo>
                    <a:lnTo>
                      <a:pt x="7" y="64"/>
                    </a:lnTo>
                    <a:lnTo>
                      <a:pt x="9" y="56"/>
                    </a:lnTo>
                    <a:lnTo>
                      <a:pt x="12" y="47"/>
                    </a:lnTo>
                    <a:lnTo>
                      <a:pt x="12" y="39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2" y="34"/>
                    </a:lnTo>
                    <a:lnTo>
                      <a:pt x="27" y="36"/>
                    </a:lnTo>
                    <a:lnTo>
                      <a:pt x="32" y="38"/>
                    </a:lnTo>
                    <a:lnTo>
                      <a:pt x="37" y="41"/>
                    </a:lnTo>
                    <a:lnTo>
                      <a:pt x="43" y="45"/>
                    </a:lnTo>
                    <a:lnTo>
                      <a:pt x="48" y="48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8" y="38"/>
                    </a:lnTo>
                    <a:lnTo>
                      <a:pt x="34" y="34"/>
                    </a:lnTo>
                    <a:lnTo>
                      <a:pt x="28" y="31"/>
                    </a:lnTo>
                    <a:lnTo>
                      <a:pt x="23" y="28"/>
                    </a:lnTo>
                    <a:lnTo>
                      <a:pt x="17" y="25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7" y="9"/>
                    </a:lnTo>
                    <a:lnTo>
                      <a:pt x="53" y="18"/>
                    </a:lnTo>
                    <a:lnTo>
                      <a:pt x="72" y="30"/>
                    </a:lnTo>
                    <a:lnTo>
                      <a:pt x="89" y="43"/>
                    </a:lnTo>
                    <a:lnTo>
                      <a:pt x="106" y="54"/>
                    </a:lnTo>
                    <a:lnTo>
                      <a:pt x="121" y="64"/>
                    </a:lnTo>
                    <a:lnTo>
                      <a:pt x="133" y="72"/>
                    </a:lnTo>
                    <a:lnTo>
                      <a:pt x="135" y="75"/>
                    </a:lnTo>
                    <a:lnTo>
                      <a:pt x="138" y="78"/>
                    </a:lnTo>
                    <a:lnTo>
                      <a:pt x="142" y="81"/>
                    </a:lnTo>
                    <a:lnTo>
                      <a:pt x="144" y="84"/>
                    </a:lnTo>
                    <a:lnTo>
                      <a:pt x="151" y="84"/>
                    </a:lnTo>
                    <a:lnTo>
                      <a:pt x="157" y="83"/>
                    </a:lnTo>
                    <a:lnTo>
                      <a:pt x="162" y="83"/>
                    </a:lnTo>
                    <a:lnTo>
                      <a:pt x="169" y="83"/>
                    </a:lnTo>
                    <a:lnTo>
                      <a:pt x="169" y="96"/>
                    </a:lnTo>
                    <a:lnTo>
                      <a:pt x="168" y="108"/>
                    </a:lnTo>
                    <a:lnTo>
                      <a:pt x="168" y="120"/>
                    </a:lnTo>
                    <a:lnTo>
                      <a:pt x="167" y="132"/>
                    </a:lnTo>
                    <a:lnTo>
                      <a:pt x="159" y="131"/>
                    </a:lnTo>
                    <a:lnTo>
                      <a:pt x="152" y="129"/>
                    </a:lnTo>
                    <a:lnTo>
                      <a:pt x="144" y="124"/>
                    </a:lnTo>
                    <a:lnTo>
                      <a:pt x="137" y="120"/>
                    </a:lnTo>
                    <a:lnTo>
                      <a:pt x="129" y="115"/>
                    </a:lnTo>
                    <a:lnTo>
                      <a:pt x="122" y="111"/>
                    </a:lnTo>
                    <a:lnTo>
                      <a:pt x="114" y="107"/>
                    </a:lnTo>
                    <a:lnTo>
                      <a:pt x="107" y="105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13" y="111"/>
                    </a:lnTo>
                    <a:lnTo>
                      <a:pt x="121" y="115"/>
                    </a:lnTo>
                    <a:lnTo>
                      <a:pt x="128" y="120"/>
                    </a:lnTo>
                    <a:lnTo>
                      <a:pt x="136" y="124"/>
                    </a:lnTo>
                    <a:lnTo>
                      <a:pt x="144" y="129"/>
                    </a:lnTo>
                    <a:lnTo>
                      <a:pt x="152" y="135"/>
                    </a:lnTo>
                    <a:lnTo>
                      <a:pt x="160" y="140"/>
                    </a:lnTo>
                    <a:lnTo>
                      <a:pt x="168" y="146"/>
                    </a:lnTo>
                    <a:lnTo>
                      <a:pt x="167" y="160"/>
                    </a:lnTo>
                    <a:lnTo>
                      <a:pt x="165" y="173"/>
                    </a:lnTo>
                    <a:lnTo>
                      <a:pt x="164" y="187"/>
                    </a:lnTo>
                    <a:lnTo>
                      <a:pt x="161" y="200"/>
                    </a:lnTo>
                    <a:lnTo>
                      <a:pt x="157" y="200"/>
                    </a:lnTo>
                    <a:lnTo>
                      <a:pt x="146" y="196"/>
                    </a:lnTo>
                    <a:lnTo>
                      <a:pt x="137" y="191"/>
                    </a:lnTo>
                    <a:lnTo>
                      <a:pt x="131" y="189"/>
                    </a:lnTo>
                    <a:lnTo>
                      <a:pt x="131" y="190"/>
                    </a:lnTo>
                    <a:lnTo>
                      <a:pt x="131" y="191"/>
                    </a:lnTo>
                    <a:lnTo>
                      <a:pt x="131" y="192"/>
                    </a:lnTo>
                    <a:lnTo>
                      <a:pt x="131" y="193"/>
                    </a:lnTo>
                    <a:lnTo>
                      <a:pt x="138" y="198"/>
                    </a:lnTo>
                    <a:lnTo>
                      <a:pt x="145" y="202"/>
                    </a:lnTo>
                    <a:lnTo>
                      <a:pt x="152" y="206"/>
                    </a:lnTo>
                    <a:lnTo>
                      <a:pt x="159" y="211"/>
                    </a:lnTo>
                    <a:lnTo>
                      <a:pt x="160" y="217"/>
                    </a:lnTo>
                    <a:lnTo>
                      <a:pt x="160" y="222"/>
                    </a:lnTo>
                    <a:lnTo>
                      <a:pt x="159" y="235"/>
                    </a:lnTo>
                    <a:lnTo>
                      <a:pt x="158" y="258"/>
                    </a:lnTo>
                    <a:lnTo>
                      <a:pt x="157" y="259"/>
                    </a:lnTo>
                    <a:lnTo>
                      <a:pt x="156" y="259"/>
                    </a:lnTo>
                    <a:lnTo>
                      <a:pt x="156" y="259"/>
                    </a:lnTo>
                    <a:lnTo>
                      <a:pt x="154" y="25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4" name="Freeform 22"/>
              <p:cNvSpPr>
                <a:spLocks/>
              </p:cNvSpPr>
              <p:nvPr/>
            </p:nvSpPr>
            <p:spPr bwMode="auto">
              <a:xfrm>
                <a:off x="1282" y="3416"/>
                <a:ext cx="84" cy="113"/>
              </a:xfrm>
              <a:custGeom>
                <a:avLst/>
                <a:gdLst/>
                <a:ahLst/>
                <a:cxnLst>
                  <a:cxn ang="0">
                    <a:pos x="1" y="216"/>
                  </a:cxn>
                  <a:cxn ang="0">
                    <a:pos x="7" y="174"/>
                  </a:cxn>
                  <a:cxn ang="0">
                    <a:pos x="13" y="169"/>
                  </a:cxn>
                  <a:cxn ang="0">
                    <a:pos x="13" y="167"/>
                  </a:cxn>
                  <a:cxn ang="0">
                    <a:pos x="9" y="167"/>
                  </a:cxn>
                  <a:cxn ang="0">
                    <a:pos x="7" y="153"/>
                  </a:cxn>
                  <a:cxn ang="0">
                    <a:pos x="10" y="109"/>
                  </a:cxn>
                  <a:cxn ang="0">
                    <a:pos x="27" y="101"/>
                  </a:cxn>
                  <a:cxn ang="0">
                    <a:pos x="20" y="100"/>
                  </a:cxn>
                  <a:cxn ang="0">
                    <a:pos x="12" y="90"/>
                  </a:cxn>
                  <a:cxn ang="0">
                    <a:pos x="14" y="48"/>
                  </a:cxn>
                  <a:cxn ang="0">
                    <a:pos x="36" y="41"/>
                  </a:cxn>
                  <a:cxn ang="0">
                    <a:pos x="65" y="33"/>
                  </a:cxn>
                  <a:cxn ang="0">
                    <a:pos x="90" y="25"/>
                  </a:cxn>
                  <a:cxn ang="0">
                    <a:pos x="123" y="14"/>
                  </a:cxn>
                  <a:cxn ang="0">
                    <a:pos x="156" y="3"/>
                  </a:cxn>
                  <a:cxn ang="0">
                    <a:pos x="167" y="7"/>
                  </a:cxn>
                  <a:cxn ang="0">
                    <a:pos x="162" y="16"/>
                  </a:cxn>
                  <a:cxn ang="0">
                    <a:pos x="145" y="25"/>
                  </a:cxn>
                  <a:cxn ang="0">
                    <a:pos x="130" y="33"/>
                  </a:cxn>
                  <a:cxn ang="0">
                    <a:pos x="135" y="34"/>
                  </a:cxn>
                  <a:cxn ang="0">
                    <a:pos x="150" y="29"/>
                  </a:cxn>
                  <a:cxn ang="0">
                    <a:pos x="167" y="24"/>
                  </a:cxn>
                  <a:cxn ang="0">
                    <a:pos x="165" y="41"/>
                  </a:cxn>
                  <a:cxn ang="0">
                    <a:pos x="138" y="56"/>
                  </a:cxn>
                  <a:cxn ang="0">
                    <a:pos x="107" y="69"/>
                  </a:cxn>
                  <a:cxn ang="0">
                    <a:pos x="76" y="83"/>
                  </a:cxn>
                  <a:cxn ang="0">
                    <a:pos x="77" y="89"/>
                  </a:cxn>
                  <a:cxn ang="0">
                    <a:pos x="99" y="81"/>
                  </a:cxn>
                  <a:cxn ang="0">
                    <a:pos x="133" y="66"/>
                  </a:cxn>
                  <a:cxn ang="0">
                    <a:pos x="166" y="55"/>
                  </a:cxn>
                  <a:cxn ang="0">
                    <a:pos x="165" y="91"/>
                  </a:cxn>
                  <a:cxn ang="0">
                    <a:pos x="153" y="100"/>
                  </a:cxn>
                  <a:cxn ang="0">
                    <a:pos x="138" y="108"/>
                  </a:cxn>
                  <a:cxn ang="0">
                    <a:pos x="123" y="116"/>
                  </a:cxn>
                  <a:cxn ang="0">
                    <a:pos x="137" y="114"/>
                  </a:cxn>
                  <a:cxn ang="0">
                    <a:pos x="154" y="109"/>
                  </a:cxn>
                  <a:cxn ang="0">
                    <a:pos x="164" y="110"/>
                  </a:cxn>
                  <a:cxn ang="0">
                    <a:pos x="162" y="127"/>
                  </a:cxn>
                  <a:cxn ang="0">
                    <a:pos x="146" y="135"/>
                  </a:cxn>
                  <a:cxn ang="0">
                    <a:pos x="131" y="143"/>
                  </a:cxn>
                  <a:cxn ang="0">
                    <a:pos x="101" y="155"/>
                  </a:cxn>
                  <a:cxn ang="0">
                    <a:pos x="65" y="168"/>
                  </a:cxn>
                  <a:cxn ang="0">
                    <a:pos x="51" y="174"/>
                  </a:cxn>
                  <a:cxn ang="0">
                    <a:pos x="51" y="176"/>
                  </a:cxn>
                  <a:cxn ang="0">
                    <a:pos x="66" y="175"/>
                  </a:cxn>
                  <a:cxn ang="0">
                    <a:pos x="106" y="161"/>
                  </a:cxn>
                  <a:cxn ang="0">
                    <a:pos x="146" y="144"/>
                  </a:cxn>
                  <a:cxn ang="0">
                    <a:pos x="159" y="151"/>
                  </a:cxn>
                  <a:cxn ang="0">
                    <a:pos x="154" y="163"/>
                  </a:cxn>
                  <a:cxn ang="0">
                    <a:pos x="129" y="175"/>
                  </a:cxn>
                  <a:cxn ang="0">
                    <a:pos x="76" y="198"/>
                  </a:cxn>
                  <a:cxn ang="0">
                    <a:pos x="24" y="219"/>
                  </a:cxn>
                  <a:cxn ang="0">
                    <a:pos x="6" y="225"/>
                  </a:cxn>
                  <a:cxn ang="0">
                    <a:pos x="1" y="226"/>
                  </a:cxn>
                </a:cxnLst>
                <a:rect l="0" t="0" r="r" b="b"/>
                <a:pathLst>
                  <a:path w="168" h="226">
                    <a:moveTo>
                      <a:pt x="1" y="226"/>
                    </a:moveTo>
                    <a:lnTo>
                      <a:pt x="0" y="222"/>
                    </a:lnTo>
                    <a:lnTo>
                      <a:pt x="1" y="216"/>
                    </a:lnTo>
                    <a:lnTo>
                      <a:pt x="2" y="203"/>
                    </a:lnTo>
                    <a:lnTo>
                      <a:pt x="5" y="176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10" y="170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2" y="167"/>
                    </a:lnTo>
                    <a:lnTo>
                      <a:pt x="9" y="167"/>
                    </a:lnTo>
                    <a:lnTo>
                      <a:pt x="8" y="168"/>
                    </a:lnTo>
                    <a:lnTo>
                      <a:pt x="7" y="169"/>
                    </a:lnTo>
                    <a:lnTo>
                      <a:pt x="7" y="153"/>
                    </a:lnTo>
                    <a:lnTo>
                      <a:pt x="8" y="139"/>
                    </a:lnTo>
                    <a:lnTo>
                      <a:pt x="9" y="124"/>
                    </a:lnTo>
                    <a:lnTo>
                      <a:pt x="10" y="109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27" y="101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101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2" y="76"/>
                    </a:lnTo>
                    <a:lnTo>
                      <a:pt x="13" y="61"/>
                    </a:lnTo>
                    <a:lnTo>
                      <a:pt x="14" y="48"/>
                    </a:lnTo>
                    <a:lnTo>
                      <a:pt x="20" y="46"/>
                    </a:lnTo>
                    <a:lnTo>
                      <a:pt x="27" y="44"/>
                    </a:lnTo>
                    <a:lnTo>
                      <a:pt x="36" y="41"/>
                    </a:lnTo>
                    <a:lnTo>
                      <a:pt x="45" y="38"/>
                    </a:lnTo>
                    <a:lnTo>
                      <a:pt x="55" y="36"/>
                    </a:lnTo>
                    <a:lnTo>
                      <a:pt x="65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90" y="25"/>
                    </a:lnTo>
                    <a:lnTo>
                      <a:pt x="100" y="22"/>
                    </a:lnTo>
                    <a:lnTo>
                      <a:pt x="112" y="18"/>
                    </a:lnTo>
                    <a:lnTo>
                      <a:pt x="123" y="14"/>
                    </a:lnTo>
                    <a:lnTo>
                      <a:pt x="134" y="10"/>
                    </a:lnTo>
                    <a:lnTo>
                      <a:pt x="145" y="6"/>
                    </a:lnTo>
                    <a:lnTo>
                      <a:pt x="156" y="3"/>
                    </a:lnTo>
                    <a:lnTo>
                      <a:pt x="167" y="0"/>
                    </a:lnTo>
                    <a:lnTo>
                      <a:pt x="167" y="3"/>
                    </a:lnTo>
                    <a:lnTo>
                      <a:pt x="167" y="7"/>
                    </a:lnTo>
                    <a:lnTo>
                      <a:pt x="167" y="10"/>
                    </a:lnTo>
                    <a:lnTo>
                      <a:pt x="168" y="13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51" y="23"/>
                    </a:lnTo>
                    <a:lnTo>
                      <a:pt x="145" y="25"/>
                    </a:lnTo>
                    <a:lnTo>
                      <a:pt x="141" y="29"/>
                    </a:lnTo>
                    <a:lnTo>
                      <a:pt x="135" y="31"/>
                    </a:lnTo>
                    <a:lnTo>
                      <a:pt x="130" y="33"/>
                    </a:lnTo>
                    <a:lnTo>
                      <a:pt x="126" y="36"/>
                    </a:lnTo>
                    <a:lnTo>
                      <a:pt x="130" y="36"/>
                    </a:lnTo>
                    <a:lnTo>
                      <a:pt x="135" y="34"/>
                    </a:lnTo>
                    <a:lnTo>
                      <a:pt x="141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6"/>
                    </a:lnTo>
                    <a:lnTo>
                      <a:pt x="161" y="25"/>
                    </a:lnTo>
                    <a:lnTo>
                      <a:pt x="167" y="24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5" y="41"/>
                    </a:lnTo>
                    <a:lnTo>
                      <a:pt x="160" y="47"/>
                    </a:lnTo>
                    <a:lnTo>
                      <a:pt x="150" y="52"/>
                    </a:lnTo>
                    <a:lnTo>
                      <a:pt x="138" y="56"/>
                    </a:lnTo>
                    <a:lnTo>
                      <a:pt x="128" y="61"/>
                    </a:lnTo>
                    <a:lnTo>
                      <a:pt x="118" y="64"/>
                    </a:lnTo>
                    <a:lnTo>
                      <a:pt x="107" y="69"/>
                    </a:lnTo>
                    <a:lnTo>
                      <a:pt x="97" y="74"/>
                    </a:lnTo>
                    <a:lnTo>
                      <a:pt x="86" y="78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6" y="87"/>
                    </a:lnTo>
                    <a:lnTo>
                      <a:pt x="77" y="89"/>
                    </a:lnTo>
                    <a:lnTo>
                      <a:pt x="78" y="90"/>
                    </a:lnTo>
                    <a:lnTo>
                      <a:pt x="89" y="85"/>
                    </a:lnTo>
                    <a:lnTo>
                      <a:pt x="99" y="81"/>
                    </a:lnTo>
                    <a:lnTo>
                      <a:pt x="111" y="76"/>
                    </a:lnTo>
                    <a:lnTo>
                      <a:pt x="121" y="70"/>
                    </a:lnTo>
                    <a:lnTo>
                      <a:pt x="133" y="66"/>
                    </a:lnTo>
                    <a:lnTo>
                      <a:pt x="144" y="61"/>
                    </a:lnTo>
                    <a:lnTo>
                      <a:pt x="156" y="57"/>
                    </a:lnTo>
                    <a:lnTo>
                      <a:pt x="166" y="55"/>
                    </a:lnTo>
                    <a:lnTo>
                      <a:pt x="166" y="74"/>
                    </a:lnTo>
                    <a:lnTo>
                      <a:pt x="166" y="84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59" y="98"/>
                    </a:lnTo>
                    <a:lnTo>
                      <a:pt x="153" y="100"/>
                    </a:lnTo>
                    <a:lnTo>
                      <a:pt x="149" y="104"/>
                    </a:lnTo>
                    <a:lnTo>
                      <a:pt x="143" y="106"/>
                    </a:lnTo>
                    <a:lnTo>
                      <a:pt x="138" y="108"/>
                    </a:lnTo>
                    <a:lnTo>
                      <a:pt x="133" y="110"/>
                    </a:lnTo>
                    <a:lnTo>
                      <a:pt x="128" y="114"/>
                    </a:lnTo>
                    <a:lnTo>
                      <a:pt x="123" y="116"/>
                    </a:lnTo>
                    <a:lnTo>
                      <a:pt x="128" y="116"/>
                    </a:lnTo>
                    <a:lnTo>
                      <a:pt x="133" y="115"/>
                    </a:lnTo>
                    <a:lnTo>
                      <a:pt x="137" y="114"/>
                    </a:lnTo>
                    <a:lnTo>
                      <a:pt x="143" y="113"/>
                    </a:lnTo>
                    <a:lnTo>
                      <a:pt x="149" y="110"/>
                    </a:lnTo>
                    <a:lnTo>
                      <a:pt x="154" y="109"/>
                    </a:lnTo>
                    <a:lnTo>
                      <a:pt x="159" y="107"/>
                    </a:lnTo>
                    <a:lnTo>
                      <a:pt x="165" y="106"/>
                    </a:lnTo>
                    <a:lnTo>
                      <a:pt x="164" y="110"/>
                    </a:lnTo>
                    <a:lnTo>
                      <a:pt x="164" y="116"/>
                    </a:lnTo>
                    <a:lnTo>
                      <a:pt x="162" y="121"/>
                    </a:lnTo>
                    <a:lnTo>
                      <a:pt x="162" y="127"/>
                    </a:lnTo>
                    <a:lnTo>
                      <a:pt x="157" y="129"/>
                    </a:lnTo>
                    <a:lnTo>
                      <a:pt x="152" y="132"/>
                    </a:lnTo>
                    <a:lnTo>
                      <a:pt x="146" y="135"/>
                    </a:lnTo>
                    <a:lnTo>
                      <a:pt x="142" y="137"/>
                    </a:lnTo>
                    <a:lnTo>
                      <a:pt x="136" y="139"/>
                    </a:lnTo>
                    <a:lnTo>
                      <a:pt x="131" y="143"/>
                    </a:lnTo>
                    <a:lnTo>
                      <a:pt x="126" y="145"/>
                    </a:lnTo>
                    <a:lnTo>
                      <a:pt x="121" y="149"/>
                    </a:lnTo>
                    <a:lnTo>
                      <a:pt x="101" y="155"/>
                    </a:lnTo>
                    <a:lnTo>
                      <a:pt x="85" y="161"/>
                    </a:lnTo>
                    <a:lnTo>
                      <a:pt x="74" y="166"/>
                    </a:lnTo>
                    <a:lnTo>
                      <a:pt x="65" y="168"/>
                    </a:lnTo>
                    <a:lnTo>
                      <a:pt x="58" y="172"/>
                    </a:lnTo>
                    <a:lnTo>
                      <a:pt x="53" y="173"/>
                    </a:lnTo>
                    <a:lnTo>
                      <a:pt x="51" y="174"/>
                    </a:lnTo>
                    <a:lnTo>
                      <a:pt x="48" y="175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7"/>
                    </a:lnTo>
                    <a:lnTo>
                      <a:pt x="52" y="178"/>
                    </a:lnTo>
                    <a:lnTo>
                      <a:pt x="66" y="175"/>
                    </a:lnTo>
                    <a:lnTo>
                      <a:pt x="80" y="172"/>
                    </a:lnTo>
                    <a:lnTo>
                      <a:pt x="93" y="167"/>
                    </a:lnTo>
                    <a:lnTo>
                      <a:pt x="106" y="161"/>
                    </a:lnTo>
                    <a:lnTo>
                      <a:pt x="120" y="155"/>
                    </a:lnTo>
                    <a:lnTo>
                      <a:pt x="134" y="150"/>
                    </a:lnTo>
                    <a:lnTo>
                      <a:pt x="146" y="144"/>
                    </a:lnTo>
                    <a:lnTo>
                      <a:pt x="160" y="139"/>
                    </a:lnTo>
                    <a:lnTo>
                      <a:pt x="159" y="145"/>
                    </a:lnTo>
                    <a:lnTo>
                      <a:pt x="159" y="151"/>
                    </a:lnTo>
                    <a:lnTo>
                      <a:pt x="159" y="155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49" y="166"/>
                    </a:lnTo>
                    <a:lnTo>
                      <a:pt x="139" y="170"/>
                    </a:lnTo>
                    <a:lnTo>
                      <a:pt x="129" y="175"/>
                    </a:lnTo>
                    <a:lnTo>
                      <a:pt x="114" y="181"/>
                    </a:lnTo>
                    <a:lnTo>
                      <a:pt x="97" y="189"/>
                    </a:lnTo>
                    <a:lnTo>
                      <a:pt x="76" y="198"/>
                    </a:lnTo>
                    <a:lnTo>
                      <a:pt x="51" y="210"/>
                    </a:lnTo>
                    <a:lnTo>
                      <a:pt x="36" y="215"/>
                    </a:lnTo>
                    <a:lnTo>
                      <a:pt x="24" y="219"/>
                    </a:lnTo>
                    <a:lnTo>
                      <a:pt x="16" y="222"/>
                    </a:lnTo>
                    <a:lnTo>
                      <a:pt x="10" y="223"/>
                    </a:lnTo>
                    <a:lnTo>
                      <a:pt x="6" y="225"/>
                    </a:lnTo>
                    <a:lnTo>
                      <a:pt x="4" y="226"/>
                    </a:lnTo>
                    <a:lnTo>
                      <a:pt x="2" y="226"/>
                    </a:ln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5" name="Freeform 23"/>
              <p:cNvSpPr>
                <a:spLocks/>
              </p:cNvSpPr>
              <p:nvPr/>
            </p:nvSpPr>
            <p:spPr bwMode="auto">
              <a:xfrm>
                <a:off x="1366" y="3403"/>
                <a:ext cx="36" cy="92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4" y="143"/>
                  </a:cxn>
                  <a:cxn ang="0">
                    <a:pos x="6" y="102"/>
                  </a:cxn>
                  <a:cxn ang="0">
                    <a:pos x="7" y="60"/>
                  </a:cxn>
                  <a:cxn ang="0">
                    <a:pos x="7" y="21"/>
                  </a:cxn>
                  <a:cxn ang="0">
                    <a:pos x="19" y="17"/>
                  </a:cxn>
                  <a:cxn ang="0">
                    <a:pos x="30" y="14"/>
                  </a:cxn>
                  <a:cxn ang="0">
                    <a:pos x="41" y="11"/>
                  </a:cxn>
                  <a:cxn ang="0">
                    <a:pos x="50" y="7"/>
                  </a:cxn>
                  <a:cxn ang="0">
                    <a:pos x="58" y="5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1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59" y="159"/>
                  </a:cxn>
                  <a:cxn ang="0">
                    <a:pos x="57" y="160"/>
                  </a:cxn>
                  <a:cxn ang="0">
                    <a:pos x="54" y="163"/>
                  </a:cxn>
                  <a:cxn ang="0">
                    <a:pos x="51" y="164"/>
                  </a:cxn>
                  <a:cxn ang="0">
                    <a:pos x="46" y="166"/>
                  </a:cxn>
                  <a:cxn ang="0">
                    <a:pos x="39" y="168"/>
                  </a:cxn>
                  <a:cxn ang="0">
                    <a:pos x="30" y="173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4" y="143"/>
                    </a:lnTo>
                    <a:lnTo>
                      <a:pt x="6" y="102"/>
                    </a:lnTo>
                    <a:lnTo>
                      <a:pt x="7" y="60"/>
                    </a:lnTo>
                    <a:lnTo>
                      <a:pt x="7" y="21"/>
                    </a:lnTo>
                    <a:lnTo>
                      <a:pt x="19" y="17"/>
                    </a:lnTo>
                    <a:lnTo>
                      <a:pt x="30" y="14"/>
                    </a:lnTo>
                    <a:lnTo>
                      <a:pt x="41" y="11"/>
                    </a:lnTo>
                    <a:lnTo>
                      <a:pt x="50" y="7"/>
                    </a:lnTo>
                    <a:lnTo>
                      <a:pt x="58" y="5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1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59" y="159"/>
                    </a:lnTo>
                    <a:lnTo>
                      <a:pt x="57" y="160"/>
                    </a:lnTo>
                    <a:lnTo>
                      <a:pt x="54" y="163"/>
                    </a:lnTo>
                    <a:lnTo>
                      <a:pt x="51" y="164"/>
                    </a:lnTo>
                    <a:lnTo>
                      <a:pt x="46" y="166"/>
                    </a:lnTo>
                    <a:lnTo>
                      <a:pt x="39" y="168"/>
                    </a:lnTo>
                    <a:lnTo>
                      <a:pt x="30" y="173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6" name="Freeform 24"/>
              <p:cNvSpPr>
                <a:spLocks/>
              </p:cNvSpPr>
              <p:nvPr/>
            </p:nvSpPr>
            <p:spPr bwMode="auto">
              <a:xfrm>
                <a:off x="1401" y="3375"/>
                <a:ext cx="76" cy="104"/>
              </a:xfrm>
              <a:custGeom>
                <a:avLst/>
                <a:gdLst/>
                <a:ahLst/>
                <a:cxnLst>
                  <a:cxn ang="0">
                    <a:pos x="2" y="184"/>
                  </a:cxn>
                  <a:cxn ang="0">
                    <a:pos x="9" y="154"/>
                  </a:cxn>
                  <a:cxn ang="0">
                    <a:pos x="34" y="145"/>
                  </a:cxn>
                  <a:cxn ang="0">
                    <a:pos x="20" y="146"/>
                  </a:cxn>
                  <a:cxn ang="0">
                    <a:pos x="6" y="131"/>
                  </a:cxn>
                  <a:cxn ang="0">
                    <a:pos x="22" y="109"/>
                  </a:cxn>
                  <a:cxn ang="0">
                    <a:pos x="47" y="100"/>
                  </a:cxn>
                  <a:cxn ang="0">
                    <a:pos x="53" y="98"/>
                  </a:cxn>
                  <a:cxn ang="0">
                    <a:pos x="51" y="97"/>
                  </a:cxn>
                  <a:cxn ang="0">
                    <a:pos x="40" y="98"/>
                  </a:cxn>
                  <a:cxn ang="0">
                    <a:pos x="6" y="107"/>
                  </a:cxn>
                  <a:cxn ang="0">
                    <a:pos x="7" y="83"/>
                  </a:cxn>
                  <a:cxn ang="0">
                    <a:pos x="24" y="70"/>
                  </a:cxn>
                  <a:cxn ang="0">
                    <a:pos x="45" y="63"/>
                  </a:cxn>
                  <a:cxn ang="0">
                    <a:pos x="70" y="55"/>
                  </a:cxn>
                  <a:cxn ang="0">
                    <a:pos x="63" y="55"/>
                  </a:cxn>
                  <a:cxn ang="0">
                    <a:pos x="41" y="60"/>
                  </a:cxn>
                  <a:cxn ang="0">
                    <a:pos x="10" y="62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8" y="16"/>
                  </a:cxn>
                  <a:cxn ang="0">
                    <a:pos x="127" y="4"/>
                  </a:cxn>
                  <a:cxn ang="0">
                    <a:pos x="150" y="0"/>
                  </a:cxn>
                  <a:cxn ang="0">
                    <a:pos x="152" y="15"/>
                  </a:cxn>
                  <a:cxn ang="0">
                    <a:pos x="138" y="39"/>
                  </a:cxn>
                  <a:cxn ang="0">
                    <a:pos x="97" y="63"/>
                  </a:cxn>
                  <a:cxn ang="0">
                    <a:pos x="60" y="79"/>
                  </a:cxn>
                  <a:cxn ang="0">
                    <a:pos x="79" y="74"/>
                  </a:cxn>
                  <a:cxn ang="0">
                    <a:pos x="102" y="67"/>
                  </a:cxn>
                  <a:cxn ang="0">
                    <a:pos x="128" y="61"/>
                  </a:cxn>
                  <a:cxn ang="0">
                    <a:pos x="154" y="55"/>
                  </a:cxn>
                  <a:cxn ang="0">
                    <a:pos x="135" y="90"/>
                  </a:cxn>
                  <a:cxn ang="0">
                    <a:pos x="100" y="111"/>
                  </a:cxn>
                  <a:cxn ang="0">
                    <a:pos x="74" y="121"/>
                  </a:cxn>
                  <a:cxn ang="0">
                    <a:pos x="75" y="122"/>
                  </a:cxn>
                  <a:cxn ang="0">
                    <a:pos x="103" y="114"/>
                  </a:cxn>
                  <a:cxn ang="0">
                    <a:pos x="131" y="106"/>
                  </a:cxn>
                  <a:cxn ang="0">
                    <a:pos x="152" y="108"/>
                  </a:cxn>
                  <a:cxn ang="0">
                    <a:pos x="151" y="121"/>
                  </a:cxn>
                  <a:cxn ang="0">
                    <a:pos x="116" y="136"/>
                  </a:cxn>
                  <a:cxn ang="0">
                    <a:pos x="79" y="150"/>
                  </a:cxn>
                  <a:cxn ang="0">
                    <a:pos x="55" y="157"/>
                  </a:cxn>
                  <a:cxn ang="0">
                    <a:pos x="53" y="159"/>
                  </a:cxn>
                  <a:cxn ang="0">
                    <a:pos x="89" y="150"/>
                  </a:cxn>
                  <a:cxn ang="0">
                    <a:pos x="124" y="136"/>
                  </a:cxn>
                  <a:cxn ang="0">
                    <a:pos x="148" y="134"/>
                  </a:cxn>
                  <a:cxn ang="0">
                    <a:pos x="148" y="147"/>
                  </a:cxn>
                  <a:cxn ang="0">
                    <a:pos x="129" y="158"/>
                  </a:cxn>
                  <a:cxn ang="0">
                    <a:pos x="86" y="172"/>
                  </a:cxn>
                  <a:cxn ang="0">
                    <a:pos x="42" y="193"/>
                  </a:cxn>
                  <a:cxn ang="0">
                    <a:pos x="0" y="208"/>
                  </a:cxn>
                </a:cxnLst>
                <a:rect l="0" t="0" r="r" b="b"/>
                <a:pathLst>
                  <a:path w="154" h="208">
                    <a:moveTo>
                      <a:pt x="0" y="208"/>
                    </a:moveTo>
                    <a:lnTo>
                      <a:pt x="0" y="196"/>
                    </a:lnTo>
                    <a:lnTo>
                      <a:pt x="2" y="184"/>
                    </a:lnTo>
                    <a:lnTo>
                      <a:pt x="2" y="172"/>
                    </a:lnTo>
                    <a:lnTo>
                      <a:pt x="3" y="160"/>
                    </a:lnTo>
                    <a:lnTo>
                      <a:pt x="9" y="154"/>
                    </a:lnTo>
                    <a:lnTo>
                      <a:pt x="17" y="152"/>
                    </a:lnTo>
                    <a:lnTo>
                      <a:pt x="26" y="150"/>
                    </a:lnTo>
                    <a:lnTo>
                      <a:pt x="34" y="145"/>
                    </a:lnTo>
                    <a:lnTo>
                      <a:pt x="32" y="144"/>
                    </a:lnTo>
                    <a:lnTo>
                      <a:pt x="28" y="145"/>
                    </a:lnTo>
                    <a:lnTo>
                      <a:pt x="20" y="146"/>
                    </a:lnTo>
                    <a:lnTo>
                      <a:pt x="5" y="149"/>
                    </a:lnTo>
                    <a:lnTo>
                      <a:pt x="5" y="140"/>
                    </a:lnTo>
                    <a:lnTo>
                      <a:pt x="6" y="131"/>
                    </a:lnTo>
                    <a:lnTo>
                      <a:pt x="6" y="123"/>
                    </a:lnTo>
                    <a:lnTo>
                      <a:pt x="7" y="115"/>
                    </a:lnTo>
                    <a:lnTo>
                      <a:pt x="22" y="109"/>
                    </a:lnTo>
                    <a:lnTo>
                      <a:pt x="34" y="106"/>
                    </a:lnTo>
                    <a:lnTo>
                      <a:pt x="42" y="102"/>
                    </a:lnTo>
                    <a:lnTo>
                      <a:pt x="47" y="100"/>
                    </a:lnTo>
                    <a:lnTo>
                      <a:pt x="50" y="99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5" y="97"/>
                    </a:lnTo>
                    <a:lnTo>
                      <a:pt x="40" y="98"/>
                    </a:lnTo>
                    <a:lnTo>
                      <a:pt x="32" y="100"/>
                    </a:lnTo>
                    <a:lnTo>
                      <a:pt x="21" y="104"/>
                    </a:lnTo>
                    <a:lnTo>
                      <a:pt x="6" y="107"/>
                    </a:lnTo>
                    <a:lnTo>
                      <a:pt x="6" y="99"/>
                    </a:lnTo>
                    <a:lnTo>
                      <a:pt x="7" y="91"/>
                    </a:lnTo>
                    <a:lnTo>
                      <a:pt x="7" y="83"/>
                    </a:lnTo>
                    <a:lnTo>
                      <a:pt x="9" y="75"/>
                    </a:lnTo>
                    <a:lnTo>
                      <a:pt x="15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8" y="66"/>
                    </a:lnTo>
                    <a:lnTo>
                      <a:pt x="45" y="63"/>
                    </a:lnTo>
                    <a:lnTo>
                      <a:pt x="53" y="61"/>
                    </a:lnTo>
                    <a:lnTo>
                      <a:pt x="62" y="59"/>
                    </a:lnTo>
                    <a:lnTo>
                      <a:pt x="70" y="55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58" y="56"/>
                    </a:lnTo>
                    <a:lnTo>
                      <a:pt x="51" y="57"/>
                    </a:lnTo>
                    <a:lnTo>
                      <a:pt x="41" y="60"/>
                    </a:lnTo>
                    <a:lnTo>
                      <a:pt x="28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7" y="49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1" y="23"/>
                    </a:lnTo>
                    <a:lnTo>
                      <a:pt x="98" y="16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7" y="4"/>
                    </a:lnTo>
                    <a:lnTo>
                      <a:pt x="135" y="1"/>
                    </a:lnTo>
                    <a:lnTo>
                      <a:pt x="143" y="0"/>
                    </a:lnTo>
                    <a:lnTo>
                      <a:pt x="150" y="0"/>
                    </a:lnTo>
                    <a:lnTo>
                      <a:pt x="151" y="4"/>
                    </a:lnTo>
                    <a:lnTo>
                      <a:pt x="152" y="10"/>
                    </a:lnTo>
                    <a:lnTo>
                      <a:pt x="152" y="15"/>
                    </a:lnTo>
                    <a:lnTo>
                      <a:pt x="154" y="19"/>
                    </a:lnTo>
                    <a:lnTo>
                      <a:pt x="148" y="30"/>
                    </a:lnTo>
                    <a:lnTo>
                      <a:pt x="138" y="39"/>
                    </a:lnTo>
                    <a:lnTo>
                      <a:pt x="126" y="48"/>
                    </a:lnTo>
                    <a:lnTo>
                      <a:pt x="112" y="56"/>
                    </a:lnTo>
                    <a:lnTo>
                      <a:pt x="97" y="63"/>
                    </a:lnTo>
                    <a:lnTo>
                      <a:pt x="83" y="70"/>
                    </a:lnTo>
                    <a:lnTo>
                      <a:pt x="71" y="75"/>
                    </a:lnTo>
                    <a:lnTo>
                      <a:pt x="60" y="79"/>
                    </a:lnTo>
                    <a:lnTo>
                      <a:pt x="66" y="78"/>
                    </a:lnTo>
                    <a:lnTo>
                      <a:pt x="73" y="77"/>
                    </a:lnTo>
                    <a:lnTo>
                      <a:pt x="79" y="74"/>
                    </a:lnTo>
                    <a:lnTo>
                      <a:pt x="85" y="71"/>
                    </a:lnTo>
                    <a:lnTo>
                      <a:pt x="94" y="69"/>
                    </a:lnTo>
                    <a:lnTo>
                      <a:pt x="102" y="67"/>
                    </a:lnTo>
                    <a:lnTo>
                      <a:pt x="111" y="66"/>
                    </a:lnTo>
                    <a:lnTo>
                      <a:pt x="119" y="63"/>
                    </a:lnTo>
                    <a:lnTo>
                      <a:pt x="128" y="61"/>
                    </a:lnTo>
                    <a:lnTo>
                      <a:pt x="136" y="60"/>
                    </a:lnTo>
                    <a:lnTo>
                      <a:pt x="146" y="57"/>
                    </a:lnTo>
                    <a:lnTo>
                      <a:pt x="154" y="55"/>
                    </a:lnTo>
                    <a:lnTo>
                      <a:pt x="150" y="69"/>
                    </a:lnTo>
                    <a:lnTo>
                      <a:pt x="144" y="81"/>
                    </a:lnTo>
                    <a:lnTo>
                      <a:pt x="135" y="90"/>
                    </a:lnTo>
                    <a:lnTo>
                      <a:pt x="125" y="98"/>
                    </a:lnTo>
                    <a:lnTo>
                      <a:pt x="113" y="104"/>
                    </a:lnTo>
                    <a:lnTo>
                      <a:pt x="100" y="111"/>
                    </a:lnTo>
                    <a:lnTo>
                      <a:pt x="86" y="115"/>
                    </a:lnTo>
                    <a:lnTo>
                      <a:pt x="73" y="121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4" y="122"/>
                    </a:lnTo>
                    <a:lnTo>
                      <a:pt x="75" y="122"/>
                    </a:lnTo>
                    <a:lnTo>
                      <a:pt x="85" y="120"/>
                    </a:lnTo>
                    <a:lnTo>
                      <a:pt x="94" y="116"/>
                    </a:lnTo>
                    <a:lnTo>
                      <a:pt x="103" y="114"/>
                    </a:lnTo>
                    <a:lnTo>
                      <a:pt x="112" y="111"/>
                    </a:lnTo>
                    <a:lnTo>
                      <a:pt x="121" y="108"/>
                    </a:lnTo>
                    <a:lnTo>
                      <a:pt x="131" y="106"/>
                    </a:lnTo>
                    <a:lnTo>
                      <a:pt x="141" y="105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2" y="112"/>
                    </a:lnTo>
                    <a:lnTo>
                      <a:pt x="151" y="116"/>
                    </a:lnTo>
                    <a:lnTo>
                      <a:pt x="151" y="121"/>
                    </a:lnTo>
                    <a:lnTo>
                      <a:pt x="140" y="125"/>
                    </a:lnTo>
                    <a:lnTo>
                      <a:pt x="127" y="131"/>
                    </a:lnTo>
                    <a:lnTo>
                      <a:pt x="116" y="136"/>
                    </a:lnTo>
                    <a:lnTo>
                      <a:pt x="103" y="140"/>
                    </a:lnTo>
                    <a:lnTo>
                      <a:pt x="91" y="145"/>
                    </a:lnTo>
                    <a:lnTo>
                      <a:pt x="79" y="150"/>
                    </a:lnTo>
                    <a:lnTo>
                      <a:pt x="67" y="153"/>
                    </a:lnTo>
                    <a:lnTo>
                      <a:pt x="56" y="157"/>
                    </a:lnTo>
                    <a:lnTo>
                      <a:pt x="55" y="157"/>
                    </a:lnTo>
                    <a:lnTo>
                      <a:pt x="55" y="158"/>
                    </a:lnTo>
                    <a:lnTo>
                      <a:pt x="55" y="158"/>
                    </a:lnTo>
                    <a:lnTo>
                      <a:pt x="53" y="159"/>
                    </a:lnTo>
                    <a:lnTo>
                      <a:pt x="65" y="158"/>
                    </a:lnTo>
                    <a:lnTo>
                      <a:pt x="76" y="154"/>
                    </a:lnTo>
                    <a:lnTo>
                      <a:pt x="89" y="150"/>
                    </a:lnTo>
                    <a:lnTo>
                      <a:pt x="101" y="145"/>
                    </a:lnTo>
                    <a:lnTo>
                      <a:pt x="112" y="140"/>
                    </a:lnTo>
                    <a:lnTo>
                      <a:pt x="124" y="136"/>
                    </a:lnTo>
                    <a:lnTo>
                      <a:pt x="135" y="132"/>
                    </a:lnTo>
                    <a:lnTo>
                      <a:pt x="147" y="131"/>
                    </a:lnTo>
                    <a:lnTo>
                      <a:pt x="148" y="134"/>
                    </a:lnTo>
                    <a:lnTo>
                      <a:pt x="148" y="137"/>
                    </a:lnTo>
                    <a:lnTo>
                      <a:pt x="148" y="142"/>
                    </a:lnTo>
                    <a:lnTo>
                      <a:pt x="148" y="147"/>
                    </a:lnTo>
                    <a:lnTo>
                      <a:pt x="143" y="151"/>
                    </a:lnTo>
                    <a:lnTo>
                      <a:pt x="138" y="153"/>
                    </a:lnTo>
                    <a:lnTo>
                      <a:pt x="129" y="158"/>
                    </a:lnTo>
                    <a:lnTo>
                      <a:pt x="116" y="164"/>
                    </a:lnTo>
                    <a:lnTo>
                      <a:pt x="101" y="167"/>
                    </a:lnTo>
                    <a:lnTo>
                      <a:pt x="86" y="172"/>
                    </a:lnTo>
                    <a:lnTo>
                      <a:pt x="71" y="178"/>
                    </a:lnTo>
                    <a:lnTo>
                      <a:pt x="57" y="185"/>
                    </a:lnTo>
                    <a:lnTo>
                      <a:pt x="42" y="193"/>
                    </a:lnTo>
                    <a:lnTo>
                      <a:pt x="28" y="199"/>
                    </a:lnTo>
                    <a:lnTo>
                      <a:pt x="14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7" name="Freeform 25"/>
              <p:cNvSpPr>
                <a:spLocks/>
              </p:cNvSpPr>
              <p:nvPr/>
            </p:nvSpPr>
            <p:spPr bwMode="auto">
              <a:xfrm>
                <a:off x="1271" y="3328"/>
                <a:ext cx="79" cy="111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8" y="177"/>
                  </a:cxn>
                  <a:cxn ang="0">
                    <a:pos x="79" y="171"/>
                  </a:cxn>
                  <a:cxn ang="0">
                    <a:pos x="60" y="174"/>
                  </a:cxn>
                  <a:cxn ang="0">
                    <a:pos x="23" y="184"/>
                  </a:cxn>
                  <a:cxn ang="0">
                    <a:pos x="4" y="142"/>
                  </a:cxn>
                  <a:cxn ang="0">
                    <a:pos x="16" y="93"/>
                  </a:cxn>
                  <a:cxn ang="0">
                    <a:pos x="37" y="86"/>
                  </a:cxn>
                  <a:cxn ang="0">
                    <a:pos x="44" y="83"/>
                  </a:cxn>
                  <a:cxn ang="0">
                    <a:pos x="46" y="80"/>
                  </a:cxn>
                  <a:cxn ang="0">
                    <a:pos x="41" y="78"/>
                  </a:cxn>
                  <a:cxn ang="0">
                    <a:pos x="25" y="81"/>
                  </a:cxn>
                  <a:cxn ang="0">
                    <a:pos x="8" y="86"/>
                  </a:cxn>
                  <a:cxn ang="0">
                    <a:pos x="5" y="70"/>
                  </a:cxn>
                  <a:cxn ang="0">
                    <a:pos x="27" y="50"/>
                  </a:cxn>
                  <a:cxn ang="0">
                    <a:pos x="83" y="25"/>
                  </a:cxn>
                  <a:cxn ang="0">
                    <a:pos x="140" y="4"/>
                  </a:cxn>
                  <a:cxn ang="0">
                    <a:pos x="156" y="28"/>
                  </a:cxn>
                  <a:cxn ang="0">
                    <a:pos x="149" y="61"/>
                  </a:cxn>
                  <a:cxn ang="0">
                    <a:pos x="127" y="71"/>
                  </a:cxn>
                  <a:cxn ang="0">
                    <a:pos x="106" y="78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6" y="75"/>
                  </a:cxn>
                  <a:cxn ang="0">
                    <a:pos x="145" y="72"/>
                  </a:cxn>
                  <a:cxn ang="0">
                    <a:pos x="152" y="78"/>
                  </a:cxn>
                  <a:cxn ang="0">
                    <a:pos x="136" y="112"/>
                  </a:cxn>
                  <a:cxn ang="0">
                    <a:pos x="95" y="127"/>
                  </a:cxn>
                  <a:cxn ang="0">
                    <a:pos x="53" y="142"/>
                  </a:cxn>
                  <a:cxn ang="0">
                    <a:pos x="41" y="150"/>
                  </a:cxn>
                  <a:cxn ang="0">
                    <a:pos x="55" y="147"/>
                  </a:cxn>
                  <a:cxn ang="0">
                    <a:pos x="95" y="131"/>
                  </a:cxn>
                  <a:cxn ang="0">
                    <a:pos x="135" y="118"/>
                  </a:cxn>
                  <a:cxn ang="0">
                    <a:pos x="148" y="142"/>
                  </a:cxn>
                  <a:cxn ang="0">
                    <a:pos x="132" y="156"/>
                  </a:cxn>
                  <a:cxn ang="0">
                    <a:pos x="132" y="158"/>
                  </a:cxn>
                  <a:cxn ang="0">
                    <a:pos x="142" y="158"/>
                  </a:cxn>
                  <a:cxn ang="0">
                    <a:pos x="144" y="172"/>
                  </a:cxn>
                  <a:cxn ang="0">
                    <a:pos x="124" y="191"/>
                  </a:cxn>
                  <a:cxn ang="0">
                    <a:pos x="71" y="207"/>
                  </a:cxn>
                  <a:cxn ang="0">
                    <a:pos x="18" y="220"/>
                  </a:cxn>
                </a:cxnLst>
                <a:rect l="0" t="0" r="r" b="b"/>
                <a:pathLst>
                  <a:path w="158" h="223">
                    <a:moveTo>
                      <a:pt x="0" y="223"/>
                    </a:moveTo>
                    <a:lnTo>
                      <a:pt x="0" y="217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2" y="199"/>
                    </a:lnTo>
                    <a:lnTo>
                      <a:pt x="11" y="195"/>
                    </a:lnTo>
                    <a:lnTo>
                      <a:pt x="21" y="192"/>
                    </a:lnTo>
                    <a:lnTo>
                      <a:pt x="33" y="189"/>
                    </a:lnTo>
                    <a:lnTo>
                      <a:pt x="45" y="187"/>
                    </a:lnTo>
                    <a:lnTo>
                      <a:pt x="57" y="184"/>
                    </a:lnTo>
                    <a:lnTo>
                      <a:pt x="68" y="180"/>
                    </a:lnTo>
                    <a:lnTo>
                      <a:pt x="78" y="177"/>
                    </a:lnTo>
                    <a:lnTo>
                      <a:pt x="87" y="171"/>
                    </a:lnTo>
                    <a:lnTo>
                      <a:pt x="86" y="170"/>
                    </a:lnTo>
                    <a:lnTo>
                      <a:pt x="79" y="171"/>
                    </a:lnTo>
                    <a:lnTo>
                      <a:pt x="73" y="172"/>
                    </a:lnTo>
                    <a:lnTo>
                      <a:pt x="67" y="173"/>
                    </a:lnTo>
                    <a:lnTo>
                      <a:pt x="60" y="174"/>
                    </a:lnTo>
                    <a:lnTo>
                      <a:pt x="51" y="177"/>
                    </a:lnTo>
                    <a:lnTo>
                      <a:pt x="40" y="180"/>
                    </a:lnTo>
                    <a:lnTo>
                      <a:pt x="23" y="184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4" y="142"/>
                    </a:lnTo>
                    <a:lnTo>
                      <a:pt x="4" y="119"/>
                    </a:lnTo>
                    <a:lnTo>
                      <a:pt x="5" y="96"/>
                    </a:lnTo>
                    <a:lnTo>
                      <a:pt x="16" y="93"/>
                    </a:lnTo>
                    <a:lnTo>
                      <a:pt x="26" y="89"/>
                    </a:lnTo>
                    <a:lnTo>
                      <a:pt x="33" y="87"/>
                    </a:lnTo>
                    <a:lnTo>
                      <a:pt x="37" y="86"/>
                    </a:lnTo>
                    <a:lnTo>
                      <a:pt x="41" y="85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6" y="82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5" y="79"/>
                    </a:lnTo>
                    <a:lnTo>
                      <a:pt x="29" y="80"/>
                    </a:lnTo>
                    <a:lnTo>
                      <a:pt x="25" y="81"/>
                    </a:lnTo>
                    <a:lnTo>
                      <a:pt x="19" y="82"/>
                    </a:lnTo>
                    <a:lnTo>
                      <a:pt x="14" y="83"/>
                    </a:lnTo>
                    <a:lnTo>
                      <a:pt x="8" y="86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5" y="70"/>
                    </a:lnTo>
                    <a:lnTo>
                      <a:pt x="6" y="63"/>
                    </a:lnTo>
                    <a:lnTo>
                      <a:pt x="8" y="57"/>
                    </a:lnTo>
                    <a:lnTo>
                      <a:pt x="27" y="50"/>
                    </a:lnTo>
                    <a:lnTo>
                      <a:pt x="45" y="42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103" y="17"/>
                    </a:lnTo>
                    <a:lnTo>
                      <a:pt x="121" y="10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7" y="14"/>
                    </a:lnTo>
                    <a:lnTo>
                      <a:pt x="156" y="28"/>
                    </a:lnTo>
                    <a:lnTo>
                      <a:pt x="154" y="42"/>
                    </a:lnTo>
                    <a:lnTo>
                      <a:pt x="152" y="55"/>
                    </a:lnTo>
                    <a:lnTo>
                      <a:pt x="149" y="61"/>
                    </a:lnTo>
                    <a:lnTo>
                      <a:pt x="143" y="66"/>
                    </a:lnTo>
                    <a:lnTo>
                      <a:pt x="135" y="68"/>
                    </a:lnTo>
                    <a:lnTo>
                      <a:pt x="127" y="71"/>
                    </a:lnTo>
                    <a:lnTo>
                      <a:pt x="119" y="73"/>
                    </a:lnTo>
                    <a:lnTo>
                      <a:pt x="112" y="74"/>
                    </a:lnTo>
                    <a:lnTo>
                      <a:pt x="106" y="78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6" y="75"/>
                    </a:lnTo>
                    <a:lnTo>
                      <a:pt x="133" y="74"/>
                    </a:lnTo>
                    <a:lnTo>
                      <a:pt x="139" y="73"/>
                    </a:lnTo>
                    <a:lnTo>
                      <a:pt x="145" y="72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2" y="78"/>
                    </a:lnTo>
                    <a:lnTo>
                      <a:pt x="151" y="87"/>
                    </a:lnTo>
                    <a:lnTo>
                      <a:pt x="150" y="105"/>
                    </a:lnTo>
                    <a:lnTo>
                      <a:pt x="136" y="112"/>
                    </a:lnTo>
                    <a:lnTo>
                      <a:pt x="122" y="118"/>
                    </a:lnTo>
                    <a:lnTo>
                      <a:pt x="109" y="123"/>
                    </a:lnTo>
                    <a:lnTo>
                      <a:pt x="95" y="127"/>
                    </a:lnTo>
                    <a:lnTo>
                      <a:pt x="80" y="132"/>
                    </a:lnTo>
                    <a:lnTo>
                      <a:pt x="66" y="136"/>
                    </a:lnTo>
                    <a:lnTo>
                      <a:pt x="53" y="142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50"/>
                    </a:lnTo>
                    <a:lnTo>
                      <a:pt x="41" y="150"/>
                    </a:lnTo>
                    <a:lnTo>
                      <a:pt x="42" y="151"/>
                    </a:lnTo>
                    <a:lnTo>
                      <a:pt x="55" y="147"/>
                    </a:lnTo>
                    <a:lnTo>
                      <a:pt x="68" y="141"/>
                    </a:lnTo>
                    <a:lnTo>
                      <a:pt x="81" y="136"/>
                    </a:lnTo>
                    <a:lnTo>
                      <a:pt x="95" y="131"/>
                    </a:lnTo>
                    <a:lnTo>
                      <a:pt x="109" y="126"/>
                    </a:lnTo>
                    <a:lnTo>
                      <a:pt x="122" y="121"/>
                    </a:lnTo>
                    <a:lnTo>
                      <a:pt x="135" y="118"/>
                    </a:lnTo>
                    <a:lnTo>
                      <a:pt x="149" y="117"/>
                    </a:lnTo>
                    <a:lnTo>
                      <a:pt x="149" y="133"/>
                    </a:lnTo>
                    <a:lnTo>
                      <a:pt x="148" y="142"/>
                    </a:lnTo>
                    <a:lnTo>
                      <a:pt x="142" y="149"/>
                    </a:lnTo>
                    <a:lnTo>
                      <a:pt x="131" y="156"/>
                    </a:lnTo>
                    <a:lnTo>
                      <a:pt x="132" y="156"/>
                    </a:lnTo>
                    <a:lnTo>
                      <a:pt x="132" y="157"/>
                    </a:lnTo>
                    <a:lnTo>
                      <a:pt x="132" y="157"/>
                    </a:lnTo>
                    <a:lnTo>
                      <a:pt x="132" y="158"/>
                    </a:lnTo>
                    <a:lnTo>
                      <a:pt x="135" y="158"/>
                    </a:lnTo>
                    <a:lnTo>
                      <a:pt x="139" y="158"/>
                    </a:lnTo>
                    <a:lnTo>
                      <a:pt x="142" y="158"/>
                    </a:lnTo>
                    <a:lnTo>
                      <a:pt x="147" y="159"/>
                    </a:lnTo>
                    <a:lnTo>
                      <a:pt x="145" y="165"/>
                    </a:lnTo>
                    <a:lnTo>
                      <a:pt x="144" y="172"/>
                    </a:lnTo>
                    <a:lnTo>
                      <a:pt x="142" y="178"/>
                    </a:lnTo>
                    <a:lnTo>
                      <a:pt x="141" y="185"/>
                    </a:lnTo>
                    <a:lnTo>
                      <a:pt x="124" y="191"/>
                    </a:lnTo>
                    <a:lnTo>
                      <a:pt x="105" y="196"/>
                    </a:lnTo>
                    <a:lnTo>
                      <a:pt x="88" y="202"/>
                    </a:lnTo>
                    <a:lnTo>
                      <a:pt x="71" y="207"/>
                    </a:lnTo>
                    <a:lnTo>
                      <a:pt x="52" y="212"/>
                    </a:lnTo>
                    <a:lnTo>
                      <a:pt x="35" y="217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8" name="Freeform 26"/>
              <p:cNvSpPr>
                <a:spLocks/>
              </p:cNvSpPr>
              <p:nvPr/>
            </p:nvSpPr>
            <p:spPr bwMode="auto">
              <a:xfrm>
                <a:off x="1187" y="3302"/>
                <a:ext cx="82" cy="132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4"/>
                  </a:cxn>
                  <a:cxn ang="0">
                    <a:pos x="120" y="236"/>
                  </a:cxn>
                  <a:cxn ang="0">
                    <a:pos x="77" y="207"/>
                  </a:cxn>
                  <a:cxn ang="0">
                    <a:pos x="30" y="175"/>
                  </a:cxn>
                  <a:cxn ang="0">
                    <a:pos x="8" y="156"/>
                  </a:cxn>
                  <a:cxn ang="0">
                    <a:pos x="10" y="121"/>
                  </a:cxn>
                  <a:cxn ang="0">
                    <a:pos x="31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1" y="145"/>
                  </a:cxn>
                  <a:cxn ang="0">
                    <a:pos x="46" y="130"/>
                  </a:cxn>
                  <a:cxn ang="0">
                    <a:pos x="8" y="100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5"/>
                  </a:cxn>
                  <a:cxn ang="0">
                    <a:pos x="80" y="102"/>
                  </a:cxn>
                  <a:cxn ang="0">
                    <a:pos x="58" y="91"/>
                  </a:cxn>
                  <a:cxn ang="0">
                    <a:pos x="39" y="80"/>
                  </a:cxn>
                  <a:cxn ang="0">
                    <a:pos x="23" y="62"/>
                  </a:cxn>
                  <a:cxn ang="0">
                    <a:pos x="0" y="31"/>
                  </a:cxn>
                  <a:cxn ang="0">
                    <a:pos x="13" y="34"/>
                  </a:cxn>
                  <a:cxn ang="0">
                    <a:pos x="27" y="43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4"/>
                  </a:cxn>
                  <a:cxn ang="0">
                    <a:pos x="10" y="25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1"/>
                  </a:cxn>
                  <a:cxn ang="0">
                    <a:pos x="100" y="62"/>
                  </a:cxn>
                  <a:cxn ang="0">
                    <a:pos x="127" y="80"/>
                  </a:cxn>
                  <a:cxn ang="0">
                    <a:pos x="152" y="99"/>
                  </a:cxn>
                  <a:cxn ang="0">
                    <a:pos x="165" y="132"/>
                  </a:cxn>
                  <a:cxn ang="0">
                    <a:pos x="162" y="166"/>
                  </a:cxn>
                  <a:cxn ang="0">
                    <a:pos x="161" y="167"/>
                  </a:cxn>
                  <a:cxn ang="0">
                    <a:pos x="142" y="155"/>
                  </a:cxn>
                  <a:cxn ang="0">
                    <a:pos x="113" y="140"/>
                  </a:cxn>
                  <a:cxn ang="0">
                    <a:pos x="100" y="138"/>
                  </a:cxn>
                  <a:cxn ang="0">
                    <a:pos x="100" y="141"/>
                  </a:cxn>
                  <a:cxn ang="0">
                    <a:pos x="123" y="154"/>
                  </a:cxn>
                  <a:cxn ang="0">
                    <a:pos x="147" y="167"/>
                  </a:cxn>
                  <a:cxn ang="0">
                    <a:pos x="164" y="199"/>
                  </a:cxn>
                  <a:cxn ang="0">
                    <a:pos x="161" y="232"/>
                  </a:cxn>
                  <a:cxn ang="0">
                    <a:pos x="160" y="234"/>
                  </a:cxn>
                  <a:cxn ang="0">
                    <a:pos x="143" y="223"/>
                  </a:cxn>
                  <a:cxn ang="0">
                    <a:pos x="115" y="206"/>
                  </a:cxn>
                  <a:cxn ang="0">
                    <a:pos x="91" y="193"/>
                  </a:cxn>
                  <a:cxn ang="0">
                    <a:pos x="109" y="212"/>
                  </a:cxn>
                  <a:cxn ang="0">
                    <a:pos x="143" y="232"/>
                  </a:cxn>
                  <a:cxn ang="0">
                    <a:pos x="160" y="251"/>
                  </a:cxn>
                  <a:cxn ang="0">
                    <a:pos x="159" y="261"/>
                  </a:cxn>
                  <a:cxn ang="0">
                    <a:pos x="157" y="262"/>
                  </a:cxn>
                </a:cxnLst>
                <a:rect l="0" t="0" r="r" b="b"/>
                <a:pathLst>
                  <a:path w="165" h="262">
                    <a:moveTo>
                      <a:pt x="156" y="261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3"/>
                    </a:lnTo>
                    <a:lnTo>
                      <a:pt x="136" y="249"/>
                    </a:lnTo>
                    <a:lnTo>
                      <a:pt x="130" y="244"/>
                    </a:lnTo>
                    <a:lnTo>
                      <a:pt x="126" y="241"/>
                    </a:lnTo>
                    <a:lnTo>
                      <a:pt x="122" y="238"/>
                    </a:lnTo>
                    <a:lnTo>
                      <a:pt x="120" y="236"/>
                    </a:lnTo>
                    <a:lnTo>
                      <a:pt x="107" y="228"/>
                    </a:lnTo>
                    <a:lnTo>
                      <a:pt x="92" y="219"/>
                    </a:lnTo>
                    <a:lnTo>
                      <a:pt x="77" y="207"/>
                    </a:lnTo>
                    <a:lnTo>
                      <a:pt x="61" y="196"/>
                    </a:lnTo>
                    <a:lnTo>
                      <a:pt x="45" y="184"/>
                    </a:lnTo>
                    <a:lnTo>
                      <a:pt x="30" y="175"/>
                    </a:lnTo>
                    <a:lnTo>
                      <a:pt x="17" y="168"/>
                    </a:lnTo>
                    <a:lnTo>
                      <a:pt x="7" y="164"/>
                    </a:lnTo>
                    <a:lnTo>
                      <a:pt x="8" y="156"/>
                    </a:lnTo>
                    <a:lnTo>
                      <a:pt x="9" y="149"/>
                    </a:lnTo>
                    <a:lnTo>
                      <a:pt x="9" y="139"/>
                    </a:lnTo>
                    <a:lnTo>
                      <a:pt x="10" y="121"/>
                    </a:lnTo>
                    <a:lnTo>
                      <a:pt x="16" y="122"/>
                    </a:lnTo>
                    <a:lnTo>
                      <a:pt x="23" y="125"/>
                    </a:lnTo>
                    <a:lnTo>
                      <a:pt x="31" y="129"/>
                    </a:lnTo>
                    <a:lnTo>
                      <a:pt x="40" y="135"/>
                    </a:lnTo>
                    <a:lnTo>
                      <a:pt x="51" y="140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80" y="152"/>
                    </a:lnTo>
                    <a:lnTo>
                      <a:pt x="77" y="149"/>
                    </a:lnTo>
                    <a:lnTo>
                      <a:pt x="75" y="148"/>
                    </a:lnTo>
                    <a:lnTo>
                      <a:pt x="71" y="145"/>
                    </a:lnTo>
                    <a:lnTo>
                      <a:pt x="66" y="141"/>
                    </a:lnTo>
                    <a:lnTo>
                      <a:pt x="58" y="137"/>
                    </a:lnTo>
                    <a:lnTo>
                      <a:pt x="46" y="130"/>
                    </a:lnTo>
                    <a:lnTo>
                      <a:pt x="30" y="121"/>
                    </a:lnTo>
                    <a:lnTo>
                      <a:pt x="9" y="108"/>
                    </a:lnTo>
                    <a:lnTo>
                      <a:pt x="8" y="100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1"/>
                    </a:lnTo>
                    <a:lnTo>
                      <a:pt x="22" y="85"/>
                    </a:lnTo>
                    <a:lnTo>
                      <a:pt x="31" y="90"/>
                    </a:lnTo>
                    <a:lnTo>
                      <a:pt x="42" y="93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0" y="103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73" y="98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7"/>
                    </a:lnTo>
                    <a:lnTo>
                      <a:pt x="45" y="84"/>
                    </a:lnTo>
                    <a:lnTo>
                      <a:pt x="39" y="80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3" y="62"/>
                    </a:lnTo>
                    <a:lnTo>
                      <a:pt x="13" y="52"/>
                    </a:lnTo>
                    <a:lnTo>
                      <a:pt x="5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2" y="40"/>
                    </a:lnTo>
                    <a:lnTo>
                      <a:pt x="27" y="43"/>
                    </a:lnTo>
                    <a:lnTo>
                      <a:pt x="31" y="46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2" y="41"/>
                    </a:lnTo>
                    <a:lnTo>
                      <a:pt x="28" y="38"/>
                    </a:lnTo>
                    <a:lnTo>
                      <a:pt x="23" y="34"/>
                    </a:lnTo>
                    <a:lnTo>
                      <a:pt x="20" y="31"/>
                    </a:lnTo>
                    <a:lnTo>
                      <a:pt x="15" y="28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1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0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6" y="24"/>
                    </a:lnTo>
                    <a:lnTo>
                      <a:pt x="59" y="33"/>
                    </a:lnTo>
                    <a:lnTo>
                      <a:pt x="71" y="41"/>
                    </a:lnTo>
                    <a:lnTo>
                      <a:pt x="83" y="49"/>
                    </a:lnTo>
                    <a:lnTo>
                      <a:pt x="92" y="56"/>
                    </a:lnTo>
                    <a:lnTo>
                      <a:pt x="100" y="62"/>
                    </a:lnTo>
                    <a:lnTo>
                      <a:pt x="109" y="68"/>
                    </a:lnTo>
                    <a:lnTo>
                      <a:pt x="118" y="75"/>
                    </a:lnTo>
                    <a:lnTo>
                      <a:pt x="127" y="80"/>
                    </a:lnTo>
                    <a:lnTo>
                      <a:pt x="135" y="86"/>
                    </a:lnTo>
                    <a:lnTo>
                      <a:pt x="144" y="92"/>
                    </a:lnTo>
                    <a:lnTo>
                      <a:pt x="152" y="99"/>
                    </a:lnTo>
                    <a:lnTo>
                      <a:pt x="161" y="105"/>
                    </a:lnTo>
                    <a:lnTo>
                      <a:pt x="164" y="116"/>
                    </a:lnTo>
                    <a:lnTo>
                      <a:pt x="165" y="132"/>
                    </a:lnTo>
                    <a:lnTo>
                      <a:pt x="164" y="151"/>
                    </a:lnTo>
                    <a:lnTo>
                      <a:pt x="164" y="164"/>
                    </a:lnTo>
                    <a:lnTo>
                      <a:pt x="162" y="166"/>
                    </a:lnTo>
                    <a:lnTo>
                      <a:pt x="162" y="166"/>
                    </a:lnTo>
                    <a:lnTo>
                      <a:pt x="161" y="166"/>
                    </a:lnTo>
                    <a:lnTo>
                      <a:pt x="161" y="167"/>
                    </a:lnTo>
                    <a:lnTo>
                      <a:pt x="157" y="164"/>
                    </a:lnTo>
                    <a:lnTo>
                      <a:pt x="150" y="160"/>
                    </a:lnTo>
                    <a:lnTo>
                      <a:pt x="142" y="155"/>
                    </a:lnTo>
                    <a:lnTo>
                      <a:pt x="131" y="149"/>
                    </a:lnTo>
                    <a:lnTo>
                      <a:pt x="122" y="145"/>
                    </a:lnTo>
                    <a:lnTo>
                      <a:pt x="113" y="140"/>
                    </a:lnTo>
                    <a:lnTo>
                      <a:pt x="105" y="137"/>
                    </a:lnTo>
                    <a:lnTo>
                      <a:pt x="100" y="137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0"/>
                    </a:lnTo>
                    <a:lnTo>
                      <a:pt x="100" y="141"/>
                    </a:lnTo>
                    <a:lnTo>
                      <a:pt x="108" y="146"/>
                    </a:lnTo>
                    <a:lnTo>
                      <a:pt x="116" y="149"/>
                    </a:lnTo>
                    <a:lnTo>
                      <a:pt x="123" y="154"/>
                    </a:lnTo>
                    <a:lnTo>
                      <a:pt x="131" y="159"/>
                    </a:lnTo>
                    <a:lnTo>
                      <a:pt x="139" y="163"/>
                    </a:lnTo>
                    <a:lnTo>
                      <a:pt x="147" y="167"/>
                    </a:lnTo>
                    <a:lnTo>
                      <a:pt x="156" y="171"/>
                    </a:lnTo>
                    <a:lnTo>
                      <a:pt x="164" y="176"/>
                    </a:lnTo>
                    <a:lnTo>
                      <a:pt x="164" y="199"/>
                    </a:lnTo>
                    <a:lnTo>
                      <a:pt x="164" y="213"/>
                    </a:lnTo>
                    <a:lnTo>
                      <a:pt x="162" y="222"/>
                    </a:lnTo>
                    <a:lnTo>
                      <a:pt x="161" y="232"/>
                    </a:lnTo>
                    <a:lnTo>
                      <a:pt x="161" y="234"/>
                    </a:lnTo>
                    <a:lnTo>
                      <a:pt x="161" y="234"/>
                    </a:lnTo>
                    <a:lnTo>
                      <a:pt x="160" y="234"/>
                    </a:lnTo>
                    <a:lnTo>
                      <a:pt x="160" y="235"/>
                    </a:lnTo>
                    <a:lnTo>
                      <a:pt x="151" y="229"/>
                    </a:lnTo>
                    <a:lnTo>
                      <a:pt x="143" y="223"/>
                    </a:lnTo>
                    <a:lnTo>
                      <a:pt x="134" y="217"/>
                    </a:lnTo>
                    <a:lnTo>
                      <a:pt x="124" y="212"/>
                    </a:lnTo>
                    <a:lnTo>
                      <a:pt x="115" y="206"/>
                    </a:lnTo>
                    <a:lnTo>
                      <a:pt x="107" y="200"/>
                    </a:lnTo>
                    <a:lnTo>
                      <a:pt x="99" y="197"/>
                    </a:lnTo>
                    <a:lnTo>
                      <a:pt x="91" y="193"/>
                    </a:lnTo>
                    <a:lnTo>
                      <a:pt x="95" y="199"/>
                    </a:lnTo>
                    <a:lnTo>
                      <a:pt x="100" y="205"/>
                    </a:lnTo>
                    <a:lnTo>
                      <a:pt x="109" y="212"/>
                    </a:lnTo>
                    <a:lnTo>
                      <a:pt x="120" y="219"/>
                    </a:lnTo>
                    <a:lnTo>
                      <a:pt x="131" y="226"/>
                    </a:lnTo>
                    <a:lnTo>
                      <a:pt x="143" y="232"/>
                    </a:lnTo>
                    <a:lnTo>
                      <a:pt x="152" y="238"/>
                    </a:lnTo>
                    <a:lnTo>
                      <a:pt x="160" y="243"/>
                    </a:lnTo>
                    <a:lnTo>
                      <a:pt x="160" y="251"/>
                    </a:lnTo>
                    <a:lnTo>
                      <a:pt x="160" y="256"/>
                    </a:lnTo>
                    <a:lnTo>
                      <a:pt x="160" y="258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7" y="262"/>
                    </a:lnTo>
                    <a:lnTo>
                      <a:pt x="157" y="262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099" name="Freeform 27"/>
              <p:cNvSpPr>
                <a:spLocks/>
              </p:cNvSpPr>
              <p:nvPr/>
            </p:nvSpPr>
            <p:spPr bwMode="auto">
              <a:xfrm>
                <a:off x="1347" y="3312"/>
                <a:ext cx="45" cy="105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3" y="165"/>
                  </a:cxn>
                  <a:cxn ang="0">
                    <a:pos x="6" y="118"/>
                  </a:cxn>
                  <a:cxn ang="0">
                    <a:pos x="10" y="72"/>
                  </a:cxn>
                  <a:cxn ang="0">
                    <a:pos x="15" y="28"/>
                  </a:cxn>
                  <a:cxn ang="0">
                    <a:pos x="37" y="19"/>
                  </a:cxn>
                  <a:cxn ang="0">
                    <a:pos x="55" y="13"/>
                  </a:cxn>
                  <a:cxn ang="0">
                    <a:pos x="66" y="8"/>
                  </a:cxn>
                  <a:cxn ang="0">
                    <a:pos x="75" y="5"/>
                  </a:cxn>
                  <a:cxn ang="0">
                    <a:pos x="80" y="2"/>
                  </a:cxn>
                  <a:cxn ang="0">
                    <a:pos x="84" y="1"/>
                  </a:cxn>
                  <a:cxn ang="0">
                    <a:pos x="87" y="0"/>
                  </a:cxn>
                  <a:cxn ang="0">
                    <a:pos x="89" y="0"/>
                  </a:cxn>
                  <a:cxn ang="0">
                    <a:pos x="83" y="45"/>
                  </a:cxn>
                  <a:cxn ang="0">
                    <a:pos x="79" y="91"/>
                  </a:cxn>
                  <a:cxn ang="0">
                    <a:pos x="75" y="137"/>
                  </a:cxn>
                  <a:cxn ang="0">
                    <a:pos x="73" y="183"/>
                  </a:cxn>
                  <a:cxn ang="0">
                    <a:pos x="51" y="193"/>
                  </a:cxn>
                  <a:cxn ang="0">
                    <a:pos x="34" y="198"/>
                  </a:cxn>
                  <a:cxn ang="0">
                    <a:pos x="22" y="203"/>
                  </a:cxn>
                  <a:cxn ang="0">
                    <a:pos x="14" y="206"/>
                  </a:cxn>
                  <a:cxn ang="0">
                    <a:pos x="8" y="209"/>
                  </a:cxn>
                  <a:cxn ang="0">
                    <a:pos x="5" y="210"/>
                  </a:cxn>
                  <a:cxn ang="0">
                    <a:pos x="3" y="211"/>
                  </a:cxn>
                  <a:cxn ang="0">
                    <a:pos x="0" y="211"/>
                  </a:cxn>
                </a:cxnLst>
                <a:rect l="0" t="0" r="r" b="b"/>
                <a:pathLst>
                  <a:path w="89" h="211">
                    <a:moveTo>
                      <a:pt x="0" y="211"/>
                    </a:moveTo>
                    <a:lnTo>
                      <a:pt x="3" y="165"/>
                    </a:lnTo>
                    <a:lnTo>
                      <a:pt x="6" y="118"/>
                    </a:lnTo>
                    <a:lnTo>
                      <a:pt x="10" y="72"/>
                    </a:lnTo>
                    <a:lnTo>
                      <a:pt x="15" y="28"/>
                    </a:lnTo>
                    <a:lnTo>
                      <a:pt x="37" y="19"/>
                    </a:lnTo>
                    <a:lnTo>
                      <a:pt x="55" y="13"/>
                    </a:lnTo>
                    <a:lnTo>
                      <a:pt x="66" y="8"/>
                    </a:lnTo>
                    <a:lnTo>
                      <a:pt x="75" y="5"/>
                    </a:lnTo>
                    <a:lnTo>
                      <a:pt x="80" y="2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3" y="45"/>
                    </a:lnTo>
                    <a:lnTo>
                      <a:pt x="79" y="91"/>
                    </a:lnTo>
                    <a:lnTo>
                      <a:pt x="75" y="137"/>
                    </a:lnTo>
                    <a:lnTo>
                      <a:pt x="73" y="183"/>
                    </a:lnTo>
                    <a:lnTo>
                      <a:pt x="51" y="193"/>
                    </a:lnTo>
                    <a:lnTo>
                      <a:pt x="34" y="198"/>
                    </a:lnTo>
                    <a:lnTo>
                      <a:pt x="22" y="203"/>
                    </a:lnTo>
                    <a:lnTo>
                      <a:pt x="14" y="206"/>
                    </a:lnTo>
                    <a:lnTo>
                      <a:pt x="8" y="209"/>
                    </a:lnTo>
                    <a:lnTo>
                      <a:pt x="5" y="210"/>
                    </a:lnTo>
                    <a:lnTo>
                      <a:pt x="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0" name="Freeform 28"/>
              <p:cNvSpPr>
                <a:spLocks/>
              </p:cNvSpPr>
              <p:nvPr/>
            </p:nvSpPr>
            <p:spPr bwMode="auto">
              <a:xfrm>
                <a:off x="1388" y="3282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3" y="210"/>
                  </a:cxn>
                  <a:cxn ang="0">
                    <a:pos x="49" y="197"/>
                  </a:cxn>
                  <a:cxn ang="0">
                    <a:pos x="84" y="182"/>
                  </a:cxn>
                  <a:cxn ang="0">
                    <a:pos x="95" y="174"/>
                  </a:cxn>
                  <a:cxn ang="0">
                    <a:pos x="84" y="173"/>
                  </a:cxn>
                  <a:cxn ang="0">
                    <a:pos x="47" y="188"/>
                  </a:cxn>
                  <a:cxn ang="0">
                    <a:pos x="12" y="205"/>
                  </a:cxn>
                  <a:cxn ang="0">
                    <a:pos x="4" y="158"/>
                  </a:cxn>
                  <a:cxn ang="0">
                    <a:pos x="13" y="109"/>
                  </a:cxn>
                  <a:cxn ang="0">
                    <a:pos x="28" y="104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3" y="98"/>
                  </a:cxn>
                  <a:cxn ang="0">
                    <a:pos x="9" y="101"/>
                  </a:cxn>
                  <a:cxn ang="0">
                    <a:pos x="15" y="66"/>
                  </a:cxn>
                  <a:cxn ang="0">
                    <a:pos x="49" y="40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2"/>
                  </a:cxn>
                  <a:cxn ang="0">
                    <a:pos x="135" y="26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7"/>
                  </a:cxn>
                  <a:cxn ang="0">
                    <a:pos x="93" y="52"/>
                  </a:cxn>
                  <a:cxn ang="0">
                    <a:pos x="125" y="40"/>
                  </a:cxn>
                  <a:cxn ang="0">
                    <a:pos x="157" y="27"/>
                  </a:cxn>
                  <a:cxn ang="0">
                    <a:pos x="152" y="65"/>
                  </a:cxn>
                  <a:cxn ang="0">
                    <a:pos x="137" y="82"/>
                  </a:cxn>
                  <a:cxn ang="0">
                    <a:pos x="99" y="105"/>
                  </a:cxn>
                  <a:cxn ang="0">
                    <a:pos x="89" y="112"/>
                  </a:cxn>
                  <a:cxn ang="0">
                    <a:pos x="105" y="111"/>
                  </a:cxn>
                  <a:cxn ang="0">
                    <a:pos x="125" y="113"/>
                  </a:cxn>
                  <a:cxn ang="0">
                    <a:pos x="137" y="117"/>
                  </a:cxn>
                  <a:cxn ang="0">
                    <a:pos x="137" y="122"/>
                  </a:cxn>
                  <a:cxn ang="0">
                    <a:pos x="101" y="139"/>
                  </a:cxn>
                  <a:cxn ang="0">
                    <a:pos x="67" y="154"/>
                  </a:cxn>
                  <a:cxn ang="0">
                    <a:pos x="45" y="164"/>
                  </a:cxn>
                  <a:cxn ang="0">
                    <a:pos x="45" y="166"/>
                  </a:cxn>
                  <a:cxn ang="0">
                    <a:pos x="61" y="163"/>
                  </a:cxn>
                  <a:cxn ang="0">
                    <a:pos x="80" y="155"/>
                  </a:cxn>
                  <a:cxn ang="0">
                    <a:pos x="96" y="147"/>
                  </a:cxn>
                  <a:cxn ang="0">
                    <a:pos x="112" y="141"/>
                  </a:cxn>
                  <a:cxn ang="0">
                    <a:pos x="128" y="135"/>
                  </a:cxn>
                  <a:cxn ang="0">
                    <a:pos x="137" y="158"/>
                  </a:cxn>
                  <a:cxn ang="0">
                    <a:pos x="138" y="186"/>
                  </a:cxn>
                  <a:cxn ang="0">
                    <a:pos x="133" y="190"/>
                  </a:cxn>
                  <a:cxn ang="0">
                    <a:pos x="82" y="210"/>
                  </a:cxn>
                  <a:cxn ang="0">
                    <a:pos x="32" y="230"/>
                  </a:cxn>
                </a:cxnLst>
                <a:rect l="0" t="0" r="r" b="b"/>
                <a:pathLst>
                  <a:path w="157" h="240">
                    <a:moveTo>
                      <a:pt x="0" y="240"/>
                    </a:moveTo>
                    <a:lnTo>
                      <a:pt x="0" y="233"/>
                    </a:lnTo>
                    <a:lnTo>
                      <a:pt x="0" y="227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3" y="210"/>
                    </a:lnTo>
                    <a:lnTo>
                      <a:pt x="24" y="207"/>
                    </a:lnTo>
                    <a:lnTo>
                      <a:pt x="36" y="202"/>
                    </a:lnTo>
                    <a:lnTo>
                      <a:pt x="49" y="197"/>
                    </a:lnTo>
                    <a:lnTo>
                      <a:pt x="60" y="193"/>
                    </a:lnTo>
                    <a:lnTo>
                      <a:pt x="73" y="188"/>
                    </a:lnTo>
                    <a:lnTo>
                      <a:pt x="84" y="182"/>
                    </a:lnTo>
                    <a:lnTo>
                      <a:pt x="95" y="177"/>
                    </a:lnTo>
                    <a:lnTo>
                      <a:pt x="95" y="176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84" y="173"/>
                    </a:lnTo>
                    <a:lnTo>
                      <a:pt x="73" y="177"/>
                    </a:lnTo>
                    <a:lnTo>
                      <a:pt x="60" y="182"/>
                    </a:lnTo>
                    <a:lnTo>
                      <a:pt x="47" y="188"/>
                    </a:lnTo>
                    <a:lnTo>
                      <a:pt x="36" y="194"/>
                    </a:lnTo>
                    <a:lnTo>
                      <a:pt x="23" y="200"/>
                    </a:lnTo>
                    <a:lnTo>
                      <a:pt x="12" y="205"/>
                    </a:lnTo>
                    <a:lnTo>
                      <a:pt x="0" y="208"/>
                    </a:lnTo>
                    <a:lnTo>
                      <a:pt x="2" y="182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9"/>
                    </a:lnTo>
                    <a:lnTo>
                      <a:pt x="13" y="109"/>
                    </a:lnTo>
                    <a:lnTo>
                      <a:pt x="19" y="108"/>
                    </a:lnTo>
                    <a:lnTo>
                      <a:pt x="23" y="106"/>
                    </a:lnTo>
                    <a:lnTo>
                      <a:pt x="28" y="104"/>
                    </a:lnTo>
                    <a:lnTo>
                      <a:pt x="32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8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9" y="101"/>
                    </a:lnTo>
                    <a:lnTo>
                      <a:pt x="12" y="89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7" y="55"/>
                    </a:lnTo>
                    <a:lnTo>
                      <a:pt x="31" y="48"/>
                    </a:lnTo>
                    <a:lnTo>
                      <a:pt x="49" y="40"/>
                    </a:lnTo>
                    <a:lnTo>
                      <a:pt x="67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10"/>
                    </a:lnTo>
                    <a:lnTo>
                      <a:pt x="142" y="4"/>
                    </a:lnTo>
                    <a:lnTo>
                      <a:pt x="157" y="0"/>
                    </a:lnTo>
                    <a:lnTo>
                      <a:pt x="156" y="4"/>
                    </a:lnTo>
                    <a:lnTo>
                      <a:pt x="156" y="8"/>
                    </a:lnTo>
                    <a:lnTo>
                      <a:pt x="156" y="12"/>
                    </a:lnTo>
                    <a:lnTo>
                      <a:pt x="156" y="16"/>
                    </a:lnTo>
                    <a:lnTo>
                      <a:pt x="145" y="21"/>
                    </a:lnTo>
                    <a:lnTo>
                      <a:pt x="135" y="26"/>
                    </a:lnTo>
                    <a:lnTo>
                      <a:pt x="125" y="29"/>
                    </a:lnTo>
                    <a:lnTo>
                      <a:pt x="114" y="34"/>
                    </a:lnTo>
                    <a:lnTo>
                      <a:pt x="104" y="38"/>
                    </a:lnTo>
                    <a:lnTo>
                      <a:pt x="93" y="43"/>
                    </a:lnTo>
                    <a:lnTo>
                      <a:pt x="83" y="48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3" y="52"/>
                    </a:lnTo>
                    <a:lnTo>
                      <a:pt x="104" y="49"/>
                    </a:lnTo>
                    <a:lnTo>
                      <a:pt x="114" y="44"/>
                    </a:lnTo>
                    <a:lnTo>
                      <a:pt x="125" y="40"/>
                    </a:lnTo>
                    <a:lnTo>
                      <a:pt x="135" y="35"/>
                    </a:lnTo>
                    <a:lnTo>
                      <a:pt x="145" y="30"/>
                    </a:lnTo>
                    <a:lnTo>
                      <a:pt x="157" y="27"/>
                    </a:lnTo>
                    <a:lnTo>
                      <a:pt x="154" y="43"/>
                    </a:lnTo>
                    <a:lnTo>
                      <a:pt x="153" y="56"/>
                    </a:lnTo>
                    <a:lnTo>
                      <a:pt x="152" y="65"/>
                    </a:lnTo>
                    <a:lnTo>
                      <a:pt x="149" y="71"/>
                    </a:lnTo>
                    <a:lnTo>
                      <a:pt x="144" y="76"/>
                    </a:lnTo>
                    <a:lnTo>
                      <a:pt x="137" y="82"/>
                    </a:lnTo>
                    <a:lnTo>
                      <a:pt x="127" y="89"/>
                    </a:lnTo>
                    <a:lnTo>
                      <a:pt x="113" y="98"/>
                    </a:lnTo>
                    <a:lnTo>
                      <a:pt x="99" y="105"/>
                    </a:lnTo>
                    <a:lnTo>
                      <a:pt x="92" y="110"/>
                    </a:lnTo>
                    <a:lnTo>
                      <a:pt x="90" y="111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8" y="112"/>
                    </a:lnTo>
                    <a:lnTo>
                      <a:pt x="105" y="111"/>
                    </a:lnTo>
                    <a:lnTo>
                      <a:pt x="112" y="110"/>
                    </a:lnTo>
                    <a:lnTo>
                      <a:pt x="120" y="112"/>
                    </a:lnTo>
                    <a:lnTo>
                      <a:pt x="125" y="113"/>
                    </a:lnTo>
                    <a:lnTo>
                      <a:pt x="130" y="114"/>
                    </a:lnTo>
                    <a:lnTo>
                      <a:pt x="138" y="116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7" y="120"/>
                    </a:lnTo>
                    <a:lnTo>
                      <a:pt x="137" y="122"/>
                    </a:lnTo>
                    <a:lnTo>
                      <a:pt x="126" y="128"/>
                    </a:lnTo>
                    <a:lnTo>
                      <a:pt x="114" y="133"/>
                    </a:lnTo>
                    <a:lnTo>
                      <a:pt x="101" y="139"/>
                    </a:lnTo>
                    <a:lnTo>
                      <a:pt x="90" y="143"/>
                    </a:lnTo>
                    <a:lnTo>
                      <a:pt x="78" y="149"/>
                    </a:lnTo>
                    <a:lnTo>
                      <a:pt x="67" y="154"/>
                    </a:lnTo>
                    <a:lnTo>
                      <a:pt x="57" y="158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5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50" y="166"/>
                    </a:lnTo>
                    <a:lnTo>
                      <a:pt x="55" y="165"/>
                    </a:lnTo>
                    <a:lnTo>
                      <a:pt x="61" y="163"/>
                    </a:lnTo>
                    <a:lnTo>
                      <a:pt x="68" y="161"/>
                    </a:lnTo>
                    <a:lnTo>
                      <a:pt x="74" y="158"/>
                    </a:lnTo>
                    <a:lnTo>
                      <a:pt x="80" y="155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6" y="147"/>
                    </a:lnTo>
                    <a:lnTo>
                      <a:pt x="101" y="144"/>
                    </a:lnTo>
                    <a:lnTo>
                      <a:pt x="106" y="142"/>
                    </a:lnTo>
                    <a:lnTo>
                      <a:pt x="112" y="141"/>
                    </a:lnTo>
                    <a:lnTo>
                      <a:pt x="118" y="139"/>
                    </a:lnTo>
                    <a:lnTo>
                      <a:pt x="122" y="136"/>
                    </a:lnTo>
                    <a:lnTo>
                      <a:pt x="128" y="135"/>
                    </a:lnTo>
                    <a:lnTo>
                      <a:pt x="134" y="133"/>
                    </a:lnTo>
                    <a:lnTo>
                      <a:pt x="136" y="146"/>
                    </a:lnTo>
                    <a:lnTo>
                      <a:pt x="137" y="158"/>
                    </a:lnTo>
                    <a:lnTo>
                      <a:pt x="139" y="171"/>
                    </a:lnTo>
                    <a:lnTo>
                      <a:pt x="141" y="185"/>
                    </a:lnTo>
                    <a:lnTo>
                      <a:pt x="138" y="186"/>
                    </a:lnTo>
                    <a:lnTo>
                      <a:pt x="136" y="187"/>
                    </a:lnTo>
                    <a:lnTo>
                      <a:pt x="135" y="189"/>
                    </a:lnTo>
                    <a:lnTo>
                      <a:pt x="133" y="190"/>
                    </a:lnTo>
                    <a:lnTo>
                      <a:pt x="115" y="196"/>
                    </a:lnTo>
                    <a:lnTo>
                      <a:pt x="99" y="203"/>
                    </a:lnTo>
                    <a:lnTo>
                      <a:pt x="82" y="210"/>
                    </a:lnTo>
                    <a:lnTo>
                      <a:pt x="66" y="217"/>
                    </a:lnTo>
                    <a:lnTo>
                      <a:pt x="49" y="224"/>
                    </a:lnTo>
                    <a:lnTo>
                      <a:pt x="32" y="230"/>
                    </a:lnTo>
                    <a:lnTo>
                      <a:pt x="16" y="235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1" name="Freeform 29"/>
              <p:cNvSpPr>
                <a:spLocks/>
              </p:cNvSpPr>
              <p:nvPr/>
            </p:nvSpPr>
            <p:spPr bwMode="auto">
              <a:xfrm>
                <a:off x="1461" y="3370"/>
                <a:ext cx="9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7" y="6"/>
                  </a:cxn>
                  <a:cxn ang="0">
                    <a:pos x="4" y="6"/>
                  </a:cxn>
                </a:cxnLst>
                <a:rect l="0" t="0" r="r" b="b"/>
                <a:pathLst>
                  <a:path w="18" h="6">
                    <a:moveTo>
                      <a:pt x="4" y="6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7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2" name="Freeform 30"/>
              <p:cNvSpPr>
                <a:spLocks/>
              </p:cNvSpPr>
              <p:nvPr/>
            </p:nvSpPr>
            <p:spPr bwMode="auto">
              <a:xfrm>
                <a:off x="1191" y="3292"/>
                <a:ext cx="93" cy="59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8"/>
                  </a:cxn>
                  <a:cxn ang="0">
                    <a:pos x="79" y="64"/>
                  </a:cxn>
                  <a:cxn ang="0">
                    <a:pos x="59" y="52"/>
                  </a:cxn>
                  <a:cxn ang="0">
                    <a:pos x="39" y="39"/>
                  </a:cxn>
                  <a:cxn ang="0">
                    <a:pos x="20" y="26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42" y="13"/>
                  </a:cxn>
                  <a:cxn ang="0">
                    <a:pos x="62" y="25"/>
                  </a:cxn>
                  <a:cxn ang="0">
                    <a:pos x="82" y="37"/>
                  </a:cxn>
                  <a:cxn ang="0">
                    <a:pos x="103" y="49"/>
                  </a:cxn>
                  <a:cxn ang="0">
                    <a:pos x="124" y="62"/>
                  </a:cxn>
                  <a:cxn ang="0">
                    <a:pos x="143" y="76"/>
                  </a:cxn>
                  <a:cxn ang="0">
                    <a:pos x="164" y="91"/>
                  </a:cxn>
                  <a:cxn ang="0">
                    <a:pos x="183" y="107"/>
                  </a:cxn>
                  <a:cxn ang="0">
                    <a:pos x="185" y="108"/>
                  </a:cxn>
                  <a:cxn ang="0">
                    <a:pos x="185" y="109"/>
                  </a:cxn>
                  <a:cxn ang="0">
                    <a:pos x="185" y="111"/>
                  </a:cxn>
                  <a:cxn ang="0">
                    <a:pos x="186" y="112"/>
                  </a:cxn>
                  <a:cxn ang="0">
                    <a:pos x="180" y="115"/>
                  </a:cxn>
                  <a:cxn ang="0">
                    <a:pos x="172" y="116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8"/>
                    </a:lnTo>
                    <a:lnTo>
                      <a:pt x="79" y="64"/>
                    </a:lnTo>
                    <a:lnTo>
                      <a:pt x="59" y="52"/>
                    </a:lnTo>
                    <a:lnTo>
                      <a:pt x="39" y="39"/>
                    </a:lnTo>
                    <a:lnTo>
                      <a:pt x="20" y="2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42" y="13"/>
                    </a:lnTo>
                    <a:lnTo>
                      <a:pt x="62" y="25"/>
                    </a:lnTo>
                    <a:lnTo>
                      <a:pt x="82" y="37"/>
                    </a:lnTo>
                    <a:lnTo>
                      <a:pt x="103" y="49"/>
                    </a:lnTo>
                    <a:lnTo>
                      <a:pt x="124" y="62"/>
                    </a:lnTo>
                    <a:lnTo>
                      <a:pt x="143" y="76"/>
                    </a:lnTo>
                    <a:lnTo>
                      <a:pt x="164" y="91"/>
                    </a:lnTo>
                    <a:lnTo>
                      <a:pt x="183" y="107"/>
                    </a:lnTo>
                    <a:lnTo>
                      <a:pt x="185" y="108"/>
                    </a:lnTo>
                    <a:lnTo>
                      <a:pt x="185" y="109"/>
                    </a:lnTo>
                    <a:lnTo>
                      <a:pt x="185" y="111"/>
                    </a:lnTo>
                    <a:lnTo>
                      <a:pt x="186" y="112"/>
                    </a:lnTo>
                    <a:lnTo>
                      <a:pt x="180" y="115"/>
                    </a:lnTo>
                    <a:lnTo>
                      <a:pt x="172" y="116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3" name="Freeform 31"/>
              <p:cNvSpPr>
                <a:spLocks/>
              </p:cNvSpPr>
              <p:nvPr/>
            </p:nvSpPr>
            <p:spPr bwMode="auto">
              <a:xfrm>
                <a:off x="1292" y="3245"/>
                <a:ext cx="81" cy="99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5"/>
                  </a:cxn>
                  <a:cxn ang="0">
                    <a:pos x="43" y="79"/>
                  </a:cxn>
                  <a:cxn ang="0">
                    <a:pos x="53" y="74"/>
                  </a:cxn>
                  <a:cxn ang="0">
                    <a:pos x="55" y="70"/>
                  </a:cxn>
                  <a:cxn ang="0">
                    <a:pos x="48" y="69"/>
                  </a:cxn>
                  <a:cxn ang="0">
                    <a:pos x="36" y="72"/>
                  </a:cxn>
                  <a:cxn ang="0">
                    <a:pos x="24" y="77"/>
                  </a:cxn>
                  <a:cxn ang="0">
                    <a:pos x="12" y="80"/>
                  </a:cxn>
                  <a:cxn ang="0">
                    <a:pos x="7" y="71"/>
                  </a:cxn>
                  <a:cxn ang="0">
                    <a:pos x="9" y="53"/>
                  </a:cxn>
                  <a:cxn ang="0">
                    <a:pos x="25" y="35"/>
                  </a:cxn>
                  <a:cxn ang="0">
                    <a:pos x="62" y="23"/>
                  </a:cxn>
                  <a:cxn ang="0">
                    <a:pos x="101" y="12"/>
                  </a:cxn>
                  <a:cxn ang="0">
                    <a:pos x="140" y="4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9" y="15"/>
                  </a:cxn>
                  <a:cxn ang="0">
                    <a:pos x="129" y="23"/>
                  </a:cxn>
                  <a:cxn ang="0">
                    <a:pos x="109" y="30"/>
                  </a:cxn>
                  <a:cxn ang="0">
                    <a:pos x="90" y="36"/>
                  </a:cxn>
                  <a:cxn ang="0">
                    <a:pos x="79" y="41"/>
                  </a:cxn>
                  <a:cxn ang="0">
                    <a:pos x="78" y="45"/>
                  </a:cxn>
                  <a:cxn ang="0">
                    <a:pos x="92" y="42"/>
                  </a:cxn>
                  <a:cxn ang="0">
                    <a:pos x="119" y="33"/>
                  </a:cxn>
                  <a:cxn ang="0">
                    <a:pos x="140" y="26"/>
                  </a:cxn>
                  <a:cxn ang="0">
                    <a:pos x="157" y="21"/>
                  </a:cxn>
                  <a:cxn ang="0">
                    <a:pos x="159" y="28"/>
                  </a:cxn>
                  <a:cxn ang="0">
                    <a:pos x="157" y="45"/>
                  </a:cxn>
                  <a:cxn ang="0">
                    <a:pos x="149" y="55"/>
                  </a:cxn>
                  <a:cxn ang="0">
                    <a:pos x="128" y="62"/>
                  </a:cxn>
                  <a:cxn ang="0">
                    <a:pos x="107" y="70"/>
                  </a:cxn>
                  <a:cxn ang="0">
                    <a:pos x="94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2" y="72"/>
                  </a:cxn>
                  <a:cxn ang="0">
                    <a:pos x="149" y="65"/>
                  </a:cxn>
                  <a:cxn ang="0">
                    <a:pos x="157" y="69"/>
                  </a:cxn>
                  <a:cxn ang="0">
                    <a:pos x="157" y="81"/>
                  </a:cxn>
                  <a:cxn ang="0">
                    <a:pos x="145" y="91"/>
                  </a:cxn>
                  <a:cxn ang="0">
                    <a:pos x="126" y="100"/>
                  </a:cxn>
                  <a:cxn ang="0">
                    <a:pos x="105" y="107"/>
                  </a:cxn>
                  <a:cxn ang="0">
                    <a:pos x="84" y="114"/>
                  </a:cxn>
                  <a:cxn ang="0">
                    <a:pos x="70" y="118"/>
                  </a:cxn>
                  <a:cxn ang="0">
                    <a:pos x="67" y="123"/>
                  </a:cxn>
                  <a:cxn ang="0">
                    <a:pos x="69" y="125"/>
                  </a:cxn>
                  <a:cxn ang="0">
                    <a:pos x="91" y="118"/>
                  </a:cxn>
                  <a:cxn ang="0">
                    <a:pos x="121" y="108"/>
                  </a:cxn>
                  <a:cxn ang="0">
                    <a:pos x="147" y="100"/>
                  </a:cxn>
                  <a:cxn ang="0">
                    <a:pos x="154" y="109"/>
                  </a:cxn>
                  <a:cxn ang="0">
                    <a:pos x="152" y="130"/>
                  </a:cxn>
                  <a:cxn ang="0">
                    <a:pos x="132" y="147"/>
                  </a:cxn>
                  <a:cxn ang="0">
                    <a:pos x="94" y="163"/>
                  </a:cxn>
                  <a:cxn ang="0">
                    <a:pos x="56" y="177"/>
                  </a:cxn>
                  <a:cxn ang="0">
                    <a:pos x="18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2"/>
                    </a:lnTo>
                    <a:lnTo>
                      <a:pt x="5" y="116"/>
                    </a:lnTo>
                    <a:lnTo>
                      <a:pt x="7" y="89"/>
                    </a:lnTo>
                    <a:lnTo>
                      <a:pt x="22" y="85"/>
                    </a:lnTo>
                    <a:lnTo>
                      <a:pt x="33" y="81"/>
                    </a:lnTo>
                    <a:lnTo>
                      <a:pt x="43" y="79"/>
                    </a:lnTo>
                    <a:lnTo>
                      <a:pt x="48" y="77"/>
                    </a:lnTo>
                    <a:lnTo>
                      <a:pt x="53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48" y="69"/>
                    </a:lnTo>
                    <a:lnTo>
                      <a:pt x="43" y="71"/>
                    </a:lnTo>
                    <a:lnTo>
                      <a:pt x="36" y="72"/>
                    </a:lnTo>
                    <a:lnTo>
                      <a:pt x="30" y="74"/>
                    </a:lnTo>
                    <a:lnTo>
                      <a:pt x="24" y="77"/>
                    </a:lnTo>
                    <a:lnTo>
                      <a:pt x="17" y="79"/>
                    </a:lnTo>
                    <a:lnTo>
                      <a:pt x="12" y="80"/>
                    </a:lnTo>
                    <a:lnTo>
                      <a:pt x="6" y="81"/>
                    </a:lnTo>
                    <a:lnTo>
                      <a:pt x="7" y="71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0" y="43"/>
                    </a:lnTo>
                    <a:lnTo>
                      <a:pt x="25" y="35"/>
                    </a:lnTo>
                    <a:lnTo>
                      <a:pt x="43" y="28"/>
                    </a:lnTo>
                    <a:lnTo>
                      <a:pt x="62" y="23"/>
                    </a:lnTo>
                    <a:lnTo>
                      <a:pt x="82" y="18"/>
                    </a:lnTo>
                    <a:lnTo>
                      <a:pt x="101" y="12"/>
                    </a:lnTo>
                    <a:lnTo>
                      <a:pt x="121" y="8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5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9" y="15"/>
                    </a:lnTo>
                    <a:lnTo>
                      <a:pt x="138" y="18"/>
                    </a:lnTo>
                    <a:lnTo>
                      <a:pt x="129" y="23"/>
                    </a:lnTo>
                    <a:lnTo>
                      <a:pt x="119" y="26"/>
                    </a:lnTo>
                    <a:lnTo>
                      <a:pt x="109" y="30"/>
                    </a:lnTo>
                    <a:lnTo>
                      <a:pt x="99" y="33"/>
                    </a:lnTo>
                    <a:lnTo>
                      <a:pt x="90" y="36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2"/>
                    </a:lnTo>
                    <a:lnTo>
                      <a:pt x="106" y="38"/>
                    </a:lnTo>
                    <a:lnTo>
                      <a:pt x="119" y="33"/>
                    </a:lnTo>
                    <a:lnTo>
                      <a:pt x="130" y="30"/>
                    </a:lnTo>
                    <a:lnTo>
                      <a:pt x="140" y="26"/>
                    </a:lnTo>
                    <a:lnTo>
                      <a:pt x="150" y="24"/>
                    </a:lnTo>
                    <a:lnTo>
                      <a:pt x="157" y="21"/>
                    </a:lnTo>
                    <a:lnTo>
                      <a:pt x="160" y="20"/>
                    </a:lnTo>
                    <a:lnTo>
                      <a:pt x="159" y="28"/>
                    </a:lnTo>
                    <a:lnTo>
                      <a:pt x="158" y="36"/>
                    </a:lnTo>
                    <a:lnTo>
                      <a:pt x="157" y="45"/>
                    </a:lnTo>
                    <a:lnTo>
                      <a:pt x="155" y="53"/>
                    </a:lnTo>
                    <a:lnTo>
                      <a:pt x="149" y="55"/>
                    </a:lnTo>
                    <a:lnTo>
                      <a:pt x="139" y="58"/>
                    </a:lnTo>
                    <a:lnTo>
                      <a:pt x="128" y="62"/>
                    </a:lnTo>
                    <a:lnTo>
                      <a:pt x="117" y="66"/>
                    </a:lnTo>
                    <a:lnTo>
                      <a:pt x="107" y="70"/>
                    </a:lnTo>
                    <a:lnTo>
                      <a:pt x="99" y="74"/>
                    </a:lnTo>
                    <a:lnTo>
                      <a:pt x="94" y="79"/>
                    </a:lnTo>
                    <a:lnTo>
                      <a:pt x="94" y="84"/>
                    </a:lnTo>
                    <a:lnTo>
                      <a:pt x="100" y="83"/>
                    </a:lnTo>
                    <a:lnTo>
                      <a:pt x="108" y="81"/>
                    </a:lnTo>
                    <a:lnTo>
                      <a:pt x="115" y="79"/>
                    </a:lnTo>
                    <a:lnTo>
                      <a:pt x="124" y="76"/>
                    </a:lnTo>
                    <a:lnTo>
                      <a:pt x="132" y="72"/>
                    </a:lnTo>
                    <a:lnTo>
                      <a:pt x="140" y="69"/>
                    </a:lnTo>
                    <a:lnTo>
                      <a:pt x="149" y="65"/>
                    </a:lnTo>
                    <a:lnTo>
                      <a:pt x="157" y="63"/>
                    </a:lnTo>
                    <a:lnTo>
                      <a:pt x="157" y="69"/>
                    </a:lnTo>
                    <a:lnTo>
                      <a:pt x="157" y="74"/>
                    </a:lnTo>
                    <a:lnTo>
                      <a:pt x="157" y="81"/>
                    </a:lnTo>
                    <a:lnTo>
                      <a:pt x="155" y="87"/>
                    </a:lnTo>
                    <a:lnTo>
                      <a:pt x="145" y="91"/>
                    </a:lnTo>
                    <a:lnTo>
                      <a:pt x="136" y="95"/>
                    </a:lnTo>
                    <a:lnTo>
                      <a:pt x="126" y="100"/>
                    </a:lnTo>
                    <a:lnTo>
                      <a:pt x="115" y="103"/>
                    </a:lnTo>
                    <a:lnTo>
                      <a:pt x="105" y="107"/>
                    </a:lnTo>
                    <a:lnTo>
                      <a:pt x="94" y="110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8"/>
                    </a:lnTo>
                    <a:lnTo>
                      <a:pt x="68" y="121"/>
                    </a:lnTo>
                    <a:lnTo>
                      <a:pt x="67" y="123"/>
                    </a:lnTo>
                    <a:lnTo>
                      <a:pt x="66" y="126"/>
                    </a:lnTo>
                    <a:lnTo>
                      <a:pt x="69" y="125"/>
                    </a:lnTo>
                    <a:lnTo>
                      <a:pt x="78" y="123"/>
                    </a:lnTo>
                    <a:lnTo>
                      <a:pt x="91" y="118"/>
                    </a:lnTo>
                    <a:lnTo>
                      <a:pt x="106" y="114"/>
                    </a:lnTo>
                    <a:lnTo>
                      <a:pt x="121" y="108"/>
                    </a:lnTo>
                    <a:lnTo>
                      <a:pt x="136" y="103"/>
                    </a:lnTo>
                    <a:lnTo>
                      <a:pt x="147" y="100"/>
                    </a:lnTo>
                    <a:lnTo>
                      <a:pt x="155" y="99"/>
                    </a:lnTo>
                    <a:lnTo>
                      <a:pt x="154" y="109"/>
                    </a:lnTo>
                    <a:lnTo>
                      <a:pt x="153" y="119"/>
                    </a:lnTo>
                    <a:lnTo>
                      <a:pt x="152" y="130"/>
                    </a:lnTo>
                    <a:lnTo>
                      <a:pt x="151" y="140"/>
                    </a:lnTo>
                    <a:lnTo>
                      <a:pt x="132" y="147"/>
                    </a:lnTo>
                    <a:lnTo>
                      <a:pt x="113" y="155"/>
                    </a:lnTo>
                    <a:lnTo>
                      <a:pt x="94" y="163"/>
                    </a:lnTo>
                    <a:lnTo>
                      <a:pt x="76" y="170"/>
                    </a:lnTo>
                    <a:lnTo>
                      <a:pt x="56" y="177"/>
                    </a:lnTo>
                    <a:lnTo>
                      <a:pt x="38" y="184"/>
                    </a:lnTo>
                    <a:lnTo>
                      <a:pt x="18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4" name="Freeform 32"/>
              <p:cNvSpPr>
                <a:spLocks/>
              </p:cNvSpPr>
              <p:nvPr/>
            </p:nvSpPr>
            <p:spPr bwMode="auto">
              <a:xfrm>
                <a:off x="1205" y="3215"/>
                <a:ext cx="89" cy="128"/>
              </a:xfrm>
              <a:custGeom>
                <a:avLst/>
                <a:gdLst/>
                <a:ahLst/>
                <a:cxnLst>
                  <a:cxn ang="0">
                    <a:pos x="122" y="225"/>
                  </a:cxn>
                  <a:cxn ang="0">
                    <a:pos x="63" y="186"/>
                  </a:cxn>
                  <a:cxn ang="0">
                    <a:pos x="3" y="150"/>
                  </a:cxn>
                  <a:cxn ang="0">
                    <a:pos x="8" y="132"/>
                  </a:cxn>
                  <a:cxn ang="0">
                    <a:pos x="40" y="140"/>
                  </a:cxn>
                  <a:cxn ang="0">
                    <a:pos x="60" y="150"/>
                  </a:cxn>
                  <a:cxn ang="0">
                    <a:pos x="78" y="160"/>
                  </a:cxn>
                  <a:cxn ang="0">
                    <a:pos x="79" y="157"/>
                  </a:cxn>
                  <a:cxn ang="0">
                    <a:pos x="63" y="144"/>
                  </a:cxn>
                  <a:cxn ang="0">
                    <a:pos x="37" y="129"/>
                  </a:cxn>
                  <a:cxn ang="0">
                    <a:pos x="16" y="110"/>
                  </a:cxn>
                  <a:cxn ang="0">
                    <a:pos x="2" y="85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2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5" y="65"/>
                  </a:cxn>
                  <a:cxn ang="0">
                    <a:pos x="6" y="49"/>
                  </a:cxn>
                  <a:cxn ang="0">
                    <a:pos x="16" y="48"/>
                  </a:cxn>
                  <a:cxn ang="0">
                    <a:pos x="39" y="59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8" y="23"/>
                  </a:cxn>
                  <a:cxn ang="0">
                    <a:pos x="117" y="61"/>
                  </a:cxn>
                  <a:cxn ang="0">
                    <a:pos x="177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1" y="139"/>
                  </a:cxn>
                  <a:cxn ang="0">
                    <a:pos x="151" y="142"/>
                  </a:cxn>
                  <a:cxn ang="0">
                    <a:pos x="166" y="148"/>
                  </a:cxn>
                  <a:cxn ang="0">
                    <a:pos x="173" y="159"/>
                  </a:cxn>
                  <a:cxn ang="0">
                    <a:pos x="172" y="171"/>
                  </a:cxn>
                  <a:cxn ang="0">
                    <a:pos x="170" y="172"/>
                  </a:cxn>
                  <a:cxn ang="0">
                    <a:pos x="137" y="154"/>
                  </a:cxn>
                  <a:cxn ang="0">
                    <a:pos x="104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6" y="168"/>
                  </a:cxn>
                  <a:cxn ang="0">
                    <a:pos x="169" y="203"/>
                  </a:cxn>
                  <a:cxn ang="0">
                    <a:pos x="167" y="225"/>
                  </a:cxn>
                  <a:cxn ang="0">
                    <a:pos x="142" y="216"/>
                  </a:cxn>
                  <a:cxn ang="0">
                    <a:pos x="119" y="201"/>
                  </a:cxn>
                  <a:cxn ang="0">
                    <a:pos x="106" y="199"/>
                  </a:cxn>
                  <a:cxn ang="0">
                    <a:pos x="130" y="215"/>
                  </a:cxn>
                  <a:cxn ang="0">
                    <a:pos x="159" y="232"/>
                  </a:cxn>
                  <a:cxn ang="0">
                    <a:pos x="166" y="245"/>
                  </a:cxn>
                  <a:cxn ang="0">
                    <a:pos x="163" y="255"/>
                  </a:cxn>
                  <a:cxn ang="0">
                    <a:pos x="161" y="254"/>
                  </a:cxn>
                </a:cxnLst>
                <a:rect l="0" t="0" r="r" b="b"/>
                <a:pathLst>
                  <a:path w="177" h="255">
                    <a:moveTo>
                      <a:pt x="161" y="254"/>
                    </a:moveTo>
                    <a:lnTo>
                      <a:pt x="142" y="239"/>
                    </a:lnTo>
                    <a:lnTo>
                      <a:pt x="122" y="225"/>
                    </a:lnTo>
                    <a:lnTo>
                      <a:pt x="102" y="212"/>
                    </a:lnTo>
                    <a:lnTo>
                      <a:pt x="83" y="199"/>
                    </a:lnTo>
                    <a:lnTo>
                      <a:pt x="63" y="186"/>
                    </a:lnTo>
                    <a:lnTo>
                      <a:pt x="43" y="175"/>
                    </a:lnTo>
                    <a:lnTo>
                      <a:pt x="23" y="162"/>
                    </a:lnTo>
                    <a:lnTo>
                      <a:pt x="3" y="150"/>
                    </a:lnTo>
                    <a:lnTo>
                      <a:pt x="0" y="140"/>
                    </a:lnTo>
                    <a:lnTo>
                      <a:pt x="2" y="134"/>
                    </a:lnTo>
                    <a:lnTo>
                      <a:pt x="8" y="132"/>
                    </a:lnTo>
                    <a:lnTo>
                      <a:pt x="18" y="133"/>
                    </a:lnTo>
                    <a:lnTo>
                      <a:pt x="30" y="137"/>
                    </a:lnTo>
                    <a:lnTo>
                      <a:pt x="40" y="140"/>
                    </a:lnTo>
                    <a:lnTo>
                      <a:pt x="49" y="145"/>
                    </a:lnTo>
                    <a:lnTo>
                      <a:pt x="56" y="147"/>
                    </a:lnTo>
                    <a:lnTo>
                      <a:pt x="60" y="150"/>
                    </a:lnTo>
                    <a:lnTo>
                      <a:pt x="64" y="154"/>
                    </a:lnTo>
                    <a:lnTo>
                      <a:pt x="71" y="159"/>
                    </a:lnTo>
                    <a:lnTo>
                      <a:pt x="78" y="160"/>
                    </a:lnTo>
                    <a:lnTo>
                      <a:pt x="79" y="159"/>
                    </a:lnTo>
                    <a:lnTo>
                      <a:pt x="79" y="157"/>
                    </a:lnTo>
                    <a:lnTo>
                      <a:pt x="79" y="157"/>
                    </a:lnTo>
                    <a:lnTo>
                      <a:pt x="81" y="156"/>
                    </a:lnTo>
                    <a:lnTo>
                      <a:pt x="72" y="149"/>
                    </a:lnTo>
                    <a:lnTo>
                      <a:pt x="63" y="144"/>
                    </a:lnTo>
                    <a:lnTo>
                      <a:pt x="55" y="138"/>
                    </a:lnTo>
                    <a:lnTo>
                      <a:pt x="46" y="133"/>
                    </a:lnTo>
                    <a:lnTo>
                      <a:pt x="37" y="129"/>
                    </a:lnTo>
                    <a:lnTo>
                      <a:pt x="29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2" y="85"/>
                    </a:lnTo>
                    <a:lnTo>
                      <a:pt x="3" y="73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2"/>
                    </a:lnTo>
                    <a:lnTo>
                      <a:pt x="24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38" y="85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6" y="43"/>
                    </a:lnTo>
                    <a:lnTo>
                      <a:pt x="10" y="44"/>
                    </a:lnTo>
                    <a:lnTo>
                      <a:pt x="16" y="48"/>
                    </a:lnTo>
                    <a:lnTo>
                      <a:pt x="23" y="51"/>
                    </a:lnTo>
                    <a:lnTo>
                      <a:pt x="31" y="56"/>
                    </a:lnTo>
                    <a:lnTo>
                      <a:pt x="39" y="59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2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5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8" y="23"/>
                    </a:lnTo>
                    <a:lnTo>
                      <a:pt x="78" y="35"/>
                    </a:lnTo>
                    <a:lnTo>
                      <a:pt x="98" y="47"/>
                    </a:lnTo>
                    <a:lnTo>
                      <a:pt x="117" y="61"/>
                    </a:lnTo>
                    <a:lnTo>
                      <a:pt x="138" y="73"/>
                    </a:lnTo>
                    <a:lnTo>
                      <a:pt x="158" y="87"/>
                    </a:lnTo>
                    <a:lnTo>
                      <a:pt x="177" y="102"/>
                    </a:lnTo>
                    <a:lnTo>
                      <a:pt x="176" y="111"/>
                    </a:lnTo>
                    <a:lnTo>
                      <a:pt x="176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7" y="138"/>
                    </a:lnTo>
                    <a:lnTo>
                      <a:pt x="152" y="138"/>
                    </a:lnTo>
                    <a:lnTo>
                      <a:pt x="151" y="139"/>
                    </a:lnTo>
                    <a:lnTo>
                      <a:pt x="151" y="140"/>
                    </a:lnTo>
                    <a:lnTo>
                      <a:pt x="151" y="141"/>
                    </a:lnTo>
                    <a:lnTo>
                      <a:pt x="151" y="142"/>
                    </a:lnTo>
                    <a:lnTo>
                      <a:pt x="154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0"/>
                    </a:lnTo>
                    <a:lnTo>
                      <a:pt x="173" y="154"/>
                    </a:lnTo>
                    <a:lnTo>
                      <a:pt x="173" y="159"/>
                    </a:lnTo>
                    <a:lnTo>
                      <a:pt x="173" y="165"/>
                    </a:lnTo>
                    <a:lnTo>
                      <a:pt x="173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0" y="172"/>
                    </a:lnTo>
                    <a:lnTo>
                      <a:pt x="160" y="167"/>
                    </a:lnTo>
                    <a:lnTo>
                      <a:pt x="148" y="160"/>
                    </a:lnTo>
                    <a:lnTo>
                      <a:pt x="137" y="154"/>
                    </a:lnTo>
                    <a:lnTo>
                      <a:pt x="125" y="147"/>
                    </a:lnTo>
                    <a:lnTo>
                      <a:pt x="115" y="141"/>
                    </a:lnTo>
                    <a:lnTo>
                      <a:pt x="104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93" y="141"/>
                    </a:lnTo>
                    <a:lnTo>
                      <a:pt x="104" y="146"/>
                    </a:lnTo>
                    <a:lnTo>
                      <a:pt x="115" y="152"/>
                    </a:lnTo>
                    <a:lnTo>
                      <a:pt x="125" y="156"/>
                    </a:lnTo>
                    <a:lnTo>
                      <a:pt x="136" y="161"/>
                    </a:lnTo>
                    <a:lnTo>
                      <a:pt x="146" y="168"/>
                    </a:lnTo>
                    <a:lnTo>
                      <a:pt x="158" y="174"/>
                    </a:lnTo>
                    <a:lnTo>
                      <a:pt x="169" y="182"/>
                    </a:lnTo>
                    <a:lnTo>
                      <a:pt x="169" y="203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5"/>
                    </a:lnTo>
                    <a:lnTo>
                      <a:pt x="158" y="223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4" y="212"/>
                    </a:lnTo>
                    <a:lnTo>
                      <a:pt x="127" y="206"/>
                    </a:lnTo>
                    <a:lnTo>
                      <a:pt x="119" y="201"/>
                    </a:lnTo>
                    <a:lnTo>
                      <a:pt x="112" y="198"/>
                    </a:lnTo>
                    <a:lnTo>
                      <a:pt x="104" y="194"/>
                    </a:lnTo>
                    <a:lnTo>
                      <a:pt x="106" y="199"/>
                    </a:lnTo>
                    <a:lnTo>
                      <a:pt x="113" y="203"/>
                    </a:lnTo>
                    <a:lnTo>
                      <a:pt x="121" y="209"/>
                    </a:lnTo>
                    <a:lnTo>
                      <a:pt x="130" y="215"/>
                    </a:lnTo>
                    <a:lnTo>
                      <a:pt x="140" y="222"/>
                    </a:lnTo>
                    <a:lnTo>
                      <a:pt x="151" y="228"/>
                    </a:lnTo>
                    <a:lnTo>
                      <a:pt x="159" y="232"/>
                    </a:lnTo>
                    <a:lnTo>
                      <a:pt x="166" y="237"/>
                    </a:lnTo>
                    <a:lnTo>
                      <a:pt x="166" y="242"/>
                    </a:lnTo>
                    <a:lnTo>
                      <a:pt x="166" y="245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5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5" name="Freeform 33"/>
              <p:cNvSpPr>
                <a:spLocks/>
              </p:cNvSpPr>
              <p:nvPr/>
            </p:nvSpPr>
            <p:spPr bwMode="auto">
              <a:xfrm>
                <a:off x="1374" y="3234"/>
                <a:ext cx="34" cy="79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0" y="139"/>
                  </a:cxn>
                  <a:cxn ang="0">
                    <a:pos x="3" y="102"/>
                  </a:cxn>
                  <a:cxn ang="0">
                    <a:pos x="5" y="58"/>
                  </a:cxn>
                  <a:cxn ang="0">
                    <a:pos x="7" y="19"/>
                  </a:cxn>
                  <a:cxn ang="0">
                    <a:pos x="13" y="16"/>
                  </a:cxn>
                  <a:cxn ang="0">
                    <a:pos x="20" y="12"/>
                  </a:cxn>
                  <a:cxn ang="0">
                    <a:pos x="28" y="10"/>
                  </a:cxn>
                  <a:cxn ang="0">
                    <a:pos x="36" y="8"/>
                  </a:cxn>
                  <a:cxn ang="0">
                    <a:pos x="44" y="5"/>
                  </a:cxn>
                  <a:cxn ang="0">
                    <a:pos x="53" y="3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7" y="65"/>
                  </a:cxn>
                  <a:cxn ang="0">
                    <a:pos x="65" y="108"/>
                  </a:cxn>
                  <a:cxn ang="0">
                    <a:pos x="63" y="133"/>
                  </a:cxn>
                  <a:cxn ang="0">
                    <a:pos x="54" y="137"/>
                  </a:cxn>
                  <a:cxn ang="0">
                    <a:pos x="48" y="140"/>
                  </a:cxn>
                  <a:cxn ang="0">
                    <a:pos x="40" y="144"/>
                  </a:cxn>
                  <a:cxn ang="0">
                    <a:pos x="31" y="147"/>
                  </a:cxn>
                  <a:cxn ang="0">
                    <a:pos x="23" y="151"/>
                  </a:cxn>
                  <a:cxn ang="0">
                    <a:pos x="15" y="154"/>
                  </a:cxn>
                  <a:cxn ang="0">
                    <a:pos x="7" y="156"/>
                  </a:cxn>
                  <a:cxn ang="0">
                    <a:pos x="0" y="157"/>
                  </a:cxn>
                </a:cxnLst>
                <a:rect l="0" t="0" r="r" b="b"/>
                <a:pathLst>
                  <a:path w="69" h="157">
                    <a:moveTo>
                      <a:pt x="0" y="157"/>
                    </a:moveTo>
                    <a:lnTo>
                      <a:pt x="0" y="139"/>
                    </a:lnTo>
                    <a:lnTo>
                      <a:pt x="3" y="102"/>
                    </a:lnTo>
                    <a:lnTo>
                      <a:pt x="5" y="58"/>
                    </a:lnTo>
                    <a:lnTo>
                      <a:pt x="7" y="19"/>
                    </a:lnTo>
                    <a:lnTo>
                      <a:pt x="13" y="16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6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7" y="65"/>
                    </a:lnTo>
                    <a:lnTo>
                      <a:pt x="65" y="108"/>
                    </a:lnTo>
                    <a:lnTo>
                      <a:pt x="63" y="133"/>
                    </a:lnTo>
                    <a:lnTo>
                      <a:pt x="54" y="137"/>
                    </a:lnTo>
                    <a:lnTo>
                      <a:pt x="48" y="140"/>
                    </a:lnTo>
                    <a:lnTo>
                      <a:pt x="40" y="144"/>
                    </a:lnTo>
                    <a:lnTo>
                      <a:pt x="31" y="147"/>
                    </a:lnTo>
                    <a:lnTo>
                      <a:pt x="23" y="151"/>
                    </a:lnTo>
                    <a:lnTo>
                      <a:pt x="15" y="154"/>
                    </a:lnTo>
                    <a:lnTo>
                      <a:pt x="7" y="156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6" name="Freeform 34"/>
              <p:cNvSpPr>
                <a:spLocks/>
              </p:cNvSpPr>
              <p:nvPr/>
            </p:nvSpPr>
            <p:spPr bwMode="auto">
              <a:xfrm>
                <a:off x="1410" y="3204"/>
                <a:ext cx="74" cy="93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10" y="162"/>
                  </a:cxn>
                  <a:cxn ang="0">
                    <a:pos x="29" y="153"/>
                  </a:cxn>
                  <a:cxn ang="0">
                    <a:pos x="48" y="145"/>
                  </a:cxn>
                  <a:cxn ang="0">
                    <a:pos x="56" y="138"/>
                  </a:cxn>
                  <a:cxn ang="0">
                    <a:pos x="49" y="137"/>
                  </a:cxn>
                  <a:cxn ang="0">
                    <a:pos x="28" y="145"/>
                  </a:cxn>
                  <a:cxn ang="0">
                    <a:pos x="8" y="154"/>
                  </a:cxn>
                  <a:cxn ang="0">
                    <a:pos x="3" y="133"/>
                  </a:cxn>
                  <a:cxn ang="0">
                    <a:pos x="15" y="108"/>
                  </a:cxn>
                  <a:cxn ang="0">
                    <a:pos x="46" y="98"/>
                  </a:cxn>
                  <a:cxn ang="0">
                    <a:pos x="81" y="87"/>
                  </a:cxn>
                  <a:cxn ang="0">
                    <a:pos x="69" y="84"/>
                  </a:cxn>
                  <a:cxn ang="0">
                    <a:pos x="36" y="92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8"/>
                  </a:cxn>
                  <a:cxn ang="0">
                    <a:pos x="48" y="38"/>
                  </a:cxn>
                  <a:cxn ang="0">
                    <a:pos x="75" y="29"/>
                  </a:cxn>
                  <a:cxn ang="0">
                    <a:pos x="100" y="16"/>
                  </a:cxn>
                  <a:cxn ang="0">
                    <a:pos x="131" y="2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5" y="29"/>
                  </a:cxn>
                  <a:cxn ang="0">
                    <a:pos x="99" y="38"/>
                  </a:cxn>
                  <a:cxn ang="0">
                    <a:pos x="86" y="45"/>
                  </a:cxn>
                  <a:cxn ang="0">
                    <a:pos x="90" y="49"/>
                  </a:cxn>
                  <a:cxn ang="0">
                    <a:pos x="110" y="41"/>
                  </a:cxn>
                  <a:cxn ang="0">
                    <a:pos x="132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7"/>
                  </a:cxn>
                  <a:cxn ang="0">
                    <a:pos x="86" y="108"/>
                  </a:cxn>
                  <a:cxn ang="0">
                    <a:pos x="70" y="113"/>
                  </a:cxn>
                  <a:cxn ang="0">
                    <a:pos x="64" y="115"/>
                  </a:cxn>
                  <a:cxn ang="0">
                    <a:pos x="64" y="120"/>
                  </a:cxn>
                  <a:cxn ang="0">
                    <a:pos x="77" y="120"/>
                  </a:cxn>
                  <a:cxn ang="0">
                    <a:pos x="94" y="115"/>
                  </a:cxn>
                  <a:cxn ang="0">
                    <a:pos x="114" y="113"/>
                  </a:cxn>
                  <a:cxn ang="0">
                    <a:pos x="133" y="120"/>
                  </a:cxn>
                  <a:cxn ang="0">
                    <a:pos x="148" y="128"/>
                  </a:cxn>
                  <a:cxn ang="0">
                    <a:pos x="137" y="137"/>
                  </a:cxn>
                  <a:cxn ang="0">
                    <a:pos x="113" y="144"/>
                  </a:cxn>
                  <a:cxn ang="0">
                    <a:pos x="78" y="158"/>
                  </a:cxn>
                  <a:cxn ang="0">
                    <a:pos x="46" y="170"/>
                  </a:cxn>
                  <a:cxn ang="0">
                    <a:pos x="22" y="181"/>
                  </a:cxn>
                  <a:cxn ang="0">
                    <a:pos x="1" y="184"/>
                  </a:cxn>
                </a:cxnLst>
                <a:rect l="0" t="0" r="r" b="b"/>
                <a:pathLst>
                  <a:path w="148" h="184">
                    <a:moveTo>
                      <a:pt x="1" y="184"/>
                    </a:moveTo>
                    <a:lnTo>
                      <a:pt x="0" y="181"/>
                    </a:lnTo>
                    <a:lnTo>
                      <a:pt x="1" y="178"/>
                    </a:lnTo>
                    <a:lnTo>
                      <a:pt x="1" y="174"/>
                    </a:lnTo>
                    <a:lnTo>
                      <a:pt x="3" y="166"/>
                    </a:lnTo>
                    <a:lnTo>
                      <a:pt x="10" y="162"/>
                    </a:lnTo>
                    <a:lnTo>
                      <a:pt x="16" y="159"/>
                    </a:lnTo>
                    <a:lnTo>
                      <a:pt x="22" y="156"/>
                    </a:lnTo>
                    <a:lnTo>
                      <a:pt x="29" y="153"/>
                    </a:lnTo>
                    <a:lnTo>
                      <a:pt x="34" y="151"/>
                    </a:lnTo>
                    <a:lnTo>
                      <a:pt x="41" y="147"/>
                    </a:lnTo>
                    <a:lnTo>
                      <a:pt x="48" y="145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7"/>
                    </a:lnTo>
                    <a:lnTo>
                      <a:pt x="56" y="136"/>
                    </a:lnTo>
                    <a:lnTo>
                      <a:pt x="49" y="137"/>
                    </a:lnTo>
                    <a:lnTo>
                      <a:pt x="41" y="138"/>
                    </a:lnTo>
                    <a:lnTo>
                      <a:pt x="34" y="142"/>
                    </a:lnTo>
                    <a:lnTo>
                      <a:pt x="28" y="145"/>
                    </a:lnTo>
                    <a:lnTo>
                      <a:pt x="22" y="148"/>
                    </a:lnTo>
                    <a:lnTo>
                      <a:pt x="15" y="151"/>
                    </a:lnTo>
                    <a:lnTo>
                      <a:pt x="8" y="154"/>
                    </a:lnTo>
                    <a:lnTo>
                      <a:pt x="2" y="155"/>
                    </a:lnTo>
                    <a:lnTo>
                      <a:pt x="3" y="144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5" y="113"/>
                    </a:lnTo>
                    <a:lnTo>
                      <a:pt x="15" y="108"/>
                    </a:lnTo>
                    <a:lnTo>
                      <a:pt x="24" y="103"/>
                    </a:lnTo>
                    <a:lnTo>
                      <a:pt x="36" y="100"/>
                    </a:lnTo>
                    <a:lnTo>
                      <a:pt x="46" y="98"/>
                    </a:lnTo>
                    <a:lnTo>
                      <a:pt x="57" y="94"/>
                    </a:lnTo>
                    <a:lnTo>
                      <a:pt x="69" y="91"/>
                    </a:lnTo>
                    <a:lnTo>
                      <a:pt x="81" y="87"/>
                    </a:lnTo>
                    <a:lnTo>
                      <a:pt x="91" y="82"/>
                    </a:lnTo>
                    <a:lnTo>
                      <a:pt x="79" y="83"/>
                    </a:lnTo>
                    <a:lnTo>
                      <a:pt x="69" y="84"/>
                    </a:lnTo>
                    <a:lnTo>
                      <a:pt x="57" y="86"/>
                    </a:lnTo>
                    <a:lnTo>
                      <a:pt x="47" y="89"/>
                    </a:lnTo>
                    <a:lnTo>
                      <a:pt x="36" y="92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8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2"/>
                    </a:lnTo>
                    <a:lnTo>
                      <a:pt x="22" y="48"/>
                    </a:lnTo>
                    <a:lnTo>
                      <a:pt x="30" y="44"/>
                    </a:lnTo>
                    <a:lnTo>
                      <a:pt x="39" y="40"/>
                    </a:lnTo>
                    <a:lnTo>
                      <a:pt x="48" y="38"/>
                    </a:lnTo>
                    <a:lnTo>
                      <a:pt x="57" y="34"/>
                    </a:lnTo>
                    <a:lnTo>
                      <a:pt x="67" y="32"/>
                    </a:lnTo>
                    <a:lnTo>
                      <a:pt x="75" y="29"/>
                    </a:lnTo>
                    <a:lnTo>
                      <a:pt x="82" y="25"/>
                    </a:lnTo>
                    <a:lnTo>
                      <a:pt x="90" y="22"/>
                    </a:lnTo>
                    <a:lnTo>
                      <a:pt x="100" y="16"/>
                    </a:lnTo>
                    <a:lnTo>
                      <a:pt x="110" y="10"/>
                    </a:lnTo>
                    <a:lnTo>
                      <a:pt x="121" y="6"/>
                    </a:lnTo>
                    <a:lnTo>
                      <a:pt x="131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9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0" y="22"/>
                    </a:lnTo>
                    <a:lnTo>
                      <a:pt x="133" y="25"/>
                    </a:lnTo>
                    <a:lnTo>
                      <a:pt x="125" y="29"/>
                    </a:lnTo>
                    <a:lnTo>
                      <a:pt x="116" y="32"/>
                    </a:lnTo>
                    <a:lnTo>
                      <a:pt x="107" y="36"/>
                    </a:lnTo>
                    <a:lnTo>
                      <a:pt x="99" y="38"/>
                    </a:lnTo>
                    <a:lnTo>
                      <a:pt x="91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90" y="49"/>
                    </a:lnTo>
                    <a:lnTo>
                      <a:pt x="97" y="47"/>
                    </a:lnTo>
                    <a:lnTo>
                      <a:pt x="104" y="44"/>
                    </a:lnTo>
                    <a:lnTo>
                      <a:pt x="110" y="41"/>
                    </a:lnTo>
                    <a:lnTo>
                      <a:pt x="117" y="38"/>
                    </a:lnTo>
                    <a:lnTo>
                      <a:pt x="124" y="36"/>
                    </a:lnTo>
                    <a:lnTo>
                      <a:pt x="132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9"/>
                    </a:lnTo>
                    <a:lnTo>
                      <a:pt x="145" y="72"/>
                    </a:lnTo>
                    <a:lnTo>
                      <a:pt x="144" y="87"/>
                    </a:lnTo>
                    <a:lnTo>
                      <a:pt x="137" y="90"/>
                    </a:lnTo>
                    <a:lnTo>
                      <a:pt x="131" y="93"/>
                    </a:lnTo>
                    <a:lnTo>
                      <a:pt x="123" y="97"/>
                    </a:lnTo>
                    <a:lnTo>
                      <a:pt x="110" y="102"/>
                    </a:lnTo>
                    <a:lnTo>
                      <a:pt x="97" y="106"/>
                    </a:lnTo>
                    <a:lnTo>
                      <a:pt x="86" y="108"/>
                    </a:lnTo>
                    <a:lnTo>
                      <a:pt x="79" y="110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5"/>
                    </a:lnTo>
                    <a:lnTo>
                      <a:pt x="64" y="116"/>
                    </a:lnTo>
                    <a:lnTo>
                      <a:pt x="64" y="117"/>
                    </a:lnTo>
                    <a:lnTo>
                      <a:pt x="64" y="120"/>
                    </a:lnTo>
                    <a:lnTo>
                      <a:pt x="64" y="121"/>
                    </a:lnTo>
                    <a:lnTo>
                      <a:pt x="70" y="121"/>
                    </a:lnTo>
                    <a:lnTo>
                      <a:pt x="77" y="120"/>
                    </a:lnTo>
                    <a:lnTo>
                      <a:pt x="83" y="118"/>
                    </a:lnTo>
                    <a:lnTo>
                      <a:pt x="89" y="116"/>
                    </a:lnTo>
                    <a:lnTo>
                      <a:pt x="94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20" y="115"/>
                    </a:lnTo>
                    <a:lnTo>
                      <a:pt x="125" y="117"/>
                    </a:lnTo>
                    <a:lnTo>
                      <a:pt x="133" y="120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8" y="128"/>
                    </a:lnTo>
                    <a:lnTo>
                      <a:pt x="148" y="131"/>
                    </a:lnTo>
                    <a:lnTo>
                      <a:pt x="148" y="133"/>
                    </a:lnTo>
                    <a:lnTo>
                      <a:pt x="137" y="137"/>
                    </a:lnTo>
                    <a:lnTo>
                      <a:pt x="128" y="139"/>
                    </a:lnTo>
                    <a:lnTo>
                      <a:pt x="121" y="142"/>
                    </a:lnTo>
                    <a:lnTo>
                      <a:pt x="113" y="144"/>
                    </a:lnTo>
                    <a:lnTo>
                      <a:pt x="104" y="147"/>
                    </a:lnTo>
                    <a:lnTo>
                      <a:pt x="92" y="152"/>
                    </a:lnTo>
                    <a:lnTo>
                      <a:pt x="78" y="158"/>
                    </a:lnTo>
                    <a:lnTo>
                      <a:pt x="60" y="165"/>
                    </a:lnTo>
                    <a:lnTo>
                      <a:pt x="54" y="168"/>
                    </a:lnTo>
                    <a:lnTo>
                      <a:pt x="46" y="170"/>
                    </a:lnTo>
                    <a:lnTo>
                      <a:pt x="39" y="175"/>
                    </a:lnTo>
                    <a:lnTo>
                      <a:pt x="31" y="177"/>
                    </a:lnTo>
                    <a:lnTo>
                      <a:pt x="22" y="181"/>
                    </a:lnTo>
                    <a:lnTo>
                      <a:pt x="15" y="183"/>
                    </a:lnTo>
                    <a:lnTo>
                      <a:pt x="7" y="184"/>
                    </a:lnTo>
                    <a:lnTo>
                      <a:pt x="1" y="18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7" name="Freeform 35"/>
              <p:cNvSpPr>
                <a:spLocks/>
              </p:cNvSpPr>
              <p:nvPr/>
            </p:nvSpPr>
            <p:spPr bwMode="auto">
              <a:xfrm>
                <a:off x="1217" y="3193"/>
                <a:ext cx="153" cy="69"/>
              </a:xfrm>
              <a:custGeom>
                <a:avLst/>
                <a:gdLst/>
                <a:ahLst/>
                <a:cxnLst>
                  <a:cxn ang="0">
                    <a:pos x="138" y="124"/>
                  </a:cxn>
                  <a:cxn ang="0">
                    <a:pos x="101" y="101"/>
                  </a:cxn>
                  <a:cxn ang="0">
                    <a:pos x="65" y="79"/>
                  </a:cxn>
                  <a:cxn ang="0">
                    <a:pos x="30" y="58"/>
                  </a:cxn>
                  <a:cxn ang="0">
                    <a:pos x="7" y="41"/>
                  </a:cxn>
                  <a:cxn ang="0">
                    <a:pos x="1" y="34"/>
                  </a:cxn>
                  <a:cxn ang="0">
                    <a:pos x="16" y="26"/>
                  </a:cxn>
                  <a:cxn ang="0">
                    <a:pos x="47" y="18"/>
                  </a:cxn>
                  <a:cxn ang="0">
                    <a:pos x="80" y="10"/>
                  </a:cxn>
                  <a:cxn ang="0">
                    <a:pos x="112" y="3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3"/>
                  </a:cxn>
                  <a:cxn ang="0">
                    <a:pos x="124" y="19"/>
                  </a:cxn>
                  <a:cxn ang="0">
                    <a:pos x="106" y="24"/>
                  </a:cxn>
                  <a:cxn ang="0">
                    <a:pos x="89" y="26"/>
                  </a:cxn>
                  <a:cxn ang="0">
                    <a:pos x="80" y="36"/>
                  </a:cxn>
                  <a:cxn ang="0">
                    <a:pos x="75" y="52"/>
                  </a:cxn>
                  <a:cxn ang="0">
                    <a:pos x="95" y="76"/>
                  </a:cxn>
                  <a:cxn ang="0">
                    <a:pos x="123" y="98"/>
                  </a:cxn>
                  <a:cxn ang="0">
                    <a:pos x="136" y="107"/>
                  </a:cxn>
                  <a:cxn ang="0">
                    <a:pos x="142" y="111"/>
                  </a:cxn>
                  <a:cxn ang="0">
                    <a:pos x="152" y="107"/>
                  </a:cxn>
                  <a:cxn ang="0">
                    <a:pos x="165" y="102"/>
                  </a:cxn>
                  <a:cxn ang="0">
                    <a:pos x="175" y="102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8"/>
                  </a:cxn>
                  <a:cxn ang="0">
                    <a:pos x="258" y="91"/>
                  </a:cxn>
                  <a:cxn ang="0">
                    <a:pos x="282" y="86"/>
                  </a:cxn>
                  <a:cxn ang="0">
                    <a:pos x="297" y="86"/>
                  </a:cxn>
                  <a:cxn ang="0">
                    <a:pos x="302" y="90"/>
                  </a:cxn>
                  <a:cxn ang="0">
                    <a:pos x="297" y="97"/>
                  </a:cxn>
                  <a:cxn ang="0">
                    <a:pos x="262" y="109"/>
                  </a:cxn>
                  <a:cxn ang="0">
                    <a:pos x="218" y="120"/>
                  </a:cxn>
                  <a:cxn ang="0">
                    <a:pos x="184" y="128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8" y="124"/>
                    </a:lnTo>
                    <a:lnTo>
                      <a:pt x="120" y="113"/>
                    </a:lnTo>
                    <a:lnTo>
                      <a:pt x="101" y="101"/>
                    </a:lnTo>
                    <a:lnTo>
                      <a:pt x="83" y="91"/>
                    </a:lnTo>
                    <a:lnTo>
                      <a:pt x="65" y="79"/>
                    </a:lnTo>
                    <a:lnTo>
                      <a:pt x="47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1"/>
                    </a:lnTo>
                    <a:lnTo>
                      <a:pt x="4" y="38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6" y="26"/>
                    </a:lnTo>
                    <a:lnTo>
                      <a:pt x="31" y="22"/>
                    </a:lnTo>
                    <a:lnTo>
                      <a:pt x="47" y="18"/>
                    </a:lnTo>
                    <a:lnTo>
                      <a:pt x="63" y="14"/>
                    </a:lnTo>
                    <a:lnTo>
                      <a:pt x="80" y="10"/>
                    </a:lnTo>
                    <a:lnTo>
                      <a:pt x="96" y="7"/>
                    </a:lnTo>
                    <a:lnTo>
                      <a:pt x="112" y="3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3"/>
                    </a:lnTo>
                    <a:lnTo>
                      <a:pt x="144" y="6"/>
                    </a:lnTo>
                    <a:lnTo>
                      <a:pt x="149" y="8"/>
                    </a:lnTo>
                    <a:lnTo>
                      <a:pt x="142" y="13"/>
                    </a:lnTo>
                    <a:lnTo>
                      <a:pt x="134" y="16"/>
                    </a:lnTo>
                    <a:lnTo>
                      <a:pt x="124" y="19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5"/>
                    </a:lnTo>
                    <a:lnTo>
                      <a:pt x="89" y="26"/>
                    </a:lnTo>
                    <a:lnTo>
                      <a:pt x="81" y="28"/>
                    </a:lnTo>
                    <a:lnTo>
                      <a:pt x="80" y="36"/>
                    </a:lnTo>
                    <a:lnTo>
                      <a:pt x="77" y="44"/>
                    </a:lnTo>
                    <a:lnTo>
                      <a:pt x="75" y="52"/>
                    </a:lnTo>
                    <a:lnTo>
                      <a:pt x="74" y="60"/>
                    </a:lnTo>
                    <a:lnTo>
                      <a:pt x="95" y="76"/>
                    </a:lnTo>
                    <a:lnTo>
                      <a:pt x="111" y="89"/>
                    </a:lnTo>
                    <a:lnTo>
                      <a:pt x="123" y="98"/>
                    </a:lnTo>
                    <a:lnTo>
                      <a:pt x="131" y="104"/>
                    </a:lnTo>
                    <a:lnTo>
                      <a:pt x="136" y="107"/>
                    </a:lnTo>
                    <a:lnTo>
                      <a:pt x="139" y="109"/>
                    </a:lnTo>
                    <a:lnTo>
                      <a:pt x="142" y="111"/>
                    </a:lnTo>
                    <a:lnTo>
                      <a:pt x="143" y="112"/>
                    </a:lnTo>
                    <a:lnTo>
                      <a:pt x="152" y="107"/>
                    </a:lnTo>
                    <a:lnTo>
                      <a:pt x="159" y="104"/>
                    </a:lnTo>
                    <a:lnTo>
                      <a:pt x="165" y="102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199" y="108"/>
                    </a:lnTo>
                    <a:lnTo>
                      <a:pt x="211" y="105"/>
                    </a:lnTo>
                    <a:lnTo>
                      <a:pt x="222" y="101"/>
                    </a:lnTo>
                    <a:lnTo>
                      <a:pt x="234" y="98"/>
                    </a:lnTo>
                    <a:lnTo>
                      <a:pt x="245" y="94"/>
                    </a:lnTo>
                    <a:lnTo>
                      <a:pt x="258" y="91"/>
                    </a:lnTo>
                    <a:lnTo>
                      <a:pt x="270" y="89"/>
                    </a:lnTo>
                    <a:lnTo>
                      <a:pt x="282" y="86"/>
                    </a:lnTo>
                    <a:lnTo>
                      <a:pt x="295" y="84"/>
                    </a:lnTo>
                    <a:lnTo>
                      <a:pt x="297" y="86"/>
                    </a:lnTo>
                    <a:lnTo>
                      <a:pt x="300" y="87"/>
                    </a:lnTo>
                    <a:lnTo>
                      <a:pt x="302" y="90"/>
                    </a:lnTo>
                    <a:lnTo>
                      <a:pt x="305" y="92"/>
                    </a:lnTo>
                    <a:lnTo>
                      <a:pt x="297" y="97"/>
                    </a:lnTo>
                    <a:lnTo>
                      <a:pt x="281" y="102"/>
                    </a:lnTo>
                    <a:lnTo>
                      <a:pt x="262" y="109"/>
                    </a:lnTo>
                    <a:lnTo>
                      <a:pt x="240" y="115"/>
                    </a:lnTo>
                    <a:lnTo>
                      <a:pt x="218" y="120"/>
                    </a:lnTo>
                    <a:lnTo>
                      <a:pt x="198" y="124"/>
                    </a:lnTo>
                    <a:lnTo>
                      <a:pt x="184" y="128"/>
                    </a:lnTo>
                    <a:lnTo>
                      <a:pt x="177" y="129"/>
                    </a:lnTo>
                    <a:lnTo>
                      <a:pt x="167" y="134"/>
                    </a:lnTo>
                    <a:lnTo>
                      <a:pt x="161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8" name="Freeform 36"/>
              <p:cNvSpPr>
                <a:spLocks/>
              </p:cNvSpPr>
              <p:nvPr/>
            </p:nvSpPr>
            <p:spPr bwMode="auto">
              <a:xfrm>
                <a:off x="1295" y="3248"/>
                <a:ext cx="11" cy="6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5" y="7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4"/>
                  </a:cxn>
                  <a:cxn ang="0">
                    <a:pos x="21" y="5"/>
                  </a:cxn>
                  <a:cxn ang="0">
                    <a:pos x="17" y="8"/>
                  </a:cxn>
                  <a:cxn ang="0">
                    <a:pos x="11" y="11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1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09" name="Freeform 37"/>
              <p:cNvSpPr>
                <a:spLocks/>
              </p:cNvSpPr>
              <p:nvPr/>
            </p:nvSpPr>
            <p:spPr bwMode="auto">
              <a:xfrm>
                <a:off x="1259" y="3201"/>
                <a:ext cx="97" cy="43"/>
              </a:xfrm>
              <a:custGeom>
                <a:avLst/>
                <a:gdLst/>
                <a:ahLst/>
                <a:cxnLst>
                  <a:cxn ang="0">
                    <a:pos x="48" y="81"/>
                  </a:cxn>
                  <a:cxn ang="0">
                    <a:pos x="35" y="70"/>
                  </a:cxn>
                  <a:cxn ang="0">
                    <a:pos x="21" y="60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8"/>
                  </a:cxn>
                  <a:cxn ang="0">
                    <a:pos x="12" y="18"/>
                  </a:cxn>
                  <a:cxn ang="0">
                    <a:pos x="29" y="11"/>
                  </a:cxn>
                  <a:cxn ang="0">
                    <a:pos x="51" y="6"/>
                  </a:cxn>
                  <a:cxn ang="0">
                    <a:pos x="71" y="2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2" y="13"/>
                  </a:cxn>
                  <a:cxn ang="0">
                    <a:pos x="48" y="17"/>
                  </a:cxn>
                  <a:cxn ang="0">
                    <a:pos x="35" y="22"/>
                  </a:cxn>
                  <a:cxn ang="0">
                    <a:pos x="29" y="25"/>
                  </a:cxn>
                  <a:cxn ang="0">
                    <a:pos x="28" y="29"/>
                  </a:cxn>
                  <a:cxn ang="0">
                    <a:pos x="39" y="28"/>
                  </a:cxn>
                  <a:cxn ang="0">
                    <a:pos x="63" y="16"/>
                  </a:cxn>
                  <a:cxn ang="0">
                    <a:pos x="89" y="8"/>
                  </a:cxn>
                  <a:cxn ang="0">
                    <a:pos x="108" y="15"/>
                  </a:cxn>
                  <a:cxn ang="0">
                    <a:pos x="121" y="36"/>
                  </a:cxn>
                  <a:cxn ang="0">
                    <a:pos x="135" y="47"/>
                  </a:cxn>
                  <a:cxn ang="0">
                    <a:pos x="147" y="53"/>
                  </a:cxn>
                  <a:cxn ang="0">
                    <a:pos x="161" y="53"/>
                  </a:cxn>
                  <a:cxn ang="0">
                    <a:pos x="176" y="54"/>
                  </a:cxn>
                  <a:cxn ang="0">
                    <a:pos x="190" y="59"/>
                  </a:cxn>
                  <a:cxn ang="0">
                    <a:pos x="190" y="64"/>
                  </a:cxn>
                  <a:cxn ang="0">
                    <a:pos x="165" y="72"/>
                  </a:cxn>
                  <a:cxn ang="0">
                    <a:pos x="134" y="79"/>
                  </a:cxn>
                  <a:cxn ang="0">
                    <a:pos x="109" y="83"/>
                  </a:cxn>
                  <a:cxn ang="0">
                    <a:pos x="98" y="79"/>
                  </a:cxn>
                  <a:cxn ang="0">
                    <a:pos x="86" y="78"/>
                  </a:cxn>
                  <a:cxn ang="0">
                    <a:pos x="77" y="79"/>
                  </a:cxn>
                  <a:cxn ang="0">
                    <a:pos x="67" y="83"/>
                  </a:cxn>
                  <a:cxn ang="0">
                    <a:pos x="60" y="86"/>
                  </a:cxn>
                  <a:cxn ang="0">
                    <a:pos x="56" y="86"/>
                  </a:cxn>
                </a:cxnLst>
                <a:rect l="0" t="0" r="r" b="b"/>
                <a:pathLst>
                  <a:path w="196" h="86">
                    <a:moveTo>
                      <a:pt x="55" y="86"/>
                    </a:moveTo>
                    <a:lnTo>
                      <a:pt x="48" y="81"/>
                    </a:lnTo>
                    <a:lnTo>
                      <a:pt x="41" y="75"/>
                    </a:lnTo>
                    <a:lnTo>
                      <a:pt x="35" y="70"/>
                    </a:lnTo>
                    <a:lnTo>
                      <a:pt x="28" y="64"/>
                    </a:lnTo>
                    <a:lnTo>
                      <a:pt x="21" y="60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6" y="22"/>
                    </a:lnTo>
                    <a:lnTo>
                      <a:pt x="12" y="18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51" y="6"/>
                    </a:lnTo>
                    <a:lnTo>
                      <a:pt x="61" y="3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75" y="6"/>
                    </a:lnTo>
                    <a:lnTo>
                      <a:pt x="68" y="9"/>
                    </a:lnTo>
                    <a:lnTo>
                      <a:pt x="62" y="13"/>
                    </a:lnTo>
                    <a:lnTo>
                      <a:pt x="55" y="15"/>
                    </a:lnTo>
                    <a:lnTo>
                      <a:pt x="48" y="17"/>
                    </a:lnTo>
                    <a:lnTo>
                      <a:pt x="41" y="19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9" y="28"/>
                    </a:lnTo>
                    <a:lnTo>
                      <a:pt x="51" y="23"/>
                    </a:lnTo>
                    <a:lnTo>
                      <a:pt x="63" y="16"/>
                    </a:lnTo>
                    <a:lnTo>
                      <a:pt x="77" y="10"/>
                    </a:lnTo>
                    <a:lnTo>
                      <a:pt x="89" y="8"/>
                    </a:lnTo>
                    <a:lnTo>
                      <a:pt x="99" y="8"/>
                    </a:lnTo>
                    <a:lnTo>
                      <a:pt x="108" y="15"/>
                    </a:lnTo>
                    <a:lnTo>
                      <a:pt x="115" y="30"/>
                    </a:lnTo>
                    <a:lnTo>
                      <a:pt x="121" y="36"/>
                    </a:lnTo>
                    <a:lnTo>
                      <a:pt x="128" y="41"/>
                    </a:lnTo>
                    <a:lnTo>
                      <a:pt x="135" y="47"/>
                    </a:lnTo>
                    <a:lnTo>
                      <a:pt x="143" y="53"/>
                    </a:lnTo>
                    <a:lnTo>
                      <a:pt x="147" y="53"/>
                    </a:lnTo>
                    <a:lnTo>
                      <a:pt x="153" y="53"/>
                    </a:lnTo>
                    <a:lnTo>
                      <a:pt x="161" y="53"/>
                    </a:lnTo>
                    <a:lnTo>
                      <a:pt x="168" y="53"/>
                    </a:lnTo>
                    <a:lnTo>
                      <a:pt x="176" y="54"/>
                    </a:lnTo>
                    <a:lnTo>
                      <a:pt x="183" y="56"/>
                    </a:lnTo>
                    <a:lnTo>
                      <a:pt x="190" y="59"/>
                    </a:lnTo>
                    <a:lnTo>
                      <a:pt x="196" y="62"/>
                    </a:lnTo>
                    <a:lnTo>
                      <a:pt x="190" y="64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79"/>
                    </a:lnTo>
                    <a:lnTo>
                      <a:pt x="120" y="82"/>
                    </a:lnTo>
                    <a:lnTo>
                      <a:pt x="109" y="83"/>
                    </a:lnTo>
                    <a:lnTo>
                      <a:pt x="105" y="82"/>
                    </a:lnTo>
                    <a:lnTo>
                      <a:pt x="98" y="79"/>
                    </a:lnTo>
                    <a:lnTo>
                      <a:pt x="91" y="78"/>
                    </a:lnTo>
                    <a:lnTo>
                      <a:pt x="86" y="78"/>
                    </a:lnTo>
                    <a:lnTo>
                      <a:pt x="82" y="78"/>
                    </a:lnTo>
                    <a:lnTo>
                      <a:pt x="77" y="79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6" y="86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0" name="Freeform 38"/>
              <p:cNvSpPr>
                <a:spLocks/>
              </p:cNvSpPr>
              <p:nvPr/>
            </p:nvSpPr>
            <p:spPr bwMode="auto">
              <a:xfrm>
                <a:off x="1291" y="3182"/>
                <a:ext cx="120" cy="56"/>
              </a:xfrm>
              <a:custGeom>
                <a:avLst/>
                <a:gdLst/>
                <a:ahLst/>
                <a:cxnLst>
                  <a:cxn ang="0">
                    <a:pos x="171" y="111"/>
                  </a:cxn>
                  <a:cxn ang="0">
                    <a:pos x="130" y="89"/>
                  </a:cxn>
                  <a:cxn ang="0">
                    <a:pos x="99" y="71"/>
                  </a:cxn>
                  <a:cxn ang="0">
                    <a:pos x="74" y="59"/>
                  </a:cxn>
                  <a:cxn ang="0">
                    <a:pos x="56" y="50"/>
                  </a:cxn>
                  <a:cxn ang="0">
                    <a:pos x="42" y="41"/>
                  </a:cxn>
                  <a:cxn ang="0">
                    <a:pos x="28" y="35"/>
                  </a:cxn>
                  <a:cxn ang="0">
                    <a:pos x="16" y="29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6"/>
                  </a:cxn>
                  <a:cxn ang="0">
                    <a:pos x="18" y="9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62" y="2"/>
                  </a:cxn>
                  <a:cxn ang="0">
                    <a:pos x="72" y="6"/>
                  </a:cxn>
                  <a:cxn ang="0">
                    <a:pos x="86" y="13"/>
                  </a:cxn>
                  <a:cxn ang="0">
                    <a:pos x="103" y="23"/>
                  </a:cxn>
                  <a:cxn ang="0">
                    <a:pos x="112" y="26"/>
                  </a:cxn>
                  <a:cxn ang="0">
                    <a:pos x="122" y="31"/>
                  </a:cxn>
                  <a:cxn ang="0">
                    <a:pos x="131" y="36"/>
                  </a:cxn>
                  <a:cxn ang="0">
                    <a:pos x="141" y="41"/>
                  </a:cxn>
                  <a:cxn ang="0">
                    <a:pos x="150" y="47"/>
                  </a:cxn>
                  <a:cxn ang="0">
                    <a:pos x="161" y="53"/>
                  </a:cxn>
                  <a:cxn ang="0">
                    <a:pos x="171" y="58"/>
                  </a:cxn>
                  <a:cxn ang="0">
                    <a:pos x="183" y="62"/>
                  </a:cxn>
                  <a:cxn ang="0">
                    <a:pos x="198" y="69"/>
                  </a:cxn>
                  <a:cxn ang="0">
                    <a:pos x="208" y="75"/>
                  </a:cxn>
                  <a:cxn ang="0">
                    <a:pos x="216" y="80"/>
                  </a:cxn>
                  <a:cxn ang="0">
                    <a:pos x="223" y="82"/>
                  </a:cxn>
                  <a:cxn ang="0">
                    <a:pos x="228" y="84"/>
                  </a:cxn>
                  <a:cxn ang="0">
                    <a:pos x="231" y="85"/>
                  </a:cxn>
                  <a:cxn ang="0">
                    <a:pos x="234" y="88"/>
                  </a:cxn>
                  <a:cxn ang="0">
                    <a:pos x="239" y="89"/>
                  </a:cxn>
                  <a:cxn ang="0">
                    <a:pos x="234" y="92"/>
                  </a:cxn>
                  <a:cxn ang="0">
                    <a:pos x="228" y="96"/>
                  </a:cxn>
                  <a:cxn ang="0">
                    <a:pos x="218" y="99"/>
                  </a:cxn>
                  <a:cxn ang="0">
                    <a:pos x="207" y="103"/>
                  </a:cxn>
                  <a:cxn ang="0">
                    <a:pos x="195" y="106"/>
                  </a:cxn>
                  <a:cxn ang="0">
                    <a:pos x="185" y="108"/>
                  </a:cxn>
                  <a:cxn ang="0">
                    <a:pos x="177" y="109"/>
                  </a:cxn>
                  <a:cxn ang="0">
                    <a:pos x="171" y="111"/>
                  </a:cxn>
                </a:cxnLst>
                <a:rect l="0" t="0" r="r" b="b"/>
                <a:pathLst>
                  <a:path w="239" h="111">
                    <a:moveTo>
                      <a:pt x="171" y="111"/>
                    </a:moveTo>
                    <a:lnTo>
                      <a:pt x="130" y="89"/>
                    </a:lnTo>
                    <a:lnTo>
                      <a:pt x="99" y="71"/>
                    </a:lnTo>
                    <a:lnTo>
                      <a:pt x="74" y="59"/>
                    </a:lnTo>
                    <a:lnTo>
                      <a:pt x="56" y="50"/>
                    </a:lnTo>
                    <a:lnTo>
                      <a:pt x="42" y="41"/>
                    </a:lnTo>
                    <a:lnTo>
                      <a:pt x="28" y="35"/>
                    </a:lnTo>
                    <a:lnTo>
                      <a:pt x="16" y="29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8" y="9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2" y="6"/>
                    </a:lnTo>
                    <a:lnTo>
                      <a:pt x="86" y="13"/>
                    </a:lnTo>
                    <a:lnTo>
                      <a:pt x="103" y="23"/>
                    </a:lnTo>
                    <a:lnTo>
                      <a:pt x="112" y="26"/>
                    </a:lnTo>
                    <a:lnTo>
                      <a:pt x="122" y="31"/>
                    </a:lnTo>
                    <a:lnTo>
                      <a:pt x="131" y="36"/>
                    </a:lnTo>
                    <a:lnTo>
                      <a:pt x="141" y="41"/>
                    </a:lnTo>
                    <a:lnTo>
                      <a:pt x="150" y="47"/>
                    </a:lnTo>
                    <a:lnTo>
                      <a:pt x="161" y="53"/>
                    </a:lnTo>
                    <a:lnTo>
                      <a:pt x="171" y="58"/>
                    </a:lnTo>
                    <a:lnTo>
                      <a:pt x="183" y="62"/>
                    </a:lnTo>
                    <a:lnTo>
                      <a:pt x="198" y="69"/>
                    </a:lnTo>
                    <a:lnTo>
                      <a:pt x="208" y="75"/>
                    </a:lnTo>
                    <a:lnTo>
                      <a:pt x="216" y="80"/>
                    </a:lnTo>
                    <a:lnTo>
                      <a:pt x="223" y="82"/>
                    </a:lnTo>
                    <a:lnTo>
                      <a:pt x="228" y="84"/>
                    </a:lnTo>
                    <a:lnTo>
                      <a:pt x="231" y="85"/>
                    </a:lnTo>
                    <a:lnTo>
                      <a:pt x="234" y="88"/>
                    </a:lnTo>
                    <a:lnTo>
                      <a:pt x="239" y="89"/>
                    </a:lnTo>
                    <a:lnTo>
                      <a:pt x="234" y="92"/>
                    </a:lnTo>
                    <a:lnTo>
                      <a:pt x="228" y="96"/>
                    </a:lnTo>
                    <a:lnTo>
                      <a:pt x="218" y="99"/>
                    </a:lnTo>
                    <a:lnTo>
                      <a:pt x="207" y="103"/>
                    </a:lnTo>
                    <a:lnTo>
                      <a:pt x="195" y="106"/>
                    </a:lnTo>
                    <a:lnTo>
                      <a:pt x="185" y="108"/>
                    </a:lnTo>
                    <a:lnTo>
                      <a:pt x="177" y="109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1" name="Freeform 39"/>
              <p:cNvSpPr>
                <a:spLocks/>
              </p:cNvSpPr>
              <p:nvPr/>
            </p:nvSpPr>
            <p:spPr bwMode="auto">
              <a:xfrm>
                <a:off x="1290" y="3215"/>
                <a:ext cx="21" cy="17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0" y="27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0" y="1"/>
                  </a:cxn>
                  <a:cxn ang="0">
                    <a:pos x="37" y="4"/>
                  </a:cxn>
                  <a:cxn ang="0">
                    <a:pos x="42" y="11"/>
                  </a:cxn>
                  <a:cxn ang="0">
                    <a:pos x="43" y="20"/>
                  </a:cxn>
                  <a:cxn ang="0">
                    <a:pos x="39" y="24"/>
                  </a:cxn>
                  <a:cxn ang="0">
                    <a:pos x="35" y="27"/>
                  </a:cxn>
                  <a:cxn ang="0">
                    <a:pos x="30" y="28"/>
                  </a:cxn>
                  <a:cxn ang="0">
                    <a:pos x="27" y="31"/>
                  </a:cxn>
                  <a:cxn ang="0">
                    <a:pos x="22" y="32"/>
                  </a:cxn>
                  <a:cxn ang="0">
                    <a:pos x="18" y="33"/>
                  </a:cxn>
                  <a:cxn ang="0">
                    <a:pos x="13" y="33"/>
                  </a:cxn>
                  <a:cxn ang="0">
                    <a:pos x="8" y="33"/>
                  </a:cxn>
                </a:cxnLst>
                <a:rect l="0" t="0" r="r" b="b"/>
                <a:pathLst>
                  <a:path w="43" h="33">
                    <a:moveTo>
                      <a:pt x="8" y="33"/>
                    </a:moveTo>
                    <a:lnTo>
                      <a:pt x="6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4"/>
                    </a:lnTo>
                    <a:lnTo>
                      <a:pt x="42" y="11"/>
                    </a:lnTo>
                    <a:lnTo>
                      <a:pt x="43" y="20"/>
                    </a:lnTo>
                    <a:lnTo>
                      <a:pt x="39" y="24"/>
                    </a:lnTo>
                    <a:lnTo>
                      <a:pt x="35" y="27"/>
                    </a:lnTo>
                    <a:lnTo>
                      <a:pt x="30" y="28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2" name="Freeform 40"/>
              <p:cNvSpPr>
                <a:spLocks/>
              </p:cNvSpPr>
              <p:nvPr/>
            </p:nvSpPr>
            <p:spPr bwMode="auto">
              <a:xfrm>
                <a:off x="1291" y="3219"/>
                <a:ext cx="16" cy="10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" y="18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2" y="5"/>
                  </a:cxn>
                  <a:cxn ang="0">
                    <a:pos x="27" y="15"/>
                  </a:cxn>
                  <a:cxn ang="0">
                    <a:pos x="22" y="18"/>
                  </a:cxn>
                  <a:cxn ang="0">
                    <a:pos x="14" y="20"/>
                  </a:cxn>
                  <a:cxn ang="0">
                    <a:pos x="5" y="20"/>
                  </a:cxn>
                </a:cxnLst>
                <a:rect l="0" t="0" r="r" b="b"/>
                <a:pathLst>
                  <a:path w="32" h="20">
                    <a:moveTo>
                      <a:pt x="5" y="20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4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3" name="Freeform 41"/>
              <p:cNvSpPr>
                <a:spLocks/>
              </p:cNvSpPr>
              <p:nvPr/>
            </p:nvSpPr>
            <p:spPr bwMode="auto">
              <a:xfrm>
                <a:off x="1324" y="3155"/>
                <a:ext cx="156" cy="70"/>
              </a:xfrm>
              <a:custGeom>
                <a:avLst/>
                <a:gdLst/>
                <a:ahLst/>
                <a:cxnLst>
                  <a:cxn ang="0">
                    <a:pos x="181" y="135"/>
                  </a:cxn>
                  <a:cxn ang="0">
                    <a:pos x="169" y="131"/>
                  </a:cxn>
                  <a:cxn ang="0">
                    <a:pos x="165" y="129"/>
                  </a:cxn>
                  <a:cxn ang="0">
                    <a:pos x="165" y="127"/>
                  </a:cxn>
                  <a:cxn ang="0">
                    <a:pos x="175" y="122"/>
                  </a:cxn>
                  <a:cxn ang="0">
                    <a:pos x="195" y="116"/>
                  </a:cxn>
                  <a:cxn ang="0">
                    <a:pos x="214" y="110"/>
                  </a:cxn>
                  <a:cxn ang="0">
                    <a:pos x="233" y="104"/>
                  </a:cxn>
                  <a:cxn ang="0">
                    <a:pos x="242" y="89"/>
                  </a:cxn>
                  <a:cxn ang="0">
                    <a:pos x="245" y="70"/>
                  </a:cxn>
                  <a:cxn ang="0">
                    <a:pos x="234" y="56"/>
                  </a:cxn>
                  <a:cxn ang="0">
                    <a:pos x="206" y="41"/>
                  </a:cxn>
                  <a:cxn ang="0">
                    <a:pos x="178" y="27"/>
                  </a:cxn>
                  <a:cxn ang="0">
                    <a:pos x="152" y="18"/>
                  </a:cxn>
                  <a:cxn ang="0">
                    <a:pos x="138" y="21"/>
                  </a:cxn>
                  <a:cxn ang="0">
                    <a:pos x="126" y="24"/>
                  </a:cxn>
                  <a:cxn ang="0">
                    <a:pos x="113" y="23"/>
                  </a:cxn>
                  <a:cxn ang="0">
                    <a:pos x="100" y="21"/>
                  </a:cxn>
                  <a:cxn ang="0">
                    <a:pos x="90" y="23"/>
                  </a:cxn>
                  <a:cxn ang="0">
                    <a:pos x="69" y="33"/>
                  </a:cxn>
                  <a:cxn ang="0">
                    <a:pos x="43" y="46"/>
                  </a:cxn>
                  <a:cxn ang="0">
                    <a:pos x="20" y="55"/>
                  </a:cxn>
                  <a:cxn ang="0">
                    <a:pos x="6" y="53"/>
                  </a:cxn>
                  <a:cxn ang="0">
                    <a:pos x="1" y="49"/>
                  </a:cxn>
                  <a:cxn ang="0">
                    <a:pos x="12" y="40"/>
                  </a:cxn>
                  <a:cxn ang="0">
                    <a:pos x="45" y="24"/>
                  </a:cxn>
                  <a:cxn ang="0">
                    <a:pos x="85" y="9"/>
                  </a:cxn>
                  <a:cxn ang="0">
                    <a:pos x="122" y="0"/>
                  </a:cxn>
                  <a:cxn ang="0">
                    <a:pos x="128" y="3"/>
                  </a:cxn>
                  <a:cxn ang="0">
                    <a:pos x="118" y="13"/>
                  </a:cxn>
                  <a:cxn ang="0">
                    <a:pos x="121" y="15"/>
                  </a:cxn>
                  <a:cxn ang="0">
                    <a:pos x="131" y="8"/>
                  </a:cxn>
                  <a:cxn ang="0">
                    <a:pos x="159" y="10"/>
                  </a:cxn>
                  <a:cxn ang="0">
                    <a:pos x="204" y="29"/>
                  </a:cxn>
                  <a:cxn ang="0">
                    <a:pos x="249" y="51"/>
                  </a:cxn>
                  <a:cxn ang="0">
                    <a:pos x="293" y="75"/>
                  </a:cxn>
                  <a:cxn ang="0">
                    <a:pos x="302" y="93"/>
                  </a:cxn>
                  <a:cxn ang="0">
                    <a:pos x="268" y="110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3" h="139">
                    <a:moveTo>
                      <a:pt x="187" y="139"/>
                    </a:moveTo>
                    <a:lnTo>
                      <a:pt x="181" y="135"/>
                    </a:lnTo>
                    <a:lnTo>
                      <a:pt x="175" y="132"/>
                    </a:lnTo>
                    <a:lnTo>
                      <a:pt x="169" y="131"/>
                    </a:lnTo>
                    <a:lnTo>
                      <a:pt x="164" y="130"/>
                    </a:lnTo>
                    <a:lnTo>
                      <a:pt x="165" y="129"/>
                    </a:lnTo>
                    <a:lnTo>
                      <a:pt x="165" y="128"/>
                    </a:lnTo>
                    <a:lnTo>
                      <a:pt x="165" y="127"/>
                    </a:lnTo>
                    <a:lnTo>
                      <a:pt x="165" y="125"/>
                    </a:lnTo>
                    <a:lnTo>
                      <a:pt x="175" y="122"/>
                    </a:lnTo>
                    <a:lnTo>
                      <a:pt x="184" y="120"/>
                    </a:lnTo>
                    <a:lnTo>
                      <a:pt x="195" y="116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8"/>
                    </a:lnTo>
                    <a:lnTo>
                      <a:pt x="233" y="104"/>
                    </a:lnTo>
                    <a:lnTo>
                      <a:pt x="242" y="99"/>
                    </a:lnTo>
                    <a:lnTo>
                      <a:pt x="242" y="89"/>
                    </a:lnTo>
                    <a:lnTo>
                      <a:pt x="244" y="79"/>
                    </a:lnTo>
                    <a:lnTo>
                      <a:pt x="245" y="70"/>
                    </a:lnTo>
                    <a:lnTo>
                      <a:pt x="245" y="62"/>
                    </a:lnTo>
                    <a:lnTo>
                      <a:pt x="234" y="56"/>
                    </a:lnTo>
                    <a:lnTo>
                      <a:pt x="221" y="48"/>
                    </a:lnTo>
                    <a:lnTo>
                      <a:pt x="206" y="41"/>
                    </a:lnTo>
                    <a:lnTo>
                      <a:pt x="191" y="34"/>
                    </a:lnTo>
                    <a:lnTo>
                      <a:pt x="178" y="27"/>
                    </a:lnTo>
                    <a:lnTo>
                      <a:pt x="164" y="22"/>
                    </a:lnTo>
                    <a:lnTo>
                      <a:pt x="152" y="18"/>
                    </a:lnTo>
                    <a:lnTo>
                      <a:pt x="143" y="17"/>
                    </a:lnTo>
                    <a:lnTo>
                      <a:pt x="138" y="21"/>
                    </a:lnTo>
                    <a:lnTo>
                      <a:pt x="133" y="23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3" y="23"/>
                    </a:lnTo>
                    <a:lnTo>
                      <a:pt x="106" y="22"/>
                    </a:lnTo>
                    <a:lnTo>
                      <a:pt x="100" y="21"/>
                    </a:lnTo>
                    <a:lnTo>
                      <a:pt x="96" y="19"/>
                    </a:lnTo>
                    <a:lnTo>
                      <a:pt x="90" y="23"/>
                    </a:lnTo>
                    <a:lnTo>
                      <a:pt x="81" y="27"/>
                    </a:lnTo>
                    <a:lnTo>
                      <a:pt x="69" y="33"/>
                    </a:lnTo>
                    <a:lnTo>
                      <a:pt x="57" y="39"/>
                    </a:lnTo>
                    <a:lnTo>
                      <a:pt x="43" y="46"/>
                    </a:lnTo>
                    <a:lnTo>
                      <a:pt x="30" y="52"/>
                    </a:lnTo>
                    <a:lnTo>
                      <a:pt x="20" y="55"/>
                    </a:lnTo>
                    <a:lnTo>
                      <a:pt x="12" y="56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12" y="40"/>
                    </a:lnTo>
                    <a:lnTo>
                      <a:pt x="27" y="32"/>
                    </a:lnTo>
                    <a:lnTo>
                      <a:pt x="45" y="24"/>
                    </a:lnTo>
                    <a:lnTo>
                      <a:pt x="66" y="16"/>
                    </a:lnTo>
                    <a:lnTo>
                      <a:pt x="85" y="9"/>
                    </a:lnTo>
                    <a:lnTo>
                      <a:pt x="105" y="3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28" y="3"/>
                    </a:lnTo>
                    <a:lnTo>
                      <a:pt x="122" y="8"/>
                    </a:lnTo>
                    <a:lnTo>
                      <a:pt x="118" y="13"/>
                    </a:lnTo>
                    <a:lnTo>
                      <a:pt x="114" y="18"/>
                    </a:lnTo>
                    <a:lnTo>
                      <a:pt x="121" y="15"/>
                    </a:lnTo>
                    <a:lnTo>
                      <a:pt x="127" y="11"/>
                    </a:lnTo>
                    <a:lnTo>
                      <a:pt x="131" y="8"/>
                    </a:lnTo>
                    <a:lnTo>
                      <a:pt x="137" y="3"/>
                    </a:lnTo>
                    <a:lnTo>
                      <a:pt x="159" y="10"/>
                    </a:lnTo>
                    <a:lnTo>
                      <a:pt x="181" y="18"/>
                    </a:lnTo>
                    <a:lnTo>
                      <a:pt x="204" y="29"/>
                    </a:lnTo>
                    <a:lnTo>
                      <a:pt x="227" y="39"/>
                    </a:lnTo>
                    <a:lnTo>
                      <a:pt x="249" y="51"/>
                    </a:lnTo>
                    <a:lnTo>
                      <a:pt x="272" y="63"/>
                    </a:lnTo>
                    <a:lnTo>
                      <a:pt x="293" y="75"/>
                    </a:lnTo>
                    <a:lnTo>
                      <a:pt x="313" y="86"/>
                    </a:lnTo>
                    <a:lnTo>
                      <a:pt x="302" y="93"/>
                    </a:lnTo>
                    <a:lnTo>
                      <a:pt x="287" y="102"/>
                    </a:lnTo>
                    <a:lnTo>
                      <a:pt x="268" y="110"/>
                    </a:lnTo>
                    <a:lnTo>
                      <a:pt x="250" y="120"/>
                    </a:lnTo>
                    <a:lnTo>
                      <a:pt x="232" y="127"/>
                    </a:lnTo>
                    <a:lnTo>
                      <a:pt x="213" y="134"/>
                    </a:lnTo>
                    <a:lnTo>
                      <a:pt x="198" y="138"/>
                    </a:lnTo>
                    <a:lnTo>
                      <a:pt x="187" y="13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4" name="Freeform 42"/>
              <p:cNvSpPr>
                <a:spLocks/>
              </p:cNvSpPr>
              <p:nvPr/>
            </p:nvSpPr>
            <p:spPr bwMode="auto">
              <a:xfrm>
                <a:off x="1320" y="3213"/>
                <a:ext cx="23" cy="12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5" y="21"/>
                  </a:cxn>
                  <a:cxn ang="0">
                    <a:pos x="19" y="19"/>
                  </a:cxn>
                  <a:cxn ang="0">
                    <a:pos x="14" y="16"/>
                  </a:cxn>
                  <a:cxn ang="0">
                    <a:pos x="9" y="14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0" y="2"/>
                  </a:cxn>
                  <a:cxn ang="0">
                    <a:pos x="16" y="5"/>
                  </a:cxn>
                  <a:cxn ang="0">
                    <a:pos x="22" y="8"/>
                  </a:cxn>
                  <a:cxn ang="0">
                    <a:pos x="28" y="12"/>
                  </a:cxn>
                  <a:cxn ang="0">
                    <a:pos x="34" y="15"/>
                  </a:cxn>
                  <a:cxn ang="0">
                    <a:pos x="39" y="19"/>
                  </a:cxn>
                  <a:cxn ang="0">
                    <a:pos x="46" y="21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6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14" y="16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6" y="5"/>
                    </a:lnTo>
                    <a:lnTo>
                      <a:pt x="22" y="8"/>
                    </a:lnTo>
                    <a:lnTo>
                      <a:pt x="28" y="12"/>
                    </a:lnTo>
                    <a:lnTo>
                      <a:pt x="34" y="15"/>
                    </a:lnTo>
                    <a:lnTo>
                      <a:pt x="39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5" name="Freeform 43"/>
              <p:cNvSpPr>
                <a:spLocks/>
              </p:cNvSpPr>
              <p:nvPr/>
            </p:nvSpPr>
            <p:spPr bwMode="auto">
              <a:xfrm>
                <a:off x="1239" y="3211"/>
                <a:ext cx="11" cy="10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6" y="10"/>
                  </a:cxn>
                  <a:cxn ang="0">
                    <a:pos x="11" y="6"/>
                  </a:cxn>
                  <a:cxn ang="0">
                    <a:pos x="16" y="4"/>
                  </a:cxn>
                  <a:cxn ang="0">
                    <a:pos x="21" y="0"/>
                  </a:cxn>
                  <a:cxn ang="0">
                    <a:pos x="22" y="4"/>
                  </a:cxn>
                  <a:cxn ang="0">
                    <a:pos x="22" y="12"/>
                  </a:cxn>
                  <a:cxn ang="0">
                    <a:pos x="18" y="18"/>
                  </a:cxn>
                  <a:cxn ang="0">
                    <a:pos x="11" y="20"/>
                  </a:cxn>
                </a:cxnLst>
                <a:rect l="0" t="0" r="r" b="b"/>
                <a:pathLst>
                  <a:path w="22" h="20">
                    <a:moveTo>
                      <a:pt x="11" y="20"/>
                    </a:moveTo>
                    <a:lnTo>
                      <a:pt x="11" y="19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10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2" y="12"/>
                    </a:lnTo>
                    <a:lnTo>
                      <a:pt x="18" y="18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6" name="Freeform 44"/>
              <p:cNvSpPr>
                <a:spLocks/>
              </p:cNvSpPr>
              <p:nvPr/>
            </p:nvSpPr>
            <p:spPr bwMode="auto">
              <a:xfrm>
                <a:off x="1339" y="3169"/>
                <a:ext cx="102" cy="47"/>
              </a:xfrm>
              <a:custGeom>
                <a:avLst/>
                <a:gdLst/>
                <a:ahLst/>
                <a:cxnLst>
                  <a:cxn ang="0">
                    <a:pos x="113" y="93"/>
                  </a:cxn>
                  <a:cxn ang="0">
                    <a:pos x="104" y="89"/>
                  </a:cxn>
                  <a:cxn ang="0">
                    <a:pos x="95" y="86"/>
                  </a:cxn>
                  <a:cxn ang="0">
                    <a:pos x="86" y="82"/>
                  </a:cxn>
                  <a:cxn ang="0">
                    <a:pos x="74" y="68"/>
                  </a:cxn>
                  <a:cxn ang="0">
                    <a:pos x="59" y="52"/>
                  </a:cxn>
                  <a:cxn ang="0">
                    <a:pos x="42" y="43"/>
                  </a:cxn>
                  <a:cxn ang="0">
                    <a:pos x="20" y="41"/>
                  </a:cxn>
                  <a:cxn ang="0">
                    <a:pos x="6" y="40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5" y="19"/>
                  </a:cxn>
                  <a:cxn ang="0">
                    <a:pos x="45" y="10"/>
                  </a:cxn>
                  <a:cxn ang="0">
                    <a:pos x="65" y="4"/>
                  </a:cxn>
                  <a:cxn ang="0">
                    <a:pos x="80" y="4"/>
                  </a:cxn>
                  <a:cxn ang="0">
                    <a:pos x="92" y="4"/>
                  </a:cxn>
                  <a:cxn ang="0">
                    <a:pos x="104" y="3"/>
                  </a:cxn>
                  <a:cxn ang="0">
                    <a:pos x="116" y="0"/>
                  </a:cxn>
                  <a:cxn ang="0">
                    <a:pos x="130" y="4"/>
                  </a:cxn>
                  <a:cxn ang="0">
                    <a:pos x="146" y="12"/>
                  </a:cxn>
                  <a:cxn ang="0">
                    <a:pos x="164" y="20"/>
                  </a:cxn>
                  <a:cxn ang="0">
                    <a:pos x="180" y="28"/>
                  </a:cxn>
                  <a:cxn ang="0">
                    <a:pos x="197" y="36"/>
                  </a:cxn>
                  <a:cxn ang="0">
                    <a:pos x="204" y="40"/>
                  </a:cxn>
                  <a:cxn ang="0">
                    <a:pos x="204" y="46"/>
                  </a:cxn>
                  <a:cxn ang="0">
                    <a:pos x="204" y="58"/>
                  </a:cxn>
                  <a:cxn ang="0">
                    <a:pos x="195" y="73"/>
                  </a:cxn>
                  <a:cxn ang="0">
                    <a:pos x="172" y="82"/>
                  </a:cxn>
                  <a:cxn ang="0">
                    <a:pos x="149" y="90"/>
                  </a:cxn>
                  <a:cxn ang="0">
                    <a:pos x="127" y="94"/>
                  </a:cxn>
                </a:cxnLst>
                <a:rect l="0" t="0" r="r" b="b"/>
                <a:pathLst>
                  <a:path w="205" h="95">
                    <a:moveTo>
                      <a:pt x="118" y="95"/>
                    </a:moveTo>
                    <a:lnTo>
                      <a:pt x="113" y="93"/>
                    </a:lnTo>
                    <a:lnTo>
                      <a:pt x="108" y="91"/>
                    </a:lnTo>
                    <a:lnTo>
                      <a:pt x="104" y="89"/>
                    </a:lnTo>
                    <a:lnTo>
                      <a:pt x="99" y="87"/>
                    </a:lnTo>
                    <a:lnTo>
                      <a:pt x="95" y="86"/>
                    </a:lnTo>
                    <a:lnTo>
                      <a:pt x="91" y="83"/>
                    </a:lnTo>
                    <a:lnTo>
                      <a:pt x="86" y="82"/>
                    </a:lnTo>
                    <a:lnTo>
                      <a:pt x="82" y="80"/>
                    </a:lnTo>
                    <a:lnTo>
                      <a:pt x="74" y="68"/>
                    </a:lnTo>
                    <a:lnTo>
                      <a:pt x="66" y="59"/>
                    </a:lnTo>
                    <a:lnTo>
                      <a:pt x="59" y="52"/>
                    </a:lnTo>
                    <a:lnTo>
                      <a:pt x="51" y="46"/>
                    </a:lnTo>
                    <a:lnTo>
                      <a:pt x="42" y="43"/>
                    </a:lnTo>
                    <a:lnTo>
                      <a:pt x="31" y="41"/>
                    </a:lnTo>
                    <a:lnTo>
                      <a:pt x="20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3"/>
                    </a:lnTo>
                    <a:lnTo>
                      <a:pt x="25" y="19"/>
                    </a:lnTo>
                    <a:lnTo>
                      <a:pt x="36" y="14"/>
                    </a:lnTo>
                    <a:lnTo>
                      <a:pt x="45" y="10"/>
                    </a:lnTo>
                    <a:lnTo>
                      <a:pt x="55" y="6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0" y="4"/>
                    </a:lnTo>
                    <a:lnTo>
                      <a:pt x="86" y="4"/>
                    </a:lnTo>
                    <a:lnTo>
                      <a:pt x="92" y="4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11" y="1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30" y="4"/>
                    </a:lnTo>
                    <a:lnTo>
                      <a:pt x="138" y="8"/>
                    </a:lnTo>
                    <a:lnTo>
                      <a:pt x="146" y="12"/>
                    </a:lnTo>
                    <a:lnTo>
                      <a:pt x="156" y="16"/>
                    </a:lnTo>
                    <a:lnTo>
                      <a:pt x="164" y="20"/>
                    </a:lnTo>
                    <a:lnTo>
                      <a:pt x="172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5" y="41"/>
                    </a:lnTo>
                    <a:lnTo>
                      <a:pt x="204" y="46"/>
                    </a:lnTo>
                    <a:lnTo>
                      <a:pt x="204" y="51"/>
                    </a:lnTo>
                    <a:lnTo>
                      <a:pt x="204" y="58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4" y="78"/>
                    </a:lnTo>
                    <a:lnTo>
                      <a:pt x="172" y="82"/>
                    </a:lnTo>
                    <a:lnTo>
                      <a:pt x="160" y="87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7" y="94"/>
                    </a:lnTo>
                    <a:lnTo>
                      <a:pt x="118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7" name="Freeform 45"/>
              <p:cNvSpPr>
                <a:spLocks/>
              </p:cNvSpPr>
              <p:nvPr/>
            </p:nvSpPr>
            <p:spPr bwMode="auto">
              <a:xfrm>
                <a:off x="1235" y="3207"/>
                <a:ext cx="13" cy="8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11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14" y="11"/>
                  </a:cxn>
                  <a:cxn ang="0">
                    <a:pos x="7" y="14"/>
                  </a:cxn>
                  <a:cxn ang="0">
                    <a:pos x="3" y="15"/>
                  </a:cxn>
                  <a:cxn ang="0">
                    <a:pos x="1" y="17"/>
                  </a:cxn>
                </a:cxnLst>
                <a:rect l="0" t="0" r="r" b="b"/>
                <a:pathLst>
                  <a:path w="25" h="17">
                    <a:moveTo>
                      <a:pt x="1" y="17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14" y="11"/>
                    </a:lnTo>
                    <a:lnTo>
                      <a:pt x="7" y="14"/>
                    </a:lnTo>
                    <a:lnTo>
                      <a:pt x="3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8" name="Freeform 46"/>
              <p:cNvSpPr>
                <a:spLocks/>
              </p:cNvSpPr>
              <p:nvPr/>
            </p:nvSpPr>
            <p:spPr bwMode="auto">
              <a:xfrm>
                <a:off x="1399" y="3195"/>
                <a:ext cx="27" cy="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5" y="15"/>
                  </a:cxn>
                  <a:cxn ang="0">
                    <a:pos x="10" y="12"/>
                  </a:cxn>
                  <a:cxn ang="0">
                    <a:pos x="17" y="9"/>
                  </a:cxn>
                  <a:cxn ang="0">
                    <a:pos x="24" y="6"/>
                  </a:cxn>
                  <a:cxn ang="0">
                    <a:pos x="31" y="5"/>
                  </a:cxn>
                  <a:cxn ang="0">
                    <a:pos x="39" y="2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52" y="4"/>
                  </a:cxn>
                  <a:cxn ang="0">
                    <a:pos x="46" y="8"/>
                  </a:cxn>
                  <a:cxn ang="0">
                    <a:pos x="39" y="12"/>
                  </a:cxn>
                  <a:cxn ang="0">
                    <a:pos x="30" y="15"/>
                  </a:cxn>
                  <a:cxn ang="0">
                    <a:pos x="21" y="19"/>
                  </a:cxn>
                  <a:cxn ang="0">
                    <a:pos x="12" y="21"/>
                  </a:cxn>
                  <a:cxn ang="0">
                    <a:pos x="5" y="23"/>
                  </a:cxn>
                  <a:cxn ang="0">
                    <a:pos x="0" y="24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10" y="12"/>
                    </a:lnTo>
                    <a:lnTo>
                      <a:pt x="17" y="9"/>
                    </a:lnTo>
                    <a:lnTo>
                      <a:pt x="24" y="6"/>
                    </a:lnTo>
                    <a:lnTo>
                      <a:pt x="31" y="5"/>
                    </a:lnTo>
                    <a:lnTo>
                      <a:pt x="39" y="2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39" y="12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19" name="Freeform 47"/>
              <p:cNvSpPr>
                <a:spLocks/>
              </p:cNvSpPr>
              <p:nvPr/>
            </p:nvSpPr>
            <p:spPr bwMode="auto">
              <a:xfrm>
                <a:off x="1447" y="3191"/>
                <a:ext cx="16" cy="15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29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9" y="25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9" y="27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7" y="16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2" y="13"/>
                  </a:cxn>
                  <a:cxn ang="0">
                    <a:pos x="8" y="7"/>
                  </a:cxn>
                  <a:cxn ang="0">
                    <a:pos x="16" y="2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31" y="8"/>
                  </a:cxn>
                  <a:cxn ang="0">
                    <a:pos x="31" y="9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7" y="14"/>
                  </a:cxn>
                  <a:cxn ang="0">
                    <a:pos x="26" y="15"/>
                  </a:cxn>
                  <a:cxn ang="0">
                    <a:pos x="27" y="17"/>
                  </a:cxn>
                  <a:cxn ang="0">
                    <a:pos x="29" y="20"/>
                  </a:cxn>
                  <a:cxn ang="0">
                    <a:pos x="30" y="23"/>
                  </a:cxn>
                  <a:cxn ang="0">
                    <a:pos x="30" y="28"/>
                  </a:cxn>
                  <a:cxn ang="0">
                    <a:pos x="29" y="29"/>
                  </a:cxn>
                  <a:cxn ang="0">
                    <a:pos x="26" y="29"/>
                  </a:cxn>
                  <a:cxn ang="0">
                    <a:pos x="25" y="29"/>
                  </a:cxn>
                  <a:cxn ang="0">
                    <a:pos x="23" y="30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7" y="17"/>
                    </a:lnTo>
                    <a:lnTo>
                      <a:pt x="29" y="20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0" name="Freeform 48"/>
              <p:cNvSpPr>
                <a:spLocks/>
              </p:cNvSpPr>
              <p:nvPr/>
            </p:nvSpPr>
            <p:spPr bwMode="auto">
              <a:xfrm>
                <a:off x="1354" y="3193"/>
                <a:ext cx="17" cy="10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23" y="15"/>
                  </a:cxn>
                  <a:cxn ang="0">
                    <a:pos x="16" y="11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27" y="10"/>
                  </a:cxn>
                  <a:cxn ang="0">
                    <a:pos x="30" y="14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2" y="18"/>
                  </a:cxn>
                  <a:cxn ang="0">
                    <a:pos x="31" y="19"/>
                  </a:cxn>
                </a:cxnLst>
                <a:rect l="0" t="0" r="r" b="b"/>
                <a:pathLst>
                  <a:path w="35" h="19">
                    <a:moveTo>
                      <a:pt x="31" y="19"/>
                    </a:moveTo>
                    <a:lnTo>
                      <a:pt x="23" y="15"/>
                    </a:lnTo>
                    <a:lnTo>
                      <a:pt x="16" y="11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0" y="14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1" name="Freeform 49"/>
              <p:cNvSpPr>
                <a:spLocks/>
              </p:cNvSpPr>
              <p:nvPr/>
            </p:nvSpPr>
            <p:spPr bwMode="auto">
              <a:xfrm>
                <a:off x="1378" y="3179"/>
                <a:ext cx="23" cy="19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4" y="31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1"/>
                  </a:cxn>
                  <a:cxn ang="0">
                    <a:pos x="40" y="0"/>
                  </a:cxn>
                  <a:cxn ang="0">
                    <a:pos x="44" y="8"/>
                  </a:cxn>
                  <a:cxn ang="0">
                    <a:pos x="46" y="16"/>
                  </a:cxn>
                  <a:cxn ang="0">
                    <a:pos x="45" y="23"/>
                  </a:cxn>
                  <a:cxn ang="0">
                    <a:pos x="42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1" y="37"/>
                  </a:cxn>
                  <a:cxn ang="0">
                    <a:pos x="13" y="38"/>
                  </a:cxn>
                </a:cxnLst>
                <a:rect l="0" t="0" r="r" b="b"/>
                <a:pathLst>
                  <a:path w="46" h="38">
                    <a:moveTo>
                      <a:pt x="13" y="38"/>
                    </a:moveTo>
                    <a:lnTo>
                      <a:pt x="4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4" y="8"/>
                    </a:lnTo>
                    <a:lnTo>
                      <a:pt x="46" y="16"/>
                    </a:lnTo>
                    <a:lnTo>
                      <a:pt x="45" y="23"/>
                    </a:lnTo>
                    <a:lnTo>
                      <a:pt x="42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2" name="Freeform 50"/>
              <p:cNvSpPr>
                <a:spLocks/>
              </p:cNvSpPr>
              <p:nvPr/>
            </p:nvSpPr>
            <p:spPr bwMode="auto">
              <a:xfrm>
                <a:off x="1454" y="3195"/>
                <a:ext cx="5" cy="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7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3" name="Freeform 51"/>
              <p:cNvSpPr>
                <a:spLocks/>
              </p:cNvSpPr>
              <p:nvPr/>
            </p:nvSpPr>
            <p:spPr bwMode="auto">
              <a:xfrm>
                <a:off x="1382" y="3182"/>
                <a:ext cx="14" cy="13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6" y="5"/>
                  </a:cxn>
                  <a:cxn ang="0">
                    <a:pos x="12" y="2"/>
                  </a:cxn>
                  <a:cxn ang="0">
                    <a:pos x="18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8" y="13"/>
                  </a:cxn>
                  <a:cxn ang="0">
                    <a:pos x="24" y="21"/>
                  </a:cxn>
                  <a:cxn ang="0">
                    <a:pos x="15" y="23"/>
                  </a:cxn>
                  <a:cxn ang="0">
                    <a:pos x="5" y="24"/>
                  </a:cxn>
                </a:cxnLst>
                <a:rect l="0" t="0" r="r" b="b"/>
                <a:pathLst>
                  <a:path w="29" h="24">
                    <a:moveTo>
                      <a:pt x="5" y="24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8" y="13"/>
                    </a:lnTo>
                    <a:lnTo>
                      <a:pt x="24" y="21"/>
                    </a:lnTo>
                    <a:lnTo>
                      <a:pt x="15" y="23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4" name="Freeform 52"/>
              <p:cNvSpPr>
                <a:spLocks/>
              </p:cNvSpPr>
              <p:nvPr/>
            </p:nvSpPr>
            <p:spPr bwMode="auto">
              <a:xfrm>
                <a:off x="1152" y="2880"/>
                <a:ext cx="317" cy="394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8"/>
                  </a:cxn>
                  <a:cxn ang="0">
                    <a:pos x="26" y="615"/>
                  </a:cxn>
                  <a:cxn ang="0">
                    <a:pos x="40" y="599"/>
                  </a:cxn>
                  <a:cxn ang="0">
                    <a:pos x="43" y="597"/>
                  </a:cxn>
                  <a:cxn ang="0">
                    <a:pos x="35" y="531"/>
                  </a:cxn>
                  <a:cxn ang="0">
                    <a:pos x="23" y="493"/>
                  </a:cxn>
                  <a:cxn ang="0">
                    <a:pos x="6" y="396"/>
                  </a:cxn>
                  <a:cxn ang="0">
                    <a:pos x="18" y="376"/>
                  </a:cxn>
                  <a:cxn ang="0">
                    <a:pos x="5" y="360"/>
                  </a:cxn>
                  <a:cxn ang="0">
                    <a:pos x="0" y="302"/>
                  </a:cxn>
                  <a:cxn ang="0">
                    <a:pos x="18" y="287"/>
                  </a:cxn>
                  <a:cxn ang="0">
                    <a:pos x="33" y="272"/>
                  </a:cxn>
                  <a:cxn ang="0">
                    <a:pos x="56" y="258"/>
                  </a:cxn>
                  <a:cxn ang="0">
                    <a:pos x="43" y="250"/>
                  </a:cxn>
                  <a:cxn ang="0">
                    <a:pos x="46" y="157"/>
                  </a:cxn>
                  <a:cxn ang="0">
                    <a:pos x="52" y="116"/>
                  </a:cxn>
                  <a:cxn ang="0">
                    <a:pos x="89" y="105"/>
                  </a:cxn>
                  <a:cxn ang="0">
                    <a:pos x="136" y="92"/>
                  </a:cxn>
                  <a:cxn ang="0">
                    <a:pos x="182" y="81"/>
                  </a:cxn>
                  <a:cxn ang="0">
                    <a:pos x="230" y="68"/>
                  </a:cxn>
                  <a:cxn ang="0">
                    <a:pos x="274" y="51"/>
                  </a:cxn>
                  <a:cxn ang="0">
                    <a:pos x="320" y="29"/>
                  </a:cxn>
                  <a:cxn ang="0">
                    <a:pos x="370" y="10"/>
                  </a:cxn>
                  <a:cxn ang="0">
                    <a:pos x="418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6"/>
                  </a:cxn>
                  <a:cxn ang="0">
                    <a:pos x="615" y="217"/>
                  </a:cxn>
                  <a:cxn ang="0">
                    <a:pos x="609" y="222"/>
                  </a:cxn>
                  <a:cxn ang="0">
                    <a:pos x="626" y="226"/>
                  </a:cxn>
                  <a:cxn ang="0">
                    <a:pos x="631" y="259"/>
                  </a:cxn>
                  <a:cxn ang="0">
                    <a:pos x="598" y="272"/>
                  </a:cxn>
                  <a:cxn ang="0">
                    <a:pos x="590" y="327"/>
                  </a:cxn>
                  <a:cxn ang="0">
                    <a:pos x="572" y="361"/>
                  </a:cxn>
                  <a:cxn ang="0">
                    <a:pos x="565" y="368"/>
                  </a:cxn>
                  <a:cxn ang="0">
                    <a:pos x="576" y="371"/>
                  </a:cxn>
                  <a:cxn ang="0">
                    <a:pos x="575" y="413"/>
                  </a:cxn>
                  <a:cxn ang="0">
                    <a:pos x="586" y="431"/>
                  </a:cxn>
                  <a:cxn ang="0">
                    <a:pos x="606" y="439"/>
                  </a:cxn>
                  <a:cxn ang="0">
                    <a:pos x="614" y="476"/>
                  </a:cxn>
                  <a:cxn ang="0">
                    <a:pos x="607" y="500"/>
                  </a:cxn>
                  <a:cxn ang="0">
                    <a:pos x="613" y="529"/>
                  </a:cxn>
                  <a:cxn ang="0">
                    <a:pos x="611" y="600"/>
                  </a:cxn>
                  <a:cxn ang="0">
                    <a:pos x="527" y="649"/>
                  </a:cxn>
                  <a:cxn ang="0">
                    <a:pos x="428" y="691"/>
                  </a:cxn>
                  <a:cxn ang="0">
                    <a:pos x="329" y="735"/>
                  </a:cxn>
                  <a:cxn ang="0">
                    <a:pos x="231" y="778"/>
                  </a:cxn>
                  <a:cxn ang="0">
                    <a:pos x="198" y="788"/>
                  </a:cxn>
                </a:cxnLst>
                <a:rect l="0" t="0" r="r" b="b"/>
                <a:pathLst>
                  <a:path w="633" h="788">
                    <a:moveTo>
                      <a:pt x="196" y="788"/>
                    </a:moveTo>
                    <a:lnTo>
                      <a:pt x="175" y="777"/>
                    </a:lnTo>
                    <a:lnTo>
                      <a:pt x="154" y="764"/>
                    </a:lnTo>
                    <a:lnTo>
                      <a:pt x="134" y="751"/>
                    </a:lnTo>
                    <a:lnTo>
                      <a:pt x="114" y="739"/>
                    </a:lnTo>
                    <a:lnTo>
                      <a:pt x="96" y="725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6"/>
                    </a:lnTo>
                    <a:lnTo>
                      <a:pt x="31" y="682"/>
                    </a:lnTo>
                    <a:lnTo>
                      <a:pt x="28" y="680"/>
                    </a:lnTo>
                    <a:lnTo>
                      <a:pt x="24" y="678"/>
                    </a:lnTo>
                    <a:lnTo>
                      <a:pt x="22" y="675"/>
                    </a:lnTo>
                    <a:lnTo>
                      <a:pt x="22" y="657"/>
                    </a:lnTo>
                    <a:lnTo>
                      <a:pt x="23" y="636"/>
                    </a:lnTo>
                    <a:lnTo>
                      <a:pt x="26" y="615"/>
                    </a:lnTo>
                    <a:lnTo>
                      <a:pt x="32" y="599"/>
                    </a:lnTo>
                    <a:lnTo>
                      <a:pt x="35" y="599"/>
                    </a:lnTo>
                    <a:lnTo>
                      <a:pt x="38" y="599"/>
                    </a:lnTo>
                    <a:lnTo>
                      <a:pt x="40" y="599"/>
                    </a:lnTo>
                    <a:lnTo>
                      <a:pt x="43" y="599"/>
                    </a:lnTo>
                    <a:lnTo>
                      <a:pt x="43" y="598"/>
                    </a:lnTo>
                    <a:lnTo>
                      <a:pt x="43" y="598"/>
                    </a:lnTo>
                    <a:lnTo>
                      <a:pt x="43" y="597"/>
                    </a:lnTo>
                    <a:lnTo>
                      <a:pt x="44" y="597"/>
                    </a:lnTo>
                    <a:lnTo>
                      <a:pt x="35" y="580"/>
                    </a:lnTo>
                    <a:lnTo>
                      <a:pt x="33" y="555"/>
                    </a:lnTo>
                    <a:lnTo>
                      <a:pt x="35" y="531"/>
                    </a:lnTo>
                    <a:lnTo>
                      <a:pt x="36" y="513"/>
                    </a:lnTo>
                    <a:lnTo>
                      <a:pt x="33" y="501"/>
                    </a:lnTo>
                    <a:lnTo>
                      <a:pt x="29" y="496"/>
                    </a:lnTo>
                    <a:lnTo>
                      <a:pt x="23" y="493"/>
                    </a:lnTo>
                    <a:lnTo>
                      <a:pt x="15" y="490"/>
                    </a:lnTo>
                    <a:lnTo>
                      <a:pt x="10" y="469"/>
                    </a:lnTo>
                    <a:lnTo>
                      <a:pt x="7" y="432"/>
                    </a:lnTo>
                    <a:lnTo>
                      <a:pt x="6" y="396"/>
                    </a:lnTo>
                    <a:lnTo>
                      <a:pt x="7" y="378"/>
                    </a:lnTo>
                    <a:lnTo>
                      <a:pt x="14" y="377"/>
                    </a:lnTo>
                    <a:lnTo>
                      <a:pt x="17" y="377"/>
                    </a:lnTo>
                    <a:lnTo>
                      <a:pt x="18" y="376"/>
                    </a:lnTo>
                    <a:lnTo>
                      <a:pt x="20" y="375"/>
                    </a:lnTo>
                    <a:lnTo>
                      <a:pt x="14" y="368"/>
                    </a:lnTo>
                    <a:lnTo>
                      <a:pt x="9" y="363"/>
                    </a:lnTo>
                    <a:lnTo>
                      <a:pt x="5" y="360"/>
                    </a:lnTo>
                    <a:lnTo>
                      <a:pt x="0" y="355"/>
                    </a:lnTo>
                    <a:lnTo>
                      <a:pt x="0" y="325"/>
                    </a:lnTo>
                    <a:lnTo>
                      <a:pt x="0" y="310"/>
                    </a:lnTo>
                    <a:lnTo>
                      <a:pt x="0" y="302"/>
                    </a:lnTo>
                    <a:lnTo>
                      <a:pt x="1" y="296"/>
                    </a:lnTo>
                    <a:lnTo>
                      <a:pt x="7" y="293"/>
                    </a:lnTo>
                    <a:lnTo>
                      <a:pt x="13" y="290"/>
                    </a:lnTo>
                    <a:lnTo>
                      <a:pt x="18" y="287"/>
                    </a:lnTo>
                    <a:lnTo>
                      <a:pt x="23" y="285"/>
                    </a:lnTo>
                    <a:lnTo>
                      <a:pt x="28" y="281"/>
                    </a:lnTo>
                    <a:lnTo>
                      <a:pt x="31" y="278"/>
                    </a:lnTo>
                    <a:lnTo>
                      <a:pt x="33" y="272"/>
                    </a:lnTo>
                    <a:lnTo>
                      <a:pt x="36" y="266"/>
                    </a:lnTo>
                    <a:lnTo>
                      <a:pt x="47" y="262"/>
                    </a:lnTo>
                    <a:lnTo>
                      <a:pt x="54" y="259"/>
                    </a:lnTo>
                    <a:lnTo>
                      <a:pt x="56" y="258"/>
                    </a:lnTo>
                    <a:lnTo>
                      <a:pt x="58" y="257"/>
                    </a:lnTo>
                    <a:lnTo>
                      <a:pt x="53" y="255"/>
                    </a:lnTo>
                    <a:lnTo>
                      <a:pt x="48" y="252"/>
                    </a:lnTo>
                    <a:lnTo>
                      <a:pt x="43" y="250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6" y="157"/>
                    </a:lnTo>
                    <a:lnTo>
                      <a:pt x="47" y="128"/>
                    </a:lnTo>
                    <a:lnTo>
                      <a:pt x="48" y="122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66" y="111"/>
                    </a:lnTo>
                    <a:lnTo>
                      <a:pt x="77" y="108"/>
                    </a:lnTo>
                    <a:lnTo>
                      <a:pt x="89" y="105"/>
                    </a:lnTo>
                    <a:lnTo>
                      <a:pt x="100" y="101"/>
                    </a:lnTo>
                    <a:lnTo>
                      <a:pt x="112" y="99"/>
                    </a:lnTo>
                    <a:lnTo>
                      <a:pt x="124" y="96"/>
                    </a:lnTo>
                    <a:lnTo>
                      <a:pt x="136" y="92"/>
                    </a:lnTo>
                    <a:lnTo>
                      <a:pt x="147" y="90"/>
                    </a:lnTo>
                    <a:lnTo>
                      <a:pt x="159" y="86"/>
                    </a:lnTo>
                    <a:lnTo>
                      <a:pt x="170" y="84"/>
                    </a:lnTo>
                    <a:lnTo>
                      <a:pt x="182" y="81"/>
                    </a:lnTo>
                    <a:lnTo>
                      <a:pt x="195" y="77"/>
                    </a:lnTo>
                    <a:lnTo>
                      <a:pt x="206" y="75"/>
                    </a:lnTo>
                    <a:lnTo>
                      <a:pt x="218" y="71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2" y="60"/>
                    </a:lnTo>
                    <a:lnTo>
                      <a:pt x="263" y="55"/>
                    </a:lnTo>
                    <a:lnTo>
                      <a:pt x="274" y="51"/>
                    </a:lnTo>
                    <a:lnTo>
                      <a:pt x="286" y="45"/>
                    </a:lnTo>
                    <a:lnTo>
                      <a:pt x="297" y="40"/>
                    </a:lnTo>
                    <a:lnTo>
                      <a:pt x="309" y="35"/>
                    </a:lnTo>
                    <a:lnTo>
                      <a:pt x="320" y="29"/>
                    </a:lnTo>
                    <a:lnTo>
                      <a:pt x="333" y="24"/>
                    </a:lnTo>
                    <a:lnTo>
                      <a:pt x="344" y="20"/>
                    </a:lnTo>
                    <a:lnTo>
                      <a:pt x="357" y="15"/>
                    </a:lnTo>
                    <a:lnTo>
                      <a:pt x="370" y="10"/>
                    </a:lnTo>
                    <a:lnTo>
                      <a:pt x="381" y="7"/>
                    </a:lnTo>
                    <a:lnTo>
                      <a:pt x="394" y="5"/>
                    </a:lnTo>
                    <a:lnTo>
                      <a:pt x="405" y="2"/>
                    </a:lnTo>
                    <a:lnTo>
                      <a:pt x="418" y="0"/>
                    </a:lnTo>
                    <a:lnTo>
                      <a:pt x="430" y="0"/>
                    </a:lnTo>
                    <a:lnTo>
                      <a:pt x="450" y="10"/>
                    </a:lnTo>
                    <a:lnTo>
                      <a:pt x="472" y="22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5"/>
                    </a:lnTo>
                    <a:lnTo>
                      <a:pt x="562" y="67"/>
                    </a:lnTo>
                    <a:lnTo>
                      <a:pt x="585" y="78"/>
                    </a:lnTo>
                    <a:lnTo>
                      <a:pt x="609" y="89"/>
                    </a:lnTo>
                    <a:lnTo>
                      <a:pt x="617" y="91"/>
                    </a:lnTo>
                    <a:lnTo>
                      <a:pt x="621" y="94"/>
                    </a:lnTo>
                    <a:lnTo>
                      <a:pt x="622" y="101"/>
                    </a:lnTo>
                    <a:lnTo>
                      <a:pt x="624" y="112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6"/>
                    </a:lnTo>
                    <a:lnTo>
                      <a:pt x="622" y="210"/>
                    </a:lnTo>
                    <a:lnTo>
                      <a:pt x="621" y="212"/>
                    </a:lnTo>
                    <a:lnTo>
                      <a:pt x="618" y="214"/>
                    </a:lnTo>
                    <a:lnTo>
                      <a:pt x="615" y="217"/>
                    </a:lnTo>
                    <a:lnTo>
                      <a:pt x="609" y="219"/>
                    </a:lnTo>
                    <a:lnTo>
                      <a:pt x="609" y="220"/>
                    </a:lnTo>
                    <a:lnTo>
                      <a:pt x="609" y="221"/>
                    </a:lnTo>
                    <a:lnTo>
                      <a:pt x="609" y="222"/>
                    </a:lnTo>
                    <a:lnTo>
                      <a:pt x="609" y="224"/>
                    </a:lnTo>
                    <a:lnTo>
                      <a:pt x="615" y="224"/>
                    </a:lnTo>
                    <a:lnTo>
                      <a:pt x="621" y="225"/>
                    </a:lnTo>
                    <a:lnTo>
                      <a:pt x="626" y="226"/>
                    </a:lnTo>
                    <a:lnTo>
                      <a:pt x="633" y="229"/>
                    </a:lnTo>
                    <a:lnTo>
                      <a:pt x="633" y="241"/>
                    </a:lnTo>
                    <a:lnTo>
                      <a:pt x="633" y="251"/>
                    </a:lnTo>
                    <a:lnTo>
                      <a:pt x="631" y="259"/>
                    </a:lnTo>
                    <a:lnTo>
                      <a:pt x="623" y="266"/>
                    </a:lnTo>
                    <a:lnTo>
                      <a:pt x="609" y="268"/>
                    </a:lnTo>
                    <a:lnTo>
                      <a:pt x="601" y="271"/>
                    </a:lnTo>
                    <a:lnTo>
                      <a:pt x="598" y="272"/>
                    </a:lnTo>
                    <a:lnTo>
                      <a:pt x="595" y="274"/>
                    </a:lnTo>
                    <a:lnTo>
                      <a:pt x="593" y="292"/>
                    </a:lnTo>
                    <a:lnTo>
                      <a:pt x="591" y="309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0"/>
                    </a:lnTo>
                    <a:lnTo>
                      <a:pt x="578" y="356"/>
                    </a:lnTo>
                    <a:lnTo>
                      <a:pt x="572" y="361"/>
                    </a:lnTo>
                    <a:lnTo>
                      <a:pt x="565" y="365"/>
                    </a:lnTo>
                    <a:lnTo>
                      <a:pt x="565" y="366"/>
                    </a:lnTo>
                    <a:lnTo>
                      <a:pt x="565" y="366"/>
                    </a:lnTo>
                    <a:lnTo>
                      <a:pt x="565" y="368"/>
                    </a:lnTo>
                    <a:lnTo>
                      <a:pt x="565" y="369"/>
                    </a:lnTo>
                    <a:lnTo>
                      <a:pt x="569" y="369"/>
                    </a:lnTo>
                    <a:lnTo>
                      <a:pt x="572" y="369"/>
                    </a:lnTo>
                    <a:lnTo>
                      <a:pt x="576" y="371"/>
                    </a:lnTo>
                    <a:lnTo>
                      <a:pt x="580" y="375"/>
                    </a:lnTo>
                    <a:lnTo>
                      <a:pt x="579" y="386"/>
                    </a:lnTo>
                    <a:lnTo>
                      <a:pt x="576" y="399"/>
                    </a:lnTo>
                    <a:lnTo>
                      <a:pt x="575" y="413"/>
                    </a:lnTo>
                    <a:lnTo>
                      <a:pt x="575" y="428"/>
                    </a:lnTo>
                    <a:lnTo>
                      <a:pt x="577" y="429"/>
                    </a:lnTo>
                    <a:lnTo>
                      <a:pt x="582" y="430"/>
                    </a:lnTo>
                    <a:lnTo>
                      <a:pt x="586" y="431"/>
                    </a:lnTo>
                    <a:lnTo>
                      <a:pt x="592" y="433"/>
                    </a:lnTo>
                    <a:lnTo>
                      <a:pt x="597" y="436"/>
                    </a:lnTo>
                    <a:lnTo>
                      <a:pt x="602" y="438"/>
                    </a:lnTo>
                    <a:lnTo>
                      <a:pt x="606" y="439"/>
                    </a:lnTo>
                    <a:lnTo>
                      <a:pt x="609" y="441"/>
                    </a:lnTo>
                    <a:lnTo>
                      <a:pt x="610" y="453"/>
                    </a:lnTo>
                    <a:lnTo>
                      <a:pt x="613" y="464"/>
                    </a:lnTo>
                    <a:lnTo>
                      <a:pt x="614" y="476"/>
                    </a:lnTo>
                    <a:lnTo>
                      <a:pt x="615" y="487"/>
                    </a:lnTo>
                    <a:lnTo>
                      <a:pt x="610" y="493"/>
                    </a:lnTo>
                    <a:lnTo>
                      <a:pt x="606" y="497"/>
                    </a:lnTo>
                    <a:lnTo>
                      <a:pt x="607" y="500"/>
                    </a:lnTo>
                    <a:lnTo>
                      <a:pt x="615" y="506"/>
                    </a:lnTo>
                    <a:lnTo>
                      <a:pt x="614" y="514"/>
                    </a:lnTo>
                    <a:lnTo>
                      <a:pt x="614" y="522"/>
                    </a:lnTo>
                    <a:lnTo>
                      <a:pt x="613" y="529"/>
                    </a:lnTo>
                    <a:lnTo>
                      <a:pt x="613" y="536"/>
                    </a:lnTo>
                    <a:lnTo>
                      <a:pt x="609" y="553"/>
                    </a:lnTo>
                    <a:lnTo>
                      <a:pt x="611" y="576"/>
                    </a:lnTo>
                    <a:lnTo>
                      <a:pt x="611" y="600"/>
                    </a:lnTo>
                    <a:lnTo>
                      <a:pt x="603" y="620"/>
                    </a:lnTo>
                    <a:lnTo>
                      <a:pt x="578" y="629"/>
                    </a:lnTo>
                    <a:lnTo>
                      <a:pt x="553" y="638"/>
                    </a:lnTo>
                    <a:lnTo>
                      <a:pt x="527" y="649"/>
                    </a:lnTo>
                    <a:lnTo>
                      <a:pt x="503" y="659"/>
                    </a:lnTo>
                    <a:lnTo>
                      <a:pt x="478" y="670"/>
                    </a:lnTo>
                    <a:lnTo>
                      <a:pt x="454" y="680"/>
                    </a:lnTo>
                    <a:lnTo>
                      <a:pt x="428" y="691"/>
                    </a:lnTo>
                    <a:lnTo>
                      <a:pt x="404" y="702"/>
                    </a:lnTo>
                    <a:lnTo>
                      <a:pt x="379" y="713"/>
                    </a:lnTo>
                    <a:lnTo>
                      <a:pt x="355" y="724"/>
                    </a:lnTo>
                    <a:lnTo>
                      <a:pt x="329" y="735"/>
                    </a:lnTo>
                    <a:lnTo>
                      <a:pt x="305" y="746"/>
                    </a:lnTo>
                    <a:lnTo>
                      <a:pt x="281" y="757"/>
                    </a:lnTo>
                    <a:lnTo>
                      <a:pt x="256" y="767"/>
                    </a:lnTo>
                    <a:lnTo>
                      <a:pt x="231" y="778"/>
                    </a:lnTo>
                    <a:lnTo>
                      <a:pt x="207" y="788"/>
                    </a:lnTo>
                    <a:lnTo>
                      <a:pt x="204" y="788"/>
                    </a:lnTo>
                    <a:lnTo>
                      <a:pt x="202" y="788"/>
                    </a:lnTo>
                    <a:lnTo>
                      <a:pt x="198" y="788"/>
                    </a:lnTo>
                    <a:lnTo>
                      <a:pt x="196" y="7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5" name="Freeform 53"/>
              <p:cNvSpPr>
                <a:spLocks/>
              </p:cNvSpPr>
              <p:nvPr/>
            </p:nvSpPr>
            <p:spPr bwMode="auto">
              <a:xfrm>
                <a:off x="1172" y="3134"/>
                <a:ext cx="85" cy="130"/>
              </a:xfrm>
              <a:custGeom>
                <a:avLst/>
                <a:gdLst/>
                <a:ahLst/>
                <a:cxnLst>
                  <a:cxn ang="0">
                    <a:pos x="138" y="249"/>
                  </a:cxn>
                  <a:cxn ang="0">
                    <a:pos x="111" y="233"/>
                  </a:cxn>
                  <a:cxn ang="0">
                    <a:pos x="85" y="217"/>
                  </a:cxn>
                  <a:cxn ang="0">
                    <a:pos x="53" y="194"/>
                  </a:cxn>
                  <a:cxn ang="0">
                    <a:pos x="20" y="171"/>
                  </a:cxn>
                  <a:cxn ang="0">
                    <a:pos x="0" y="156"/>
                  </a:cxn>
                  <a:cxn ang="0">
                    <a:pos x="0" y="144"/>
                  </a:cxn>
                  <a:cxn ang="0">
                    <a:pos x="28" y="158"/>
                  </a:cxn>
                  <a:cxn ang="0">
                    <a:pos x="60" y="178"/>
                  </a:cxn>
                  <a:cxn ang="0">
                    <a:pos x="76" y="180"/>
                  </a:cxn>
                  <a:cxn ang="0">
                    <a:pos x="76" y="177"/>
                  </a:cxn>
                  <a:cxn ang="0">
                    <a:pos x="49" y="162"/>
                  </a:cxn>
                  <a:cxn ang="0">
                    <a:pos x="21" y="147"/>
                  </a:cxn>
                  <a:cxn ang="0">
                    <a:pos x="2" y="130"/>
                  </a:cxn>
                  <a:cxn ang="0">
                    <a:pos x="4" y="110"/>
                  </a:cxn>
                  <a:cxn ang="0">
                    <a:pos x="34" y="118"/>
                  </a:cxn>
                  <a:cxn ang="0">
                    <a:pos x="69" y="135"/>
                  </a:cxn>
                  <a:cxn ang="0">
                    <a:pos x="88" y="145"/>
                  </a:cxn>
                  <a:cxn ang="0">
                    <a:pos x="90" y="145"/>
                  </a:cxn>
                  <a:cxn ang="0">
                    <a:pos x="55" y="118"/>
                  </a:cxn>
                  <a:cxn ang="0">
                    <a:pos x="19" y="83"/>
                  </a:cxn>
                  <a:cxn ang="0">
                    <a:pos x="11" y="57"/>
                  </a:cxn>
                  <a:cxn ang="0">
                    <a:pos x="13" y="32"/>
                  </a:cxn>
                  <a:cxn ang="0">
                    <a:pos x="28" y="37"/>
                  </a:cxn>
                  <a:cxn ang="0">
                    <a:pos x="44" y="46"/>
                  </a:cxn>
                  <a:cxn ang="0">
                    <a:pos x="55" y="52"/>
                  </a:cxn>
                  <a:cxn ang="0">
                    <a:pos x="55" y="49"/>
                  </a:cxn>
                  <a:cxn ang="0">
                    <a:pos x="39" y="38"/>
                  </a:cxn>
                  <a:cxn ang="0">
                    <a:pos x="23" y="28"/>
                  </a:cxn>
                  <a:cxn ang="0">
                    <a:pos x="14" y="16"/>
                  </a:cxn>
                  <a:cxn ang="0">
                    <a:pos x="13" y="0"/>
                  </a:cxn>
                  <a:cxn ang="0">
                    <a:pos x="54" y="19"/>
                  </a:cxn>
                  <a:cxn ang="0">
                    <a:pos x="107" y="56"/>
                  </a:cxn>
                  <a:cxn ang="0">
                    <a:pos x="136" y="77"/>
                  </a:cxn>
                  <a:cxn ang="0">
                    <a:pos x="144" y="87"/>
                  </a:cxn>
                  <a:cxn ang="0">
                    <a:pos x="164" y="85"/>
                  </a:cxn>
                  <a:cxn ang="0">
                    <a:pos x="169" y="110"/>
                  </a:cxn>
                  <a:cxn ang="0">
                    <a:pos x="160" y="133"/>
                  </a:cxn>
                  <a:cxn ang="0">
                    <a:pos x="137" y="121"/>
                  </a:cxn>
                  <a:cxn ang="0">
                    <a:pos x="115" y="109"/>
                  </a:cxn>
                  <a:cxn ang="0">
                    <a:pos x="107" y="107"/>
                  </a:cxn>
                  <a:cxn ang="0">
                    <a:pos x="113" y="113"/>
                  </a:cxn>
                  <a:cxn ang="0">
                    <a:pos x="137" y="126"/>
                  </a:cxn>
                  <a:cxn ang="0">
                    <a:pos x="161" y="142"/>
                  </a:cxn>
                  <a:cxn ang="0">
                    <a:pos x="166" y="175"/>
                  </a:cxn>
                  <a:cxn ang="0">
                    <a:pos x="157" y="202"/>
                  </a:cxn>
                  <a:cxn ang="0">
                    <a:pos x="133" y="191"/>
                  </a:cxn>
                  <a:cxn ang="0">
                    <a:pos x="133" y="195"/>
                  </a:cxn>
                  <a:cxn ang="0">
                    <a:pos x="146" y="204"/>
                  </a:cxn>
                  <a:cxn ang="0">
                    <a:pos x="161" y="218"/>
                  </a:cxn>
                  <a:cxn ang="0">
                    <a:pos x="159" y="259"/>
                  </a:cxn>
                  <a:cxn ang="0">
                    <a:pos x="157" y="261"/>
                  </a:cxn>
                </a:cxnLst>
                <a:rect l="0" t="0" r="r" b="b"/>
                <a:pathLst>
                  <a:path w="171" h="261">
                    <a:moveTo>
                      <a:pt x="156" y="261"/>
                    </a:moveTo>
                    <a:lnTo>
                      <a:pt x="146" y="255"/>
                    </a:lnTo>
                    <a:lnTo>
                      <a:pt x="138" y="249"/>
                    </a:lnTo>
                    <a:lnTo>
                      <a:pt x="129" y="243"/>
                    </a:lnTo>
                    <a:lnTo>
                      <a:pt x="120" y="239"/>
                    </a:lnTo>
                    <a:lnTo>
                      <a:pt x="111" y="233"/>
                    </a:lnTo>
                    <a:lnTo>
                      <a:pt x="103" y="227"/>
                    </a:lnTo>
                    <a:lnTo>
                      <a:pt x="93" y="223"/>
                    </a:lnTo>
                    <a:lnTo>
                      <a:pt x="85" y="217"/>
                    </a:lnTo>
                    <a:lnTo>
                      <a:pt x="75" y="210"/>
                    </a:lnTo>
                    <a:lnTo>
                      <a:pt x="65" y="202"/>
                    </a:lnTo>
                    <a:lnTo>
                      <a:pt x="53" y="194"/>
                    </a:lnTo>
                    <a:lnTo>
                      <a:pt x="43" y="186"/>
                    </a:lnTo>
                    <a:lnTo>
                      <a:pt x="31" y="178"/>
                    </a:lnTo>
                    <a:lnTo>
                      <a:pt x="20" y="171"/>
                    </a:lnTo>
                    <a:lnTo>
                      <a:pt x="9" y="165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" y="147"/>
                    </a:lnTo>
                    <a:lnTo>
                      <a:pt x="16" y="151"/>
                    </a:lnTo>
                    <a:lnTo>
                      <a:pt x="28" y="158"/>
                    </a:lnTo>
                    <a:lnTo>
                      <a:pt x="38" y="165"/>
                    </a:lnTo>
                    <a:lnTo>
                      <a:pt x="50" y="172"/>
                    </a:lnTo>
                    <a:lnTo>
                      <a:pt x="60" y="178"/>
                    </a:lnTo>
                    <a:lnTo>
                      <a:pt x="69" y="181"/>
                    </a:lnTo>
                    <a:lnTo>
                      <a:pt x="76" y="181"/>
                    </a:lnTo>
                    <a:lnTo>
                      <a:pt x="76" y="180"/>
                    </a:lnTo>
                    <a:lnTo>
                      <a:pt x="76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9" y="162"/>
                    </a:lnTo>
                    <a:lnTo>
                      <a:pt x="39" y="157"/>
                    </a:lnTo>
                    <a:lnTo>
                      <a:pt x="30" y="151"/>
                    </a:lnTo>
                    <a:lnTo>
                      <a:pt x="21" y="147"/>
                    </a:lnTo>
                    <a:lnTo>
                      <a:pt x="12" y="141"/>
                    </a:lnTo>
                    <a:lnTo>
                      <a:pt x="2" y="136"/>
                    </a:lnTo>
                    <a:lnTo>
                      <a:pt x="2" y="130"/>
                    </a:lnTo>
                    <a:lnTo>
                      <a:pt x="2" y="123"/>
                    </a:lnTo>
                    <a:lnTo>
                      <a:pt x="2" y="117"/>
                    </a:lnTo>
                    <a:lnTo>
                      <a:pt x="4" y="110"/>
                    </a:lnTo>
                    <a:lnTo>
                      <a:pt x="13" y="111"/>
                    </a:lnTo>
                    <a:lnTo>
                      <a:pt x="22" y="113"/>
                    </a:lnTo>
                    <a:lnTo>
                      <a:pt x="34" y="118"/>
                    </a:lnTo>
                    <a:lnTo>
                      <a:pt x="46" y="122"/>
                    </a:lnTo>
                    <a:lnTo>
                      <a:pt x="58" y="128"/>
                    </a:lnTo>
                    <a:lnTo>
                      <a:pt x="69" y="135"/>
                    </a:lnTo>
                    <a:lnTo>
                      <a:pt x="78" y="141"/>
                    </a:lnTo>
                    <a:lnTo>
                      <a:pt x="88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89" y="145"/>
                    </a:lnTo>
                    <a:lnTo>
                      <a:pt x="90" y="145"/>
                    </a:lnTo>
                    <a:lnTo>
                      <a:pt x="81" y="138"/>
                    </a:lnTo>
                    <a:lnTo>
                      <a:pt x="69" y="129"/>
                    </a:lnTo>
                    <a:lnTo>
                      <a:pt x="55" y="118"/>
                    </a:lnTo>
                    <a:lnTo>
                      <a:pt x="43" y="106"/>
                    </a:lnTo>
                    <a:lnTo>
                      <a:pt x="30" y="95"/>
                    </a:lnTo>
                    <a:lnTo>
                      <a:pt x="19" y="83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11" y="57"/>
                    </a:lnTo>
                    <a:lnTo>
                      <a:pt x="13" y="49"/>
                    </a:lnTo>
                    <a:lnTo>
                      <a:pt x="13" y="41"/>
                    </a:lnTo>
                    <a:lnTo>
                      <a:pt x="13" y="32"/>
                    </a:lnTo>
                    <a:lnTo>
                      <a:pt x="17" y="32"/>
                    </a:lnTo>
                    <a:lnTo>
                      <a:pt x="22" y="35"/>
                    </a:lnTo>
                    <a:lnTo>
                      <a:pt x="28" y="37"/>
                    </a:lnTo>
                    <a:lnTo>
                      <a:pt x="32" y="39"/>
                    </a:lnTo>
                    <a:lnTo>
                      <a:pt x="38" y="43"/>
                    </a:lnTo>
                    <a:lnTo>
                      <a:pt x="44" y="46"/>
                    </a:lnTo>
                    <a:lnTo>
                      <a:pt x="50" y="50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0" y="45"/>
                    </a:lnTo>
                    <a:lnTo>
                      <a:pt x="44" y="42"/>
                    </a:lnTo>
                    <a:lnTo>
                      <a:pt x="39" y="38"/>
                    </a:lnTo>
                    <a:lnTo>
                      <a:pt x="34" y="35"/>
                    </a:lnTo>
                    <a:lnTo>
                      <a:pt x="29" y="31"/>
                    </a:lnTo>
                    <a:lnTo>
                      <a:pt x="23" y="28"/>
                    </a:lnTo>
                    <a:lnTo>
                      <a:pt x="19" y="26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4" y="11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37" y="9"/>
                    </a:lnTo>
                    <a:lnTo>
                      <a:pt x="54" y="19"/>
                    </a:lnTo>
                    <a:lnTo>
                      <a:pt x="72" y="30"/>
                    </a:lnTo>
                    <a:lnTo>
                      <a:pt x="90" y="43"/>
                    </a:lnTo>
                    <a:lnTo>
                      <a:pt x="107" y="56"/>
                    </a:lnTo>
                    <a:lnTo>
                      <a:pt x="122" y="66"/>
                    </a:lnTo>
                    <a:lnTo>
                      <a:pt x="134" y="74"/>
                    </a:lnTo>
                    <a:lnTo>
                      <a:pt x="136" y="77"/>
                    </a:lnTo>
                    <a:lnTo>
                      <a:pt x="138" y="80"/>
                    </a:lnTo>
                    <a:lnTo>
                      <a:pt x="142" y="83"/>
                    </a:lnTo>
                    <a:lnTo>
                      <a:pt x="144" y="87"/>
                    </a:lnTo>
                    <a:lnTo>
                      <a:pt x="152" y="87"/>
                    </a:lnTo>
                    <a:lnTo>
                      <a:pt x="158" y="85"/>
                    </a:lnTo>
                    <a:lnTo>
                      <a:pt x="164" y="85"/>
                    </a:lnTo>
                    <a:lnTo>
                      <a:pt x="171" y="85"/>
                    </a:lnTo>
                    <a:lnTo>
                      <a:pt x="171" y="98"/>
                    </a:lnTo>
                    <a:lnTo>
                      <a:pt x="169" y="110"/>
                    </a:lnTo>
                    <a:lnTo>
                      <a:pt x="169" y="122"/>
                    </a:lnTo>
                    <a:lnTo>
                      <a:pt x="168" y="134"/>
                    </a:lnTo>
                    <a:lnTo>
                      <a:pt x="160" y="133"/>
                    </a:lnTo>
                    <a:lnTo>
                      <a:pt x="152" y="130"/>
                    </a:lnTo>
                    <a:lnTo>
                      <a:pt x="145" y="126"/>
                    </a:lnTo>
                    <a:lnTo>
                      <a:pt x="137" y="121"/>
                    </a:lnTo>
                    <a:lnTo>
                      <a:pt x="130" y="117"/>
                    </a:lnTo>
                    <a:lnTo>
                      <a:pt x="122" y="112"/>
                    </a:lnTo>
                    <a:lnTo>
                      <a:pt x="115" y="109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13" y="113"/>
                    </a:lnTo>
                    <a:lnTo>
                      <a:pt x="121" y="118"/>
                    </a:lnTo>
                    <a:lnTo>
                      <a:pt x="129" y="121"/>
                    </a:lnTo>
                    <a:lnTo>
                      <a:pt x="137" y="126"/>
                    </a:lnTo>
                    <a:lnTo>
                      <a:pt x="145" y="132"/>
                    </a:lnTo>
                    <a:lnTo>
                      <a:pt x="153" y="136"/>
                    </a:lnTo>
                    <a:lnTo>
                      <a:pt x="161" y="142"/>
                    </a:lnTo>
                    <a:lnTo>
                      <a:pt x="169" y="148"/>
                    </a:lnTo>
                    <a:lnTo>
                      <a:pt x="168" y="162"/>
                    </a:lnTo>
                    <a:lnTo>
                      <a:pt x="166" y="175"/>
                    </a:lnTo>
                    <a:lnTo>
                      <a:pt x="165" y="189"/>
                    </a:lnTo>
                    <a:lnTo>
                      <a:pt x="163" y="203"/>
                    </a:lnTo>
                    <a:lnTo>
                      <a:pt x="157" y="202"/>
                    </a:lnTo>
                    <a:lnTo>
                      <a:pt x="148" y="198"/>
                    </a:lnTo>
                    <a:lnTo>
                      <a:pt x="138" y="194"/>
                    </a:lnTo>
                    <a:lnTo>
                      <a:pt x="133" y="191"/>
                    </a:lnTo>
                    <a:lnTo>
                      <a:pt x="133" y="193"/>
                    </a:lnTo>
                    <a:lnTo>
                      <a:pt x="133" y="194"/>
                    </a:lnTo>
                    <a:lnTo>
                      <a:pt x="133" y="195"/>
                    </a:lnTo>
                    <a:lnTo>
                      <a:pt x="133" y="196"/>
                    </a:lnTo>
                    <a:lnTo>
                      <a:pt x="139" y="200"/>
                    </a:lnTo>
                    <a:lnTo>
                      <a:pt x="146" y="204"/>
                    </a:lnTo>
                    <a:lnTo>
                      <a:pt x="153" y="208"/>
                    </a:lnTo>
                    <a:lnTo>
                      <a:pt x="160" y="212"/>
                    </a:lnTo>
                    <a:lnTo>
                      <a:pt x="161" y="218"/>
                    </a:lnTo>
                    <a:lnTo>
                      <a:pt x="161" y="224"/>
                    </a:lnTo>
                    <a:lnTo>
                      <a:pt x="160" y="236"/>
                    </a:lnTo>
                    <a:lnTo>
                      <a:pt x="159" y="259"/>
                    </a:lnTo>
                    <a:lnTo>
                      <a:pt x="158" y="261"/>
                    </a:lnTo>
                    <a:lnTo>
                      <a:pt x="157" y="261"/>
                    </a:lnTo>
                    <a:lnTo>
                      <a:pt x="157" y="261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6" name="Freeform 54"/>
              <p:cNvSpPr>
                <a:spLocks/>
              </p:cNvSpPr>
              <p:nvPr/>
            </p:nvSpPr>
            <p:spPr bwMode="auto">
              <a:xfrm>
                <a:off x="1256" y="3149"/>
                <a:ext cx="83" cy="114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6" y="176"/>
                  </a:cxn>
                  <a:cxn ang="0">
                    <a:pos x="12" y="172"/>
                  </a:cxn>
                  <a:cxn ang="0">
                    <a:pos x="12" y="170"/>
                  </a:cxn>
                  <a:cxn ang="0">
                    <a:pos x="8" y="170"/>
                  </a:cxn>
                  <a:cxn ang="0">
                    <a:pos x="6" y="156"/>
                  </a:cxn>
                  <a:cxn ang="0">
                    <a:pos x="9" y="111"/>
                  </a:cxn>
                  <a:cxn ang="0">
                    <a:pos x="27" y="103"/>
                  </a:cxn>
                  <a:cxn ang="0">
                    <a:pos x="20" y="102"/>
                  </a:cxn>
                  <a:cxn ang="0">
                    <a:pos x="11" y="92"/>
                  </a:cxn>
                  <a:cxn ang="0">
                    <a:pos x="13" y="51"/>
                  </a:cxn>
                  <a:cxn ang="0">
                    <a:pos x="36" y="43"/>
                  </a:cxn>
                  <a:cxn ang="0">
                    <a:pos x="64" y="34"/>
                  </a:cxn>
                  <a:cxn ang="0">
                    <a:pos x="89" y="26"/>
                  </a:cxn>
                  <a:cxn ang="0">
                    <a:pos x="122" y="14"/>
                  </a:cxn>
                  <a:cxn ang="0">
                    <a:pos x="156" y="4"/>
                  </a:cxn>
                  <a:cxn ang="0">
                    <a:pos x="166" y="7"/>
                  </a:cxn>
                  <a:cxn ang="0">
                    <a:pos x="162" y="17"/>
                  </a:cxn>
                  <a:cxn ang="0">
                    <a:pos x="145" y="27"/>
                  </a:cxn>
                  <a:cxn ang="0">
                    <a:pos x="129" y="34"/>
                  </a:cxn>
                  <a:cxn ang="0">
                    <a:pos x="135" y="35"/>
                  </a:cxn>
                  <a:cxn ang="0">
                    <a:pos x="150" y="29"/>
                  </a:cxn>
                  <a:cxn ang="0">
                    <a:pos x="166" y="26"/>
                  </a:cxn>
                  <a:cxn ang="0">
                    <a:pos x="164" y="43"/>
                  </a:cxn>
                  <a:cxn ang="0">
                    <a:pos x="137" y="59"/>
                  </a:cxn>
                  <a:cxn ang="0">
                    <a:pos x="106" y="72"/>
                  </a:cxn>
                  <a:cxn ang="0">
                    <a:pos x="76" y="85"/>
                  </a:cxn>
                  <a:cxn ang="0">
                    <a:pos x="76" y="91"/>
                  </a:cxn>
                  <a:cxn ang="0">
                    <a:pos x="99" y="83"/>
                  </a:cxn>
                  <a:cxn ang="0">
                    <a:pos x="133" y="68"/>
                  </a:cxn>
                  <a:cxn ang="0">
                    <a:pos x="165" y="58"/>
                  </a:cxn>
                  <a:cxn ang="0">
                    <a:pos x="164" y="93"/>
                  </a:cxn>
                  <a:cxn ang="0">
                    <a:pos x="153" y="103"/>
                  </a:cxn>
                  <a:cxn ang="0">
                    <a:pos x="137" y="110"/>
                  </a:cxn>
                  <a:cxn ang="0">
                    <a:pos x="122" y="118"/>
                  </a:cxn>
                  <a:cxn ang="0">
                    <a:pos x="137" y="115"/>
                  </a:cxn>
                  <a:cxn ang="0">
                    <a:pos x="153" y="111"/>
                  </a:cxn>
                  <a:cxn ang="0">
                    <a:pos x="163" y="113"/>
                  </a:cxn>
                  <a:cxn ang="0">
                    <a:pos x="162" y="129"/>
                  </a:cxn>
                  <a:cxn ang="0">
                    <a:pos x="147" y="136"/>
                  </a:cxn>
                  <a:cxn ang="0">
                    <a:pos x="130" y="144"/>
                  </a:cxn>
                  <a:cxn ang="0">
                    <a:pos x="100" y="157"/>
                  </a:cxn>
                  <a:cxn ang="0">
                    <a:pos x="64" y="171"/>
                  </a:cxn>
                  <a:cxn ang="0">
                    <a:pos x="50" y="176"/>
                  </a:cxn>
                  <a:cxn ang="0">
                    <a:pos x="50" y="178"/>
                  </a:cxn>
                  <a:cxn ang="0">
                    <a:pos x="65" y="178"/>
                  </a:cxn>
                  <a:cxn ang="0">
                    <a:pos x="105" y="163"/>
                  </a:cxn>
                  <a:cxn ang="0">
                    <a:pos x="145" y="145"/>
                  </a:cxn>
                  <a:cxn ang="0">
                    <a:pos x="158" y="152"/>
                  </a:cxn>
                  <a:cxn ang="0">
                    <a:pos x="153" y="166"/>
                  </a:cxn>
                  <a:cxn ang="0">
                    <a:pos x="128" y="178"/>
                  </a:cxn>
                  <a:cxn ang="0">
                    <a:pos x="75" y="201"/>
                  </a:cxn>
                  <a:cxn ang="0">
                    <a:pos x="23" y="221"/>
                  </a:cxn>
                  <a:cxn ang="0">
                    <a:pos x="6" y="226"/>
                  </a:cxn>
                  <a:cxn ang="0">
                    <a:pos x="1" y="227"/>
                  </a:cxn>
                </a:cxnLst>
                <a:rect l="0" t="0" r="r" b="b"/>
                <a:pathLst>
                  <a:path w="167" h="227">
                    <a:moveTo>
                      <a:pt x="1" y="227"/>
                    </a:moveTo>
                    <a:lnTo>
                      <a:pt x="0" y="224"/>
                    </a:lnTo>
                    <a:lnTo>
                      <a:pt x="1" y="218"/>
                    </a:lnTo>
                    <a:lnTo>
                      <a:pt x="1" y="204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7" y="174"/>
                    </a:lnTo>
                    <a:lnTo>
                      <a:pt x="9" y="173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1" y="170"/>
                    </a:lnTo>
                    <a:lnTo>
                      <a:pt x="8" y="170"/>
                    </a:lnTo>
                    <a:lnTo>
                      <a:pt x="7" y="171"/>
                    </a:lnTo>
                    <a:lnTo>
                      <a:pt x="6" y="172"/>
                    </a:lnTo>
                    <a:lnTo>
                      <a:pt x="6" y="156"/>
                    </a:lnTo>
                    <a:lnTo>
                      <a:pt x="7" y="141"/>
                    </a:lnTo>
                    <a:lnTo>
                      <a:pt x="8" y="126"/>
                    </a:lnTo>
                    <a:lnTo>
                      <a:pt x="9" y="111"/>
                    </a:lnTo>
                    <a:lnTo>
                      <a:pt x="20" y="106"/>
                    </a:lnTo>
                    <a:lnTo>
                      <a:pt x="24" y="104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3" y="102"/>
                    </a:lnTo>
                    <a:lnTo>
                      <a:pt x="20" y="102"/>
                    </a:lnTo>
                    <a:lnTo>
                      <a:pt x="15" y="103"/>
                    </a:lnTo>
                    <a:lnTo>
                      <a:pt x="11" y="103"/>
                    </a:lnTo>
                    <a:lnTo>
                      <a:pt x="11" y="92"/>
                    </a:lnTo>
                    <a:lnTo>
                      <a:pt x="11" y="77"/>
                    </a:lnTo>
                    <a:lnTo>
                      <a:pt x="12" y="62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27" y="45"/>
                    </a:lnTo>
                    <a:lnTo>
                      <a:pt x="36" y="43"/>
                    </a:lnTo>
                    <a:lnTo>
                      <a:pt x="45" y="39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2" y="31"/>
                    </a:lnTo>
                    <a:lnTo>
                      <a:pt x="77" y="29"/>
                    </a:lnTo>
                    <a:lnTo>
                      <a:pt x="89" y="26"/>
                    </a:lnTo>
                    <a:lnTo>
                      <a:pt x="100" y="22"/>
                    </a:lnTo>
                    <a:lnTo>
                      <a:pt x="112" y="19"/>
                    </a:lnTo>
                    <a:lnTo>
                      <a:pt x="122" y="14"/>
                    </a:lnTo>
                    <a:lnTo>
                      <a:pt x="134" y="11"/>
                    </a:lnTo>
                    <a:lnTo>
                      <a:pt x="144" y="7"/>
                    </a:lnTo>
                    <a:lnTo>
                      <a:pt x="156" y="4"/>
                    </a:lnTo>
                    <a:lnTo>
                      <a:pt x="166" y="0"/>
                    </a:lnTo>
                    <a:lnTo>
                      <a:pt x="166" y="4"/>
                    </a:lnTo>
                    <a:lnTo>
                      <a:pt x="166" y="7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2" y="17"/>
                    </a:lnTo>
                    <a:lnTo>
                      <a:pt x="156" y="21"/>
                    </a:lnTo>
                    <a:lnTo>
                      <a:pt x="150" y="23"/>
                    </a:lnTo>
                    <a:lnTo>
                      <a:pt x="145" y="27"/>
                    </a:lnTo>
                    <a:lnTo>
                      <a:pt x="140" y="29"/>
                    </a:lnTo>
                    <a:lnTo>
                      <a:pt x="135" y="31"/>
                    </a:lnTo>
                    <a:lnTo>
                      <a:pt x="129" y="34"/>
                    </a:lnTo>
                    <a:lnTo>
                      <a:pt x="125" y="36"/>
                    </a:lnTo>
                    <a:lnTo>
                      <a:pt x="129" y="36"/>
                    </a:lnTo>
                    <a:lnTo>
                      <a:pt x="135" y="35"/>
                    </a:lnTo>
                    <a:lnTo>
                      <a:pt x="140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8"/>
                    </a:lnTo>
                    <a:lnTo>
                      <a:pt x="160" y="27"/>
                    </a:lnTo>
                    <a:lnTo>
                      <a:pt x="166" y="26"/>
                    </a:lnTo>
                    <a:lnTo>
                      <a:pt x="166" y="31"/>
                    </a:lnTo>
                    <a:lnTo>
                      <a:pt x="166" y="37"/>
                    </a:lnTo>
                    <a:lnTo>
                      <a:pt x="164" y="43"/>
                    </a:lnTo>
                    <a:lnTo>
                      <a:pt x="159" y="50"/>
                    </a:lnTo>
                    <a:lnTo>
                      <a:pt x="149" y="54"/>
                    </a:lnTo>
                    <a:lnTo>
                      <a:pt x="137" y="59"/>
                    </a:lnTo>
                    <a:lnTo>
                      <a:pt x="127" y="62"/>
                    </a:lnTo>
                    <a:lnTo>
                      <a:pt x="117" y="67"/>
                    </a:lnTo>
                    <a:lnTo>
                      <a:pt x="106" y="72"/>
                    </a:lnTo>
                    <a:lnTo>
                      <a:pt x="96" y="76"/>
                    </a:lnTo>
                    <a:lnTo>
                      <a:pt x="87" y="81"/>
                    </a:lnTo>
                    <a:lnTo>
                      <a:pt x="76" y="85"/>
                    </a:lnTo>
                    <a:lnTo>
                      <a:pt x="76" y="89"/>
                    </a:lnTo>
                    <a:lnTo>
                      <a:pt x="76" y="90"/>
                    </a:lnTo>
                    <a:lnTo>
                      <a:pt x="76" y="91"/>
                    </a:lnTo>
                    <a:lnTo>
                      <a:pt x="77" y="92"/>
                    </a:lnTo>
                    <a:lnTo>
                      <a:pt x="88" y="88"/>
                    </a:lnTo>
                    <a:lnTo>
                      <a:pt x="99" y="83"/>
                    </a:lnTo>
                    <a:lnTo>
                      <a:pt x="110" y="77"/>
                    </a:lnTo>
                    <a:lnTo>
                      <a:pt x="121" y="73"/>
                    </a:lnTo>
                    <a:lnTo>
                      <a:pt x="133" y="68"/>
                    </a:lnTo>
                    <a:lnTo>
                      <a:pt x="143" y="64"/>
                    </a:lnTo>
                    <a:lnTo>
                      <a:pt x="155" y="60"/>
                    </a:lnTo>
                    <a:lnTo>
                      <a:pt x="165" y="58"/>
                    </a:lnTo>
                    <a:lnTo>
                      <a:pt x="165" y="76"/>
                    </a:lnTo>
                    <a:lnTo>
                      <a:pt x="165" y="87"/>
                    </a:lnTo>
                    <a:lnTo>
                      <a:pt x="164" y="93"/>
                    </a:lnTo>
                    <a:lnTo>
                      <a:pt x="163" y="98"/>
                    </a:lnTo>
                    <a:lnTo>
                      <a:pt x="158" y="100"/>
                    </a:lnTo>
                    <a:lnTo>
                      <a:pt x="153" y="103"/>
                    </a:lnTo>
                    <a:lnTo>
                      <a:pt x="148" y="105"/>
                    </a:lnTo>
                    <a:lnTo>
                      <a:pt x="143" y="107"/>
                    </a:lnTo>
                    <a:lnTo>
                      <a:pt x="137" y="110"/>
                    </a:lnTo>
                    <a:lnTo>
                      <a:pt x="133" y="113"/>
                    </a:lnTo>
                    <a:lnTo>
                      <a:pt x="127" y="115"/>
                    </a:lnTo>
                    <a:lnTo>
                      <a:pt x="122" y="118"/>
                    </a:lnTo>
                    <a:lnTo>
                      <a:pt x="127" y="118"/>
                    </a:lnTo>
                    <a:lnTo>
                      <a:pt x="132" y="117"/>
                    </a:lnTo>
                    <a:lnTo>
                      <a:pt x="137" y="115"/>
                    </a:lnTo>
                    <a:lnTo>
                      <a:pt x="143" y="114"/>
                    </a:lnTo>
                    <a:lnTo>
                      <a:pt x="148" y="112"/>
                    </a:lnTo>
                    <a:lnTo>
                      <a:pt x="153" y="111"/>
                    </a:lnTo>
                    <a:lnTo>
                      <a:pt x="159" y="108"/>
                    </a:lnTo>
                    <a:lnTo>
                      <a:pt x="164" y="107"/>
                    </a:lnTo>
                    <a:lnTo>
                      <a:pt x="163" y="113"/>
                    </a:lnTo>
                    <a:lnTo>
                      <a:pt x="163" y="118"/>
                    </a:lnTo>
                    <a:lnTo>
                      <a:pt x="162" y="123"/>
                    </a:lnTo>
                    <a:lnTo>
                      <a:pt x="162" y="129"/>
                    </a:lnTo>
                    <a:lnTo>
                      <a:pt x="157" y="132"/>
                    </a:lnTo>
                    <a:lnTo>
                      <a:pt x="151" y="134"/>
                    </a:lnTo>
                    <a:lnTo>
                      <a:pt x="147" y="136"/>
                    </a:lnTo>
                    <a:lnTo>
                      <a:pt x="141" y="140"/>
                    </a:lnTo>
                    <a:lnTo>
                      <a:pt x="136" y="142"/>
                    </a:lnTo>
                    <a:lnTo>
                      <a:pt x="130" y="144"/>
                    </a:lnTo>
                    <a:lnTo>
                      <a:pt x="126" y="147"/>
                    </a:lnTo>
                    <a:lnTo>
                      <a:pt x="120" y="150"/>
                    </a:lnTo>
                    <a:lnTo>
                      <a:pt x="100" y="157"/>
                    </a:lnTo>
                    <a:lnTo>
                      <a:pt x="86" y="163"/>
                    </a:lnTo>
                    <a:lnTo>
                      <a:pt x="73" y="167"/>
                    </a:lnTo>
                    <a:lnTo>
                      <a:pt x="64" y="171"/>
                    </a:lnTo>
                    <a:lnTo>
                      <a:pt x="57" y="173"/>
                    </a:lnTo>
                    <a:lnTo>
                      <a:pt x="52" y="175"/>
                    </a:lnTo>
                    <a:lnTo>
                      <a:pt x="50" y="176"/>
                    </a:lnTo>
                    <a:lnTo>
                      <a:pt x="47" y="176"/>
                    </a:lnTo>
                    <a:lnTo>
                      <a:pt x="49" y="178"/>
                    </a:lnTo>
                    <a:lnTo>
                      <a:pt x="50" y="178"/>
                    </a:lnTo>
                    <a:lnTo>
                      <a:pt x="50" y="179"/>
                    </a:lnTo>
                    <a:lnTo>
                      <a:pt x="51" y="180"/>
                    </a:lnTo>
                    <a:lnTo>
                      <a:pt x="65" y="178"/>
                    </a:lnTo>
                    <a:lnTo>
                      <a:pt x="79" y="173"/>
                    </a:lnTo>
                    <a:lnTo>
                      <a:pt x="92" y="168"/>
                    </a:lnTo>
                    <a:lnTo>
                      <a:pt x="105" y="163"/>
                    </a:lnTo>
                    <a:lnTo>
                      <a:pt x="119" y="157"/>
                    </a:lnTo>
                    <a:lnTo>
                      <a:pt x="133" y="151"/>
                    </a:lnTo>
                    <a:lnTo>
                      <a:pt x="145" y="145"/>
                    </a:lnTo>
                    <a:lnTo>
                      <a:pt x="159" y="141"/>
                    </a:lnTo>
                    <a:lnTo>
                      <a:pt x="158" y="147"/>
                    </a:lnTo>
                    <a:lnTo>
                      <a:pt x="158" y="152"/>
                    </a:lnTo>
                    <a:lnTo>
                      <a:pt x="158" y="158"/>
                    </a:lnTo>
                    <a:lnTo>
                      <a:pt x="157" y="164"/>
                    </a:lnTo>
                    <a:lnTo>
                      <a:pt x="153" y="166"/>
                    </a:lnTo>
                    <a:lnTo>
                      <a:pt x="148" y="168"/>
                    </a:lnTo>
                    <a:lnTo>
                      <a:pt x="140" y="172"/>
                    </a:lnTo>
                    <a:lnTo>
                      <a:pt x="128" y="178"/>
                    </a:lnTo>
                    <a:lnTo>
                      <a:pt x="113" y="183"/>
                    </a:lnTo>
                    <a:lnTo>
                      <a:pt x="96" y="191"/>
                    </a:lnTo>
                    <a:lnTo>
                      <a:pt x="75" y="201"/>
                    </a:lnTo>
                    <a:lnTo>
                      <a:pt x="50" y="212"/>
                    </a:lnTo>
                    <a:lnTo>
                      <a:pt x="35" y="217"/>
                    </a:lnTo>
                    <a:lnTo>
                      <a:pt x="23" y="221"/>
                    </a:lnTo>
                    <a:lnTo>
                      <a:pt x="15" y="224"/>
                    </a:lnTo>
                    <a:lnTo>
                      <a:pt x="9" y="225"/>
                    </a:lnTo>
                    <a:lnTo>
                      <a:pt x="6" y="226"/>
                    </a:lnTo>
                    <a:lnTo>
                      <a:pt x="4" y="227"/>
                    </a:lnTo>
                    <a:lnTo>
                      <a:pt x="3" y="227"/>
                    </a:lnTo>
                    <a:lnTo>
                      <a:pt x="1" y="22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7" name="Freeform 55"/>
              <p:cNvSpPr>
                <a:spLocks/>
              </p:cNvSpPr>
              <p:nvPr/>
            </p:nvSpPr>
            <p:spPr bwMode="auto">
              <a:xfrm>
                <a:off x="1339" y="3136"/>
                <a:ext cx="36" cy="93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5" y="143"/>
                  </a:cxn>
                  <a:cxn ang="0">
                    <a:pos x="7" y="101"/>
                  </a:cxn>
                  <a:cxn ang="0">
                    <a:pos x="8" y="60"/>
                  </a:cxn>
                  <a:cxn ang="0">
                    <a:pos x="8" y="19"/>
                  </a:cxn>
                  <a:cxn ang="0">
                    <a:pos x="20" y="16"/>
                  </a:cxn>
                  <a:cxn ang="0">
                    <a:pos x="31" y="12"/>
                  </a:cxn>
                  <a:cxn ang="0">
                    <a:pos x="41" y="9"/>
                  </a:cxn>
                  <a:cxn ang="0">
                    <a:pos x="50" y="7"/>
                  </a:cxn>
                  <a:cxn ang="0">
                    <a:pos x="58" y="4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0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60" y="160"/>
                  </a:cxn>
                  <a:cxn ang="0">
                    <a:pos x="58" y="161"/>
                  </a:cxn>
                  <a:cxn ang="0">
                    <a:pos x="56" y="163"/>
                  </a:cxn>
                  <a:cxn ang="0">
                    <a:pos x="52" y="164"/>
                  </a:cxn>
                  <a:cxn ang="0">
                    <a:pos x="47" y="167"/>
                  </a:cxn>
                  <a:cxn ang="0">
                    <a:pos x="41" y="169"/>
                  </a:cxn>
                  <a:cxn ang="0">
                    <a:pos x="31" y="174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5" y="143"/>
                    </a:lnTo>
                    <a:lnTo>
                      <a:pt x="7" y="101"/>
                    </a:lnTo>
                    <a:lnTo>
                      <a:pt x="8" y="60"/>
                    </a:lnTo>
                    <a:lnTo>
                      <a:pt x="8" y="19"/>
                    </a:lnTo>
                    <a:lnTo>
                      <a:pt x="20" y="16"/>
                    </a:lnTo>
                    <a:lnTo>
                      <a:pt x="31" y="12"/>
                    </a:lnTo>
                    <a:lnTo>
                      <a:pt x="41" y="9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0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60" y="160"/>
                    </a:lnTo>
                    <a:lnTo>
                      <a:pt x="58" y="161"/>
                    </a:lnTo>
                    <a:lnTo>
                      <a:pt x="56" y="163"/>
                    </a:lnTo>
                    <a:lnTo>
                      <a:pt x="52" y="164"/>
                    </a:lnTo>
                    <a:lnTo>
                      <a:pt x="47" y="167"/>
                    </a:lnTo>
                    <a:lnTo>
                      <a:pt x="41" y="169"/>
                    </a:lnTo>
                    <a:lnTo>
                      <a:pt x="31" y="174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8" name="Freeform 56"/>
              <p:cNvSpPr>
                <a:spLocks/>
              </p:cNvSpPr>
              <p:nvPr/>
            </p:nvSpPr>
            <p:spPr bwMode="auto">
              <a:xfrm>
                <a:off x="1374" y="3108"/>
                <a:ext cx="77" cy="105"/>
              </a:xfrm>
              <a:custGeom>
                <a:avLst/>
                <a:gdLst/>
                <a:ahLst/>
                <a:cxnLst>
                  <a:cxn ang="0">
                    <a:pos x="1" y="186"/>
                  </a:cxn>
                  <a:cxn ang="0">
                    <a:pos x="9" y="156"/>
                  </a:cxn>
                  <a:cxn ang="0">
                    <a:pos x="33" y="147"/>
                  </a:cxn>
                  <a:cxn ang="0">
                    <a:pos x="20" y="148"/>
                  </a:cxn>
                  <a:cxn ang="0">
                    <a:pos x="6" y="133"/>
                  </a:cxn>
                  <a:cxn ang="0">
                    <a:pos x="23" y="111"/>
                  </a:cxn>
                  <a:cxn ang="0">
                    <a:pos x="47" y="102"/>
                  </a:cxn>
                  <a:cxn ang="0">
                    <a:pos x="54" y="99"/>
                  </a:cxn>
                  <a:cxn ang="0">
                    <a:pos x="51" y="98"/>
                  </a:cxn>
                  <a:cxn ang="0">
                    <a:pos x="40" y="99"/>
                  </a:cxn>
                  <a:cxn ang="0">
                    <a:pos x="6" y="109"/>
                  </a:cxn>
                  <a:cxn ang="0">
                    <a:pos x="8" y="83"/>
                  </a:cxn>
                  <a:cxn ang="0">
                    <a:pos x="23" y="72"/>
                  </a:cxn>
                  <a:cxn ang="0">
                    <a:pos x="46" y="65"/>
                  </a:cxn>
                  <a:cxn ang="0">
                    <a:pos x="69" y="57"/>
                  </a:cxn>
                  <a:cxn ang="0">
                    <a:pos x="62" y="57"/>
                  </a:cxn>
                  <a:cxn ang="0">
                    <a:pos x="41" y="61"/>
                  </a:cxn>
                  <a:cxn ang="0">
                    <a:pos x="10" y="64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7" y="16"/>
                  </a:cxn>
                  <a:cxn ang="0">
                    <a:pos x="127" y="5"/>
                  </a:cxn>
                  <a:cxn ang="0">
                    <a:pos x="149" y="0"/>
                  </a:cxn>
                  <a:cxn ang="0">
                    <a:pos x="153" y="15"/>
                  </a:cxn>
                  <a:cxn ang="0">
                    <a:pos x="138" y="41"/>
                  </a:cxn>
                  <a:cxn ang="0">
                    <a:pos x="97" y="65"/>
                  </a:cxn>
                  <a:cxn ang="0">
                    <a:pos x="61" y="80"/>
                  </a:cxn>
                  <a:cxn ang="0">
                    <a:pos x="79" y="75"/>
                  </a:cxn>
                  <a:cxn ang="0">
                    <a:pos x="102" y="68"/>
                  </a:cxn>
                  <a:cxn ang="0">
                    <a:pos x="128" y="62"/>
                  </a:cxn>
                  <a:cxn ang="0">
                    <a:pos x="154" y="57"/>
                  </a:cxn>
                  <a:cxn ang="0">
                    <a:pos x="135" y="91"/>
                  </a:cxn>
                  <a:cxn ang="0">
                    <a:pos x="99" y="111"/>
                  </a:cxn>
                  <a:cxn ang="0">
                    <a:pos x="73" y="121"/>
                  </a:cxn>
                  <a:cxn ang="0">
                    <a:pos x="74" y="122"/>
                  </a:cxn>
                  <a:cxn ang="0">
                    <a:pos x="102" y="114"/>
                  </a:cxn>
                  <a:cxn ang="0">
                    <a:pos x="131" y="107"/>
                  </a:cxn>
                  <a:cxn ang="0">
                    <a:pos x="152" y="109"/>
                  </a:cxn>
                  <a:cxn ang="0">
                    <a:pos x="150" y="121"/>
                  </a:cxn>
                  <a:cxn ang="0">
                    <a:pos x="115" y="137"/>
                  </a:cxn>
                  <a:cxn ang="0">
                    <a:pos x="79" y="151"/>
                  </a:cxn>
                  <a:cxn ang="0">
                    <a:pos x="55" y="158"/>
                  </a:cxn>
                  <a:cxn ang="0">
                    <a:pos x="54" y="160"/>
                  </a:cxn>
                  <a:cxn ang="0">
                    <a:pos x="88" y="152"/>
                  </a:cxn>
                  <a:cxn ang="0">
                    <a:pos x="123" y="138"/>
                  </a:cxn>
                  <a:cxn ang="0">
                    <a:pos x="147" y="136"/>
                  </a:cxn>
                  <a:cxn ang="0">
                    <a:pos x="147" y="149"/>
                  </a:cxn>
                  <a:cxn ang="0">
                    <a:pos x="128" y="159"/>
                  </a:cxn>
                  <a:cxn ang="0">
                    <a:pos x="85" y="174"/>
                  </a:cxn>
                  <a:cxn ang="0">
                    <a:pos x="41" y="196"/>
                  </a:cxn>
                  <a:cxn ang="0">
                    <a:pos x="0" y="211"/>
                  </a:cxn>
                </a:cxnLst>
                <a:rect l="0" t="0" r="r" b="b"/>
                <a:pathLst>
                  <a:path w="154" h="211">
                    <a:moveTo>
                      <a:pt x="0" y="211"/>
                    </a:moveTo>
                    <a:lnTo>
                      <a:pt x="0" y="198"/>
                    </a:lnTo>
                    <a:lnTo>
                      <a:pt x="1" y="186"/>
                    </a:lnTo>
                    <a:lnTo>
                      <a:pt x="1" y="174"/>
                    </a:lnTo>
                    <a:lnTo>
                      <a:pt x="2" y="162"/>
                    </a:lnTo>
                    <a:lnTo>
                      <a:pt x="9" y="156"/>
                    </a:lnTo>
                    <a:lnTo>
                      <a:pt x="17" y="153"/>
                    </a:lnTo>
                    <a:lnTo>
                      <a:pt x="25" y="151"/>
                    </a:lnTo>
                    <a:lnTo>
                      <a:pt x="33" y="147"/>
                    </a:lnTo>
                    <a:lnTo>
                      <a:pt x="32" y="147"/>
                    </a:lnTo>
                    <a:lnTo>
                      <a:pt x="28" y="147"/>
                    </a:lnTo>
                    <a:lnTo>
                      <a:pt x="20" y="148"/>
                    </a:lnTo>
                    <a:lnTo>
                      <a:pt x="5" y="150"/>
                    </a:lnTo>
                    <a:lnTo>
                      <a:pt x="5" y="142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8" y="115"/>
                    </a:lnTo>
                    <a:lnTo>
                      <a:pt x="23" y="111"/>
                    </a:lnTo>
                    <a:lnTo>
                      <a:pt x="34" y="106"/>
                    </a:lnTo>
                    <a:lnTo>
                      <a:pt x="42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2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6" y="98"/>
                    </a:lnTo>
                    <a:lnTo>
                      <a:pt x="40" y="99"/>
                    </a:lnTo>
                    <a:lnTo>
                      <a:pt x="32" y="102"/>
                    </a:lnTo>
                    <a:lnTo>
                      <a:pt x="21" y="105"/>
                    </a:lnTo>
                    <a:lnTo>
                      <a:pt x="6" y="109"/>
                    </a:lnTo>
                    <a:lnTo>
                      <a:pt x="6" y="100"/>
                    </a:lnTo>
                    <a:lnTo>
                      <a:pt x="8" y="91"/>
                    </a:lnTo>
                    <a:lnTo>
                      <a:pt x="8" y="83"/>
                    </a:lnTo>
                    <a:lnTo>
                      <a:pt x="9" y="75"/>
                    </a:lnTo>
                    <a:lnTo>
                      <a:pt x="16" y="73"/>
                    </a:lnTo>
                    <a:lnTo>
                      <a:pt x="23" y="72"/>
                    </a:lnTo>
                    <a:lnTo>
                      <a:pt x="31" y="69"/>
                    </a:lnTo>
                    <a:lnTo>
                      <a:pt x="38" y="67"/>
                    </a:lnTo>
                    <a:lnTo>
                      <a:pt x="46" y="65"/>
                    </a:lnTo>
                    <a:lnTo>
                      <a:pt x="54" y="62"/>
                    </a:lnTo>
                    <a:lnTo>
                      <a:pt x="61" y="60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58" y="58"/>
                    </a:lnTo>
                    <a:lnTo>
                      <a:pt x="51" y="59"/>
                    </a:lnTo>
                    <a:lnTo>
                      <a:pt x="41" y="61"/>
                    </a:lnTo>
                    <a:lnTo>
                      <a:pt x="28" y="64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3"/>
                    </a:lnTo>
                    <a:lnTo>
                      <a:pt x="17" y="50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0" y="23"/>
                    </a:lnTo>
                    <a:lnTo>
                      <a:pt x="97" y="16"/>
                    </a:lnTo>
                    <a:lnTo>
                      <a:pt x="112" y="12"/>
                    </a:lnTo>
                    <a:lnTo>
                      <a:pt x="122" y="7"/>
                    </a:lnTo>
                    <a:lnTo>
                      <a:pt x="127" y="5"/>
                    </a:lnTo>
                    <a:lnTo>
                      <a:pt x="134" y="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0" y="5"/>
                    </a:lnTo>
                    <a:lnTo>
                      <a:pt x="152" y="11"/>
                    </a:lnTo>
                    <a:lnTo>
                      <a:pt x="153" y="15"/>
                    </a:lnTo>
                    <a:lnTo>
                      <a:pt x="154" y="21"/>
                    </a:lnTo>
                    <a:lnTo>
                      <a:pt x="147" y="31"/>
                    </a:lnTo>
                    <a:lnTo>
                      <a:pt x="138" y="41"/>
                    </a:lnTo>
                    <a:lnTo>
                      <a:pt x="125" y="50"/>
                    </a:lnTo>
                    <a:lnTo>
                      <a:pt x="111" y="57"/>
                    </a:lnTo>
                    <a:lnTo>
                      <a:pt x="97" y="65"/>
                    </a:lnTo>
                    <a:lnTo>
                      <a:pt x="84" y="70"/>
                    </a:lnTo>
                    <a:lnTo>
                      <a:pt x="71" y="75"/>
                    </a:lnTo>
                    <a:lnTo>
                      <a:pt x="61" y="80"/>
                    </a:lnTo>
                    <a:lnTo>
                      <a:pt x="66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3"/>
                    </a:lnTo>
                    <a:lnTo>
                      <a:pt x="94" y="70"/>
                    </a:lnTo>
                    <a:lnTo>
                      <a:pt x="102" y="68"/>
                    </a:lnTo>
                    <a:lnTo>
                      <a:pt x="111" y="67"/>
                    </a:lnTo>
                    <a:lnTo>
                      <a:pt x="119" y="65"/>
                    </a:lnTo>
                    <a:lnTo>
                      <a:pt x="128" y="62"/>
                    </a:lnTo>
                    <a:lnTo>
                      <a:pt x="137" y="61"/>
                    </a:lnTo>
                    <a:lnTo>
                      <a:pt x="146" y="59"/>
                    </a:lnTo>
                    <a:lnTo>
                      <a:pt x="154" y="57"/>
                    </a:lnTo>
                    <a:lnTo>
                      <a:pt x="150" y="70"/>
                    </a:lnTo>
                    <a:lnTo>
                      <a:pt x="143" y="82"/>
                    </a:lnTo>
                    <a:lnTo>
                      <a:pt x="135" y="91"/>
                    </a:lnTo>
                    <a:lnTo>
                      <a:pt x="124" y="99"/>
                    </a:lnTo>
                    <a:lnTo>
                      <a:pt x="112" y="105"/>
                    </a:lnTo>
                    <a:lnTo>
                      <a:pt x="99" y="111"/>
                    </a:lnTo>
                    <a:lnTo>
                      <a:pt x="86" y="117"/>
                    </a:lnTo>
                    <a:lnTo>
                      <a:pt x="72" y="121"/>
                    </a:lnTo>
                    <a:lnTo>
                      <a:pt x="73" y="121"/>
                    </a:lnTo>
                    <a:lnTo>
                      <a:pt x="73" y="121"/>
                    </a:lnTo>
                    <a:lnTo>
                      <a:pt x="73" y="122"/>
                    </a:lnTo>
                    <a:lnTo>
                      <a:pt x="74" y="122"/>
                    </a:lnTo>
                    <a:lnTo>
                      <a:pt x="84" y="120"/>
                    </a:lnTo>
                    <a:lnTo>
                      <a:pt x="94" y="117"/>
                    </a:lnTo>
                    <a:lnTo>
                      <a:pt x="102" y="114"/>
                    </a:lnTo>
                    <a:lnTo>
                      <a:pt x="111" y="112"/>
                    </a:lnTo>
                    <a:lnTo>
                      <a:pt x="120" y="110"/>
                    </a:lnTo>
                    <a:lnTo>
                      <a:pt x="131" y="107"/>
                    </a:lnTo>
                    <a:lnTo>
                      <a:pt x="141" y="106"/>
                    </a:lnTo>
                    <a:lnTo>
                      <a:pt x="152" y="105"/>
                    </a:lnTo>
                    <a:lnTo>
                      <a:pt x="152" y="109"/>
                    </a:lnTo>
                    <a:lnTo>
                      <a:pt x="152" y="113"/>
                    </a:lnTo>
                    <a:lnTo>
                      <a:pt x="150" y="117"/>
                    </a:lnTo>
                    <a:lnTo>
                      <a:pt x="150" y="121"/>
                    </a:lnTo>
                    <a:lnTo>
                      <a:pt x="139" y="127"/>
                    </a:lnTo>
                    <a:lnTo>
                      <a:pt x="127" y="133"/>
                    </a:lnTo>
                    <a:lnTo>
                      <a:pt x="115" y="137"/>
                    </a:lnTo>
                    <a:lnTo>
                      <a:pt x="103" y="143"/>
                    </a:lnTo>
                    <a:lnTo>
                      <a:pt x="92" y="148"/>
                    </a:lnTo>
                    <a:lnTo>
                      <a:pt x="79" y="151"/>
                    </a:lnTo>
                    <a:lnTo>
                      <a:pt x="67" y="155"/>
                    </a:lnTo>
                    <a:lnTo>
                      <a:pt x="56" y="158"/>
                    </a:lnTo>
                    <a:lnTo>
                      <a:pt x="55" y="158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54" y="160"/>
                    </a:lnTo>
                    <a:lnTo>
                      <a:pt x="65" y="159"/>
                    </a:lnTo>
                    <a:lnTo>
                      <a:pt x="77" y="156"/>
                    </a:lnTo>
                    <a:lnTo>
                      <a:pt x="88" y="152"/>
                    </a:lnTo>
                    <a:lnTo>
                      <a:pt x="100" y="147"/>
                    </a:lnTo>
                    <a:lnTo>
                      <a:pt x="111" y="142"/>
                    </a:lnTo>
                    <a:lnTo>
                      <a:pt x="123" y="138"/>
                    </a:lnTo>
                    <a:lnTo>
                      <a:pt x="134" y="135"/>
                    </a:lnTo>
                    <a:lnTo>
                      <a:pt x="146" y="134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4"/>
                    </a:lnTo>
                    <a:lnTo>
                      <a:pt x="147" y="149"/>
                    </a:lnTo>
                    <a:lnTo>
                      <a:pt x="142" y="152"/>
                    </a:lnTo>
                    <a:lnTo>
                      <a:pt x="137" y="155"/>
                    </a:lnTo>
                    <a:lnTo>
                      <a:pt x="128" y="159"/>
                    </a:lnTo>
                    <a:lnTo>
                      <a:pt x="115" y="165"/>
                    </a:lnTo>
                    <a:lnTo>
                      <a:pt x="100" y="168"/>
                    </a:lnTo>
                    <a:lnTo>
                      <a:pt x="85" y="174"/>
                    </a:lnTo>
                    <a:lnTo>
                      <a:pt x="70" y="181"/>
                    </a:lnTo>
                    <a:lnTo>
                      <a:pt x="56" y="188"/>
                    </a:lnTo>
                    <a:lnTo>
                      <a:pt x="41" y="196"/>
                    </a:lnTo>
                    <a:lnTo>
                      <a:pt x="27" y="202"/>
                    </a:lnTo>
                    <a:lnTo>
                      <a:pt x="13" y="20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29" name="Freeform 57"/>
              <p:cNvSpPr>
                <a:spLocks/>
              </p:cNvSpPr>
              <p:nvPr/>
            </p:nvSpPr>
            <p:spPr bwMode="auto">
              <a:xfrm>
                <a:off x="1245" y="3061"/>
                <a:ext cx="79" cy="112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9" y="175"/>
                  </a:cxn>
                  <a:cxn ang="0">
                    <a:pos x="80" y="169"/>
                  </a:cxn>
                  <a:cxn ang="0">
                    <a:pos x="60" y="173"/>
                  </a:cxn>
                  <a:cxn ang="0">
                    <a:pos x="23" y="183"/>
                  </a:cxn>
                  <a:cxn ang="0">
                    <a:pos x="5" y="142"/>
                  </a:cxn>
                  <a:cxn ang="0">
                    <a:pos x="18" y="91"/>
                  </a:cxn>
                  <a:cxn ang="0">
                    <a:pos x="38" y="85"/>
                  </a:cxn>
                  <a:cxn ang="0">
                    <a:pos x="45" y="83"/>
                  </a:cxn>
                  <a:cxn ang="0">
                    <a:pos x="48" y="79"/>
                  </a:cxn>
                  <a:cxn ang="0">
                    <a:pos x="42" y="77"/>
                  </a:cxn>
                  <a:cxn ang="0">
                    <a:pos x="25" y="81"/>
                  </a:cxn>
                  <a:cxn ang="0">
                    <a:pos x="10" y="85"/>
                  </a:cxn>
                  <a:cxn ang="0">
                    <a:pos x="5" y="69"/>
                  </a:cxn>
                  <a:cxn ang="0">
                    <a:pos x="28" y="48"/>
                  </a:cxn>
                  <a:cxn ang="0">
                    <a:pos x="84" y="24"/>
                  </a:cxn>
                  <a:cxn ang="0">
                    <a:pos x="141" y="3"/>
                  </a:cxn>
                  <a:cxn ang="0">
                    <a:pos x="157" y="26"/>
                  </a:cxn>
                  <a:cxn ang="0">
                    <a:pos x="149" y="61"/>
                  </a:cxn>
                  <a:cxn ang="0">
                    <a:pos x="128" y="70"/>
                  </a:cxn>
                  <a:cxn ang="0">
                    <a:pos x="106" y="76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7" y="75"/>
                  </a:cxn>
                  <a:cxn ang="0">
                    <a:pos x="146" y="70"/>
                  </a:cxn>
                  <a:cxn ang="0">
                    <a:pos x="154" y="76"/>
                  </a:cxn>
                  <a:cxn ang="0">
                    <a:pos x="136" y="110"/>
                  </a:cxn>
                  <a:cxn ang="0">
                    <a:pos x="95" y="127"/>
                  </a:cxn>
                  <a:cxn ang="0">
                    <a:pos x="53" y="140"/>
                  </a:cxn>
                  <a:cxn ang="0">
                    <a:pos x="42" y="148"/>
                  </a:cxn>
                  <a:cxn ang="0">
                    <a:pos x="56" y="146"/>
                  </a:cxn>
                  <a:cxn ang="0">
                    <a:pos x="95" y="130"/>
                  </a:cxn>
                  <a:cxn ang="0">
                    <a:pos x="135" y="117"/>
                  </a:cxn>
                  <a:cxn ang="0">
                    <a:pos x="148" y="140"/>
                  </a:cxn>
                  <a:cxn ang="0">
                    <a:pos x="133" y="155"/>
                  </a:cxn>
                  <a:cxn ang="0">
                    <a:pos x="133" y="158"/>
                  </a:cxn>
                  <a:cxn ang="0">
                    <a:pos x="143" y="158"/>
                  </a:cxn>
                  <a:cxn ang="0">
                    <a:pos x="144" y="170"/>
                  </a:cxn>
                  <a:cxn ang="0">
                    <a:pos x="124" y="189"/>
                  </a:cxn>
                  <a:cxn ang="0">
                    <a:pos x="71" y="206"/>
                  </a:cxn>
                  <a:cxn ang="0">
                    <a:pos x="18" y="220"/>
                  </a:cxn>
                </a:cxnLst>
                <a:rect l="0" t="0" r="r" b="b"/>
                <a:pathLst>
                  <a:path w="159" h="223">
                    <a:moveTo>
                      <a:pt x="0" y="223"/>
                    </a:moveTo>
                    <a:lnTo>
                      <a:pt x="0" y="216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2" y="198"/>
                    </a:lnTo>
                    <a:lnTo>
                      <a:pt x="11" y="195"/>
                    </a:lnTo>
                    <a:lnTo>
                      <a:pt x="22" y="191"/>
                    </a:lnTo>
                    <a:lnTo>
                      <a:pt x="34" y="189"/>
                    </a:lnTo>
                    <a:lnTo>
                      <a:pt x="45" y="187"/>
                    </a:lnTo>
                    <a:lnTo>
                      <a:pt x="57" y="183"/>
                    </a:lnTo>
                    <a:lnTo>
                      <a:pt x="68" y="180"/>
                    </a:lnTo>
                    <a:lnTo>
                      <a:pt x="79" y="175"/>
                    </a:lnTo>
                    <a:lnTo>
                      <a:pt x="88" y="169"/>
                    </a:lnTo>
                    <a:lnTo>
                      <a:pt x="87" y="168"/>
                    </a:lnTo>
                    <a:lnTo>
                      <a:pt x="80" y="169"/>
                    </a:lnTo>
                    <a:lnTo>
                      <a:pt x="73" y="170"/>
                    </a:lnTo>
                    <a:lnTo>
                      <a:pt x="67" y="172"/>
                    </a:lnTo>
                    <a:lnTo>
                      <a:pt x="60" y="173"/>
                    </a:lnTo>
                    <a:lnTo>
                      <a:pt x="51" y="176"/>
                    </a:lnTo>
                    <a:lnTo>
                      <a:pt x="40" y="178"/>
                    </a:lnTo>
                    <a:lnTo>
                      <a:pt x="23" y="183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5" y="142"/>
                    </a:lnTo>
                    <a:lnTo>
                      <a:pt x="5" y="119"/>
                    </a:lnTo>
                    <a:lnTo>
                      <a:pt x="6" y="94"/>
                    </a:lnTo>
                    <a:lnTo>
                      <a:pt x="18" y="91"/>
                    </a:lnTo>
                    <a:lnTo>
                      <a:pt x="27" y="89"/>
                    </a:lnTo>
                    <a:lnTo>
                      <a:pt x="34" y="86"/>
                    </a:lnTo>
                    <a:lnTo>
                      <a:pt x="38" y="85"/>
                    </a:lnTo>
                    <a:lnTo>
                      <a:pt x="42" y="84"/>
                    </a:lnTo>
                    <a:lnTo>
                      <a:pt x="44" y="83"/>
                    </a:lnTo>
                    <a:lnTo>
                      <a:pt x="45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36" y="78"/>
                    </a:lnTo>
                    <a:lnTo>
                      <a:pt x="30" y="79"/>
                    </a:lnTo>
                    <a:lnTo>
                      <a:pt x="25" y="81"/>
                    </a:lnTo>
                    <a:lnTo>
                      <a:pt x="20" y="82"/>
                    </a:lnTo>
                    <a:lnTo>
                      <a:pt x="14" y="83"/>
                    </a:lnTo>
                    <a:lnTo>
                      <a:pt x="10" y="85"/>
                    </a:lnTo>
                    <a:lnTo>
                      <a:pt x="5" y="86"/>
                    </a:lnTo>
                    <a:lnTo>
                      <a:pt x="5" y="77"/>
                    </a:lnTo>
                    <a:lnTo>
                      <a:pt x="5" y="69"/>
                    </a:lnTo>
                    <a:lnTo>
                      <a:pt x="6" y="61"/>
                    </a:lnTo>
                    <a:lnTo>
                      <a:pt x="10" y="55"/>
                    </a:lnTo>
                    <a:lnTo>
                      <a:pt x="28" y="48"/>
                    </a:lnTo>
                    <a:lnTo>
                      <a:pt x="46" y="41"/>
                    </a:lnTo>
                    <a:lnTo>
                      <a:pt x="65" y="32"/>
                    </a:lnTo>
                    <a:lnTo>
                      <a:pt x="84" y="24"/>
                    </a:lnTo>
                    <a:lnTo>
                      <a:pt x="103" y="16"/>
                    </a:lnTo>
                    <a:lnTo>
                      <a:pt x="122" y="9"/>
                    </a:lnTo>
                    <a:lnTo>
                      <a:pt x="141" y="3"/>
                    </a:lnTo>
                    <a:lnTo>
                      <a:pt x="159" y="0"/>
                    </a:lnTo>
                    <a:lnTo>
                      <a:pt x="158" y="13"/>
                    </a:lnTo>
                    <a:lnTo>
                      <a:pt x="157" y="26"/>
                    </a:lnTo>
                    <a:lnTo>
                      <a:pt x="155" y="40"/>
                    </a:lnTo>
                    <a:lnTo>
                      <a:pt x="154" y="54"/>
                    </a:lnTo>
                    <a:lnTo>
                      <a:pt x="149" y="61"/>
                    </a:lnTo>
                    <a:lnTo>
                      <a:pt x="143" y="64"/>
                    </a:lnTo>
                    <a:lnTo>
                      <a:pt x="136" y="68"/>
                    </a:lnTo>
                    <a:lnTo>
                      <a:pt x="128" y="70"/>
                    </a:lnTo>
                    <a:lnTo>
                      <a:pt x="119" y="71"/>
                    </a:lnTo>
                    <a:lnTo>
                      <a:pt x="112" y="74"/>
                    </a:lnTo>
                    <a:lnTo>
                      <a:pt x="106" y="76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6" y="79"/>
                    </a:lnTo>
                    <a:lnTo>
                      <a:pt x="121" y="77"/>
                    </a:lnTo>
                    <a:lnTo>
                      <a:pt x="127" y="75"/>
                    </a:lnTo>
                    <a:lnTo>
                      <a:pt x="133" y="72"/>
                    </a:lnTo>
                    <a:lnTo>
                      <a:pt x="140" y="71"/>
                    </a:lnTo>
                    <a:lnTo>
                      <a:pt x="146" y="70"/>
                    </a:lnTo>
                    <a:lnTo>
                      <a:pt x="152" y="70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2" y="85"/>
                    </a:lnTo>
                    <a:lnTo>
                      <a:pt x="150" y="104"/>
                    </a:lnTo>
                    <a:lnTo>
                      <a:pt x="136" y="110"/>
                    </a:lnTo>
                    <a:lnTo>
                      <a:pt x="122" y="117"/>
                    </a:lnTo>
                    <a:lnTo>
                      <a:pt x="109" y="122"/>
                    </a:lnTo>
                    <a:lnTo>
                      <a:pt x="95" y="127"/>
                    </a:lnTo>
                    <a:lnTo>
                      <a:pt x="80" y="131"/>
                    </a:lnTo>
                    <a:lnTo>
                      <a:pt x="66" y="136"/>
                    </a:lnTo>
                    <a:lnTo>
                      <a:pt x="53" y="140"/>
                    </a:lnTo>
                    <a:lnTo>
                      <a:pt x="41" y="147"/>
                    </a:lnTo>
                    <a:lnTo>
                      <a:pt x="42" y="147"/>
                    </a:lnTo>
                    <a:lnTo>
                      <a:pt x="42" y="148"/>
                    </a:lnTo>
                    <a:lnTo>
                      <a:pt x="42" y="150"/>
                    </a:lnTo>
                    <a:lnTo>
                      <a:pt x="43" y="151"/>
                    </a:lnTo>
                    <a:lnTo>
                      <a:pt x="56" y="146"/>
                    </a:lnTo>
                    <a:lnTo>
                      <a:pt x="68" y="140"/>
                    </a:lnTo>
                    <a:lnTo>
                      <a:pt x="82" y="135"/>
                    </a:lnTo>
                    <a:lnTo>
                      <a:pt x="95" y="130"/>
                    </a:lnTo>
                    <a:lnTo>
                      <a:pt x="109" y="124"/>
                    </a:lnTo>
                    <a:lnTo>
                      <a:pt x="122" y="121"/>
                    </a:lnTo>
                    <a:lnTo>
                      <a:pt x="135" y="117"/>
                    </a:lnTo>
                    <a:lnTo>
                      <a:pt x="149" y="116"/>
                    </a:lnTo>
                    <a:lnTo>
                      <a:pt x="149" y="131"/>
                    </a:lnTo>
                    <a:lnTo>
                      <a:pt x="148" y="140"/>
                    </a:lnTo>
                    <a:lnTo>
                      <a:pt x="143" y="148"/>
                    </a:lnTo>
                    <a:lnTo>
                      <a:pt x="132" y="155"/>
                    </a:lnTo>
                    <a:lnTo>
                      <a:pt x="133" y="155"/>
                    </a:lnTo>
                    <a:lnTo>
                      <a:pt x="133" y="157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3" y="158"/>
                    </a:lnTo>
                    <a:lnTo>
                      <a:pt x="147" y="159"/>
                    </a:lnTo>
                    <a:lnTo>
                      <a:pt x="146" y="165"/>
                    </a:lnTo>
                    <a:lnTo>
                      <a:pt x="144" y="170"/>
                    </a:lnTo>
                    <a:lnTo>
                      <a:pt x="142" y="176"/>
                    </a:lnTo>
                    <a:lnTo>
                      <a:pt x="141" y="183"/>
                    </a:lnTo>
                    <a:lnTo>
                      <a:pt x="124" y="189"/>
                    </a:lnTo>
                    <a:lnTo>
                      <a:pt x="106" y="195"/>
                    </a:lnTo>
                    <a:lnTo>
                      <a:pt x="89" y="200"/>
                    </a:lnTo>
                    <a:lnTo>
                      <a:pt x="71" y="206"/>
                    </a:lnTo>
                    <a:lnTo>
                      <a:pt x="53" y="212"/>
                    </a:lnTo>
                    <a:lnTo>
                      <a:pt x="36" y="216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0" name="Freeform 58"/>
              <p:cNvSpPr>
                <a:spLocks/>
              </p:cNvSpPr>
              <p:nvPr/>
            </p:nvSpPr>
            <p:spPr bwMode="auto">
              <a:xfrm>
                <a:off x="1161" y="3035"/>
                <a:ext cx="81" cy="131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5"/>
                  </a:cxn>
                  <a:cxn ang="0">
                    <a:pos x="119" y="236"/>
                  </a:cxn>
                  <a:cxn ang="0">
                    <a:pos x="76" y="207"/>
                  </a:cxn>
                  <a:cxn ang="0">
                    <a:pos x="30" y="176"/>
                  </a:cxn>
                  <a:cxn ang="0">
                    <a:pos x="8" y="158"/>
                  </a:cxn>
                  <a:cxn ang="0">
                    <a:pos x="9" y="121"/>
                  </a:cxn>
                  <a:cxn ang="0">
                    <a:pos x="30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2" y="145"/>
                  </a:cxn>
                  <a:cxn ang="0">
                    <a:pos x="45" y="130"/>
                  </a:cxn>
                  <a:cxn ang="0">
                    <a:pos x="7" y="101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6"/>
                  </a:cxn>
                  <a:cxn ang="0">
                    <a:pos x="80" y="104"/>
                  </a:cxn>
                  <a:cxn ang="0">
                    <a:pos x="58" y="91"/>
                  </a:cxn>
                  <a:cxn ang="0">
                    <a:pos x="39" y="81"/>
                  </a:cxn>
                  <a:cxn ang="0">
                    <a:pos x="22" y="63"/>
                  </a:cxn>
                  <a:cxn ang="0">
                    <a:pos x="0" y="31"/>
                  </a:cxn>
                  <a:cxn ang="0">
                    <a:pos x="12" y="35"/>
                  </a:cxn>
                  <a:cxn ang="0">
                    <a:pos x="26" y="44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6"/>
                  </a:cxn>
                  <a:cxn ang="0">
                    <a:pos x="11" y="26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3"/>
                  </a:cxn>
                  <a:cxn ang="0">
                    <a:pos x="100" y="63"/>
                  </a:cxn>
                  <a:cxn ang="0">
                    <a:pos x="126" y="82"/>
                  </a:cxn>
                  <a:cxn ang="0">
                    <a:pos x="152" y="100"/>
                  </a:cxn>
                  <a:cxn ang="0">
                    <a:pos x="164" y="134"/>
                  </a:cxn>
                  <a:cxn ang="0">
                    <a:pos x="161" y="167"/>
                  </a:cxn>
                  <a:cxn ang="0">
                    <a:pos x="160" y="168"/>
                  </a:cxn>
                  <a:cxn ang="0">
                    <a:pos x="141" y="157"/>
                  </a:cxn>
                  <a:cxn ang="0">
                    <a:pos x="113" y="142"/>
                  </a:cxn>
                  <a:cxn ang="0">
                    <a:pos x="100" y="139"/>
                  </a:cxn>
                  <a:cxn ang="0">
                    <a:pos x="100" y="143"/>
                  </a:cxn>
                  <a:cxn ang="0">
                    <a:pos x="123" y="156"/>
                  </a:cxn>
                  <a:cxn ang="0">
                    <a:pos x="147" y="168"/>
                  </a:cxn>
                  <a:cxn ang="0">
                    <a:pos x="163" y="200"/>
                  </a:cxn>
                  <a:cxn ang="0">
                    <a:pos x="160" y="233"/>
                  </a:cxn>
                  <a:cxn ang="0">
                    <a:pos x="159" y="234"/>
                  </a:cxn>
                  <a:cxn ang="0">
                    <a:pos x="142" y="224"/>
                  </a:cxn>
                  <a:cxn ang="0">
                    <a:pos x="115" y="206"/>
                  </a:cxn>
                  <a:cxn ang="0">
                    <a:pos x="90" y="194"/>
                  </a:cxn>
                  <a:cxn ang="0">
                    <a:pos x="109" y="213"/>
                  </a:cxn>
                  <a:cxn ang="0">
                    <a:pos x="142" y="234"/>
                  </a:cxn>
                  <a:cxn ang="0">
                    <a:pos x="159" y="251"/>
                  </a:cxn>
                  <a:cxn ang="0">
                    <a:pos x="158" y="262"/>
                  </a:cxn>
                  <a:cxn ang="0">
                    <a:pos x="156" y="263"/>
                  </a:cxn>
                </a:cxnLst>
                <a:rect l="0" t="0" r="r" b="b"/>
                <a:pathLst>
                  <a:path w="164" h="263">
                    <a:moveTo>
                      <a:pt x="156" y="262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4"/>
                    </a:lnTo>
                    <a:lnTo>
                      <a:pt x="136" y="249"/>
                    </a:lnTo>
                    <a:lnTo>
                      <a:pt x="130" y="245"/>
                    </a:lnTo>
                    <a:lnTo>
                      <a:pt x="125" y="242"/>
                    </a:lnTo>
                    <a:lnTo>
                      <a:pt x="121" y="239"/>
                    </a:lnTo>
                    <a:lnTo>
                      <a:pt x="119" y="236"/>
                    </a:lnTo>
                    <a:lnTo>
                      <a:pt x="106" y="228"/>
                    </a:lnTo>
                    <a:lnTo>
                      <a:pt x="91" y="219"/>
                    </a:lnTo>
                    <a:lnTo>
                      <a:pt x="76" y="207"/>
                    </a:lnTo>
                    <a:lnTo>
                      <a:pt x="60" y="196"/>
                    </a:lnTo>
                    <a:lnTo>
                      <a:pt x="45" y="186"/>
                    </a:lnTo>
                    <a:lnTo>
                      <a:pt x="30" y="176"/>
                    </a:lnTo>
                    <a:lnTo>
                      <a:pt x="18" y="169"/>
                    </a:lnTo>
                    <a:lnTo>
                      <a:pt x="7" y="166"/>
                    </a:lnTo>
                    <a:lnTo>
                      <a:pt x="8" y="158"/>
                    </a:lnTo>
                    <a:lnTo>
                      <a:pt x="8" y="150"/>
                    </a:lnTo>
                    <a:lnTo>
                      <a:pt x="8" y="139"/>
                    </a:lnTo>
                    <a:lnTo>
                      <a:pt x="9" y="121"/>
                    </a:lnTo>
                    <a:lnTo>
                      <a:pt x="15" y="122"/>
                    </a:lnTo>
                    <a:lnTo>
                      <a:pt x="22" y="126"/>
                    </a:lnTo>
                    <a:lnTo>
                      <a:pt x="30" y="129"/>
                    </a:lnTo>
                    <a:lnTo>
                      <a:pt x="41" y="135"/>
                    </a:lnTo>
                    <a:lnTo>
                      <a:pt x="50" y="141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9" y="154"/>
                    </a:lnTo>
                    <a:lnTo>
                      <a:pt x="79" y="153"/>
                    </a:lnTo>
                    <a:lnTo>
                      <a:pt x="80" y="152"/>
                    </a:lnTo>
                    <a:lnTo>
                      <a:pt x="77" y="150"/>
                    </a:lnTo>
                    <a:lnTo>
                      <a:pt x="75" y="149"/>
                    </a:lnTo>
                    <a:lnTo>
                      <a:pt x="72" y="145"/>
                    </a:lnTo>
                    <a:lnTo>
                      <a:pt x="66" y="142"/>
                    </a:lnTo>
                    <a:lnTo>
                      <a:pt x="58" y="137"/>
                    </a:lnTo>
                    <a:lnTo>
                      <a:pt x="45" y="130"/>
                    </a:lnTo>
                    <a:lnTo>
                      <a:pt x="29" y="121"/>
                    </a:lnTo>
                    <a:lnTo>
                      <a:pt x="8" y="108"/>
                    </a:lnTo>
                    <a:lnTo>
                      <a:pt x="7" y="101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2"/>
                    </a:lnTo>
                    <a:lnTo>
                      <a:pt x="21" y="85"/>
                    </a:lnTo>
                    <a:lnTo>
                      <a:pt x="31" y="90"/>
                    </a:lnTo>
                    <a:lnTo>
                      <a:pt x="41" y="94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1" y="105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0" y="104"/>
                    </a:lnTo>
                    <a:lnTo>
                      <a:pt x="73" y="99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8"/>
                    </a:lnTo>
                    <a:lnTo>
                      <a:pt x="45" y="85"/>
                    </a:lnTo>
                    <a:lnTo>
                      <a:pt x="39" y="81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2" y="63"/>
                    </a:lnTo>
                    <a:lnTo>
                      <a:pt x="13" y="52"/>
                    </a:lnTo>
                    <a:lnTo>
                      <a:pt x="4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1" y="46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3" y="41"/>
                    </a:lnTo>
                    <a:lnTo>
                      <a:pt x="28" y="38"/>
                    </a:lnTo>
                    <a:lnTo>
                      <a:pt x="23" y="36"/>
                    </a:lnTo>
                    <a:lnTo>
                      <a:pt x="19" y="32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6" y="23"/>
                    </a:lnTo>
                    <a:lnTo>
                      <a:pt x="1" y="20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5" y="24"/>
                    </a:lnTo>
                    <a:lnTo>
                      <a:pt x="58" y="33"/>
                    </a:lnTo>
                    <a:lnTo>
                      <a:pt x="71" y="43"/>
                    </a:lnTo>
                    <a:lnTo>
                      <a:pt x="82" y="51"/>
                    </a:lnTo>
                    <a:lnTo>
                      <a:pt x="91" y="58"/>
                    </a:lnTo>
                    <a:lnTo>
                      <a:pt x="100" y="63"/>
                    </a:lnTo>
                    <a:lnTo>
                      <a:pt x="109" y="69"/>
                    </a:lnTo>
                    <a:lnTo>
                      <a:pt x="118" y="75"/>
                    </a:lnTo>
                    <a:lnTo>
                      <a:pt x="126" y="82"/>
                    </a:lnTo>
                    <a:lnTo>
                      <a:pt x="135" y="88"/>
                    </a:lnTo>
                    <a:lnTo>
                      <a:pt x="143" y="93"/>
                    </a:lnTo>
                    <a:lnTo>
                      <a:pt x="152" y="100"/>
                    </a:lnTo>
                    <a:lnTo>
                      <a:pt x="160" y="106"/>
                    </a:lnTo>
                    <a:lnTo>
                      <a:pt x="163" y="116"/>
                    </a:lnTo>
                    <a:lnTo>
                      <a:pt x="164" y="134"/>
                    </a:lnTo>
                    <a:lnTo>
                      <a:pt x="163" y="151"/>
                    </a:lnTo>
                    <a:lnTo>
                      <a:pt x="163" y="166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7" y="166"/>
                    </a:lnTo>
                    <a:lnTo>
                      <a:pt x="150" y="161"/>
                    </a:lnTo>
                    <a:lnTo>
                      <a:pt x="141" y="157"/>
                    </a:lnTo>
                    <a:lnTo>
                      <a:pt x="132" y="151"/>
                    </a:lnTo>
                    <a:lnTo>
                      <a:pt x="122" y="146"/>
                    </a:lnTo>
                    <a:lnTo>
                      <a:pt x="113" y="142"/>
                    </a:lnTo>
                    <a:lnTo>
                      <a:pt x="105" y="138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100" y="143"/>
                    </a:lnTo>
                    <a:lnTo>
                      <a:pt x="107" y="146"/>
                    </a:lnTo>
                    <a:lnTo>
                      <a:pt x="115" y="151"/>
                    </a:lnTo>
                    <a:lnTo>
                      <a:pt x="123" y="156"/>
                    </a:lnTo>
                    <a:lnTo>
                      <a:pt x="132" y="160"/>
                    </a:lnTo>
                    <a:lnTo>
                      <a:pt x="138" y="164"/>
                    </a:lnTo>
                    <a:lnTo>
                      <a:pt x="147" y="168"/>
                    </a:lnTo>
                    <a:lnTo>
                      <a:pt x="155" y="173"/>
                    </a:lnTo>
                    <a:lnTo>
                      <a:pt x="163" y="177"/>
                    </a:lnTo>
                    <a:lnTo>
                      <a:pt x="163" y="200"/>
                    </a:lnTo>
                    <a:lnTo>
                      <a:pt x="163" y="214"/>
                    </a:lnTo>
                    <a:lnTo>
                      <a:pt x="161" y="224"/>
                    </a:lnTo>
                    <a:lnTo>
                      <a:pt x="160" y="233"/>
                    </a:lnTo>
                    <a:lnTo>
                      <a:pt x="160" y="234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9" y="235"/>
                    </a:lnTo>
                    <a:lnTo>
                      <a:pt x="151" y="229"/>
                    </a:lnTo>
                    <a:lnTo>
                      <a:pt x="142" y="224"/>
                    </a:lnTo>
                    <a:lnTo>
                      <a:pt x="133" y="218"/>
                    </a:lnTo>
                    <a:lnTo>
                      <a:pt x="125" y="212"/>
                    </a:lnTo>
                    <a:lnTo>
                      <a:pt x="115" y="206"/>
                    </a:lnTo>
                    <a:lnTo>
                      <a:pt x="106" y="200"/>
                    </a:lnTo>
                    <a:lnTo>
                      <a:pt x="98" y="197"/>
                    </a:lnTo>
                    <a:lnTo>
                      <a:pt x="90" y="194"/>
                    </a:lnTo>
                    <a:lnTo>
                      <a:pt x="94" y="199"/>
                    </a:lnTo>
                    <a:lnTo>
                      <a:pt x="99" y="206"/>
                    </a:lnTo>
                    <a:lnTo>
                      <a:pt x="109" y="213"/>
                    </a:lnTo>
                    <a:lnTo>
                      <a:pt x="120" y="220"/>
                    </a:lnTo>
                    <a:lnTo>
                      <a:pt x="130" y="227"/>
                    </a:lnTo>
                    <a:lnTo>
                      <a:pt x="142" y="234"/>
                    </a:lnTo>
                    <a:lnTo>
                      <a:pt x="151" y="240"/>
                    </a:lnTo>
                    <a:lnTo>
                      <a:pt x="159" y="244"/>
                    </a:lnTo>
                    <a:lnTo>
                      <a:pt x="159" y="251"/>
                    </a:lnTo>
                    <a:lnTo>
                      <a:pt x="159" y="256"/>
                    </a:lnTo>
                    <a:lnTo>
                      <a:pt x="159" y="259"/>
                    </a:lnTo>
                    <a:lnTo>
                      <a:pt x="158" y="262"/>
                    </a:lnTo>
                    <a:lnTo>
                      <a:pt x="157" y="263"/>
                    </a:lnTo>
                    <a:lnTo>
                      <a:pt x="156" y="263"/>
                    </a:lnTo>
                    <a:lnTo>
                      <a:pt x="156" y="263"/>
                    </a:lnTo>
                    <a:lnTo>
                      <a:pt x="156" y="26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1" name="Freeform 59"/>
              <p:cNvSpPr>
                <a:spLocks/>
              </p:cNvSpPr>
              <p:nvPr/>
            </p:nvSpPr>
            <p:spPr bwMode="auto">
              <a:xfrm>
                <a:off x="1321" y="3045"/>
                <a:ext cx="45" cy="105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2" y="163"/>
                  </a:cxn>
                  <a:cxn ang="0">
                    <a:pos x="5" y="117"/>
                  </a:cxn>
                  <a:cxn ang="0">
                    <a:pos x="9" y="71"/>
                  </a:cxn>
                  <a:cxn ang="0">
                    <a:pos x="15" y="26"/>
                  </a:cxn>
                  <a:cxn ang="0">
                    <a:pos x="36" y="18"/>
                  </a:cxn>
                  <a:cxn ang="0">
                    <a:pos x="54" y="11"/>
                  </a:cxn>
                  <a:cxn ang="0">
                    <a:pos x="65" y="6"/>
                  </a:cxn>
                  <a:cxn ang="0">
                    <a:pos x="74" y="4"/>
                  </a:cxn>
                  <a:cxn ang="0">
                    <a:pos x="79" y="2"/>
                  </a:cxn>
                  <a:cxn ang="0">
                    <a:pos x="84" y="1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2" y="43"/>
                  </a:cxn>
                  <a:cxn ang="0">
                    <a:pos x="78" y="89"/>
                  </a:cxn>
                  <a:cxn ang="0">
                    <a:pos x="74" y="137"/>
                  </a:cxn>
                  <a:cxn ang="0">
                    <a:pos x="71" y="183"/>
                  </a:cxn>
                  <a:cxn ang="0">
                    <a:pos x="49" y="191"/>
                  </a:cxn>
                  <a:cxn ang="0">
                    <a:pos x="33" y="198"/>
                  </a:cxn>
                  <a:cxn ang="0">
                    <a:pos x="21" y="202"/>
                  </a:cxn>
                  <a:cxn ang="0">
                    <a:pos x="13" y="205"/>
                  </a:cxn>
                  <a:cxn ang="0">
                    <a:pos x="8" y="207"/>
                  </a:cxn>
                  <a:cxn ang="0">
                    <a:pos x="4" y="208"/>
                  </a:cxn>
                  <a:cxn ang="0">
                    <a:pos x="2" y="209"/>
                  </a:cxn>
                  <a:cxn ang="0">
                    <a:pos x="0" y="209"/>
                  </a:cxn>
                </a:cxnLst>
                <a:rect l="0" t="0" r="r" b="b"/>
                <a:pathLst>
                  <a:path w="88" h="209">
                    <a:moveTo>
                      <a:pt x="0" y="209"/>
                    </a:moveTo>
                    <a:lnTo>
                      <a:pt x="2" y="163"/>
                    </a:lnTo>
                    <a:lnTo>
                      <a:pt x="5" y="117"/>
                    </a:lnTo>
                    <a:lnTo>
                      <a:pt x="9" y="71"/>
                    </a:lnTo>
                    <a:lnTo>
                      <a:pt x="15" y="26"/>
                    </a:lnTo>
                    <a:lnTo>
                      <a:pt x="36" y="18"/>
                    </a:lnTo>
                    <a:lnTo>
                      <a:pt x="54" y="11"/>
                    </a:lnTo>
                    <a:lnTo>
                      <a:pt x="65" y="6"/>
                    </a:lnTo>
                    <a:lnTo>
                      <a:pt x="74" y="4"/>
                    </a:lnTo>
                    <a:lnTo>
                      <a:pt x="79" y="2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2" y="43"/>
                    </a:lnTo>
                    <a:lnTo>
                      <a:pt x="78" y="89"/>
                    </a:lnTo>
                    <a:lnTo>
                      <a:pt x="74" y="137"/>
                    </a:lnTo>
                    <a:lnTo>
                      <a:pt x="71" y="183"/>
                    </a:lnTo>
                    <a:lnTo>
                      <a:pt x="49" y="191"/>
                    </a:lnTo>
                    <a:lnTo>
                      <a:pt x="33" y="198"/>
                    </a:lnTo>
                    <a:lnTo>
                      <a:pt x="21" y="202"/>
                    </a:lnTo>
                    <a:lnTo>
                      <a:pt x="13" y="205"/>
                    </a:lnTo>
                    <a:lnTo>
                      <a:pt x="8" y="207"/>
                    </a:lnTo>
                    <a:lnTo>
                      <a:pt x="4" y="208"/>
                    </a:lnTo>
                    <a:lnTo>
                      <a:pt x="2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2" name="Freeform 60"/>
              <p:cNvSpPr>
                <a:spLocks/>
              </p:cNvSpPr>
              <p:nvPr/>
            </p:nvSpPr>
            <p:spPr bwMode="auto">
              <a:xfrm>
                <a:off x="1362" y="3015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2" y="211"/>
                  </a:cxn>
                  <a:cxn ang="0">
                    <a:pos x="48" y="198"/>
                  </a:cxn>
                  <a:cxn ang="0">
                    <a:pos x="83" y="183"/>
                  </a:cxn>
                  <a:cxn ang="0">
                    <a:pos x="94" y="175"/>
                  </a:cxn>
                  <a:cxn ang="0">
                    <a:pos x="83" y="174"/>
                  </a:cxn>
                  <a:cxn ang="0">
                    <a:pos x="48" y="189"/>
                  </a:cxn>
                  <a:cxn ang="0">
                    <a:pos x="11" y="206"/>
                  </a:cxn>
                  <a:cxn ang="0">
                    <a:pos x="4" y="158"/>
                  </a:cxn>
                  <a:cxn ang="0">
                    <a:pos x="13" y="108"/>
                  </a:cxn>
                  <a:cxn ang="0">
                    <a:pos x="28" y="103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2" y="99"/>
                  </a:cxn>
                  <a:cxn ang="0">
                    <a:pos x="10" y="101"/>
                  </a:cxn>
                  <a:cxn ang="0">
                    <a:pos x="15" y="65"/>
                  </a:cxn>
                  <a:cxn ang="0">
                    <a:pos x="48" y="39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1"/>
                  </a:cxn>
                  <a:cxn ang="0">
                    <a:pos x="135" y="25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6"/>
                  </a:cxn>
                  <a:cxn ang="0">
                    <a:pos x="92" y="53"/>
                  </a:cxn>
                  <a:cxn ang="0">
                    <a:pos x="124" y="39"/>
                  </a:cxn>
                  <a:cxn ang="0">
                    <a:pos x="157" y="27"/>
                  </a:cxn>
                  <a:cxn ang="0">
                    <a:pos x="152" y="64"/>
                  </a:cxn>
                  <a:cxn ang="0">
                    <a:pos x="137" y="83"/>
                  </a:cxn>
                  <a:cxn ang="0">
                    <a:pos x="99" y="106"/>
                  </a:cxn>
                  <a:cxn ang="0">
                    <a:pos x="89" y="111"/>
                  </a:cxn>
                  <a:cxn ang="0">
                    <a:pos x="104" y="110"/>
                  </a:cxn>
                  <a:cxn ang="0">
                    <a:pos x="125" y="113"/>
                  </a:cxn>
                  <a:cxn ang="0">
                    <a:pos x="136" y="116"/>
                  </a:cxn>
                  <a:cxn ang="0">
                    <a:pos x="136" y="122"/>
                  </a:cxn>
                  <a:cxn ang="0">
                    <a:pos x="102" y="138"/>
                  </a:cxn>
                  <a:cxn ang="0">
                    <a:pos x="67" y="153"/>
                  </a:cxn>
                  <a:cxn ang="0">
                    <a:pos x="45" y="163"/>
                  </a:cxn>
                  <a:cxn ang="0">
                    <a:pos x="45" y="167"/>
                  </a:cxn>
                  <a:cxn ang="0">
                    <a:pos x="61" y="163"/>
                  </a:cxn>
                  <a:cxn ang="0">
                    <a:pos x="79" y="154"/>
                  </a:cxn>
                  <a:cxn ang="0">
                    <a:pos x="95" y="146"/>
                  </a:cxn>
                  <a:cxn ang="0">
                    <a:pos x="111" y="140"/>
                  </a:cxn>
                  <a:cxn ang="0">
                    <a:pos x="127" y="136"/>
                  </a:cxn>
                  <a:cxn ang="0">
                    <a:pos x="136" y="159"/>
                  </a:cxn>
                  <a:cxn ang="0">
                    <a:pos x="137" y="185"/>
                  </a:cxn>
                  <a:cxn ang="0">
                    <a:pos x="132" y="190"/>
                  </a:cxn>
                  <a:cxn ang="0">
                    <a:pos x="82" y="209"/>
                  </a:cxn>
                  <a:cxn ang="0">
                    <a:pos x="33" y="229"/>
                  </a:cxn>
                </a:cxnLst>
                <a:rect l="0" t="0" r="r" b="b"/>
                <a:pathLst>
                  <a:path w="157" h="239">
                    <a:moveTo>
                      <a:pt x="0" y="239"/>
                    </a:moveTo>
                    <a:lnTo>
                      <a:pt x="0" y="232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1" y="215"/>
                    </a:lnTo>
                    <a:lnTo>
                      <a:pt x="12" y="211"/>
                    </a:lnTo>
                    <a:lnTo>
                      <a:pt x="23" y="207"/>
                    </a:lnTo>
                    <a:lnTo>
                      <a:pt x="36" y="202"/>
                    </a:lnTo>
                    <a:lnTo>
                      <a:pt x="48" y="198"/>
                    </a:lnTo>
                    <a:lnTo>
                      <a:pt x="60" y="193"/>
                    </a:lnTo>
                    <a:lnTo>
                      <a:pt x="72" y="189"/>
                    </a:lnTo>
                    <a:lnTo>
                      <a:pt x="83" y="183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5"/>
                    </a:lnTo>
                    <a:lnTo>
                      <a:pt x="94" y="174"/>
                    </a:lnTo>
                    <a:lnTo>
                      <a:pt x="94" y="173"/>
                    </a:lnTo>
                    <a:lnTo>
                      <a:pt x="83" y="174"/>
                    </a:lnTo>
                    <a:lnTo>
                      <a:pt x="72" y="177"/>
                    </a:lnTo>
                    <a:lnTo>
                      <a:pt x="60" y="183"/>
                    </a:lnTo>
                    <a:lnTo>
                      <a:pt x="48" y="189"/>
                    </a:lnTo>
                    <a:lnTo>
                      <a:pt x="35" y="194"/>
                    </a:lnTo>
                    <a:lnTo>
                      <a:pt x="23" y="200"/>
                    </a:lnTo>
                    <a:lnTo>
                      <a:pt x="11" y="206"/>
                    </a:lnTo>
                    <a:lnTo>
                      <a:pt x="0" y="208"/>
                    </a:lnTo>
                    <a:lnTo>
                      <a:pt x="3" y="183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8"/>
                    </a:lnTo>
                    <a:lnTo>
                      <a:pt x="13" y="108"/>
                    </a:lnTo>
                    <a:lnTo>
                      <a:pt x="18" y="107"/>
                    </a:lnTo>
                    <a:lnTo>
                      <a:pt x="23" y="106"/>
                    </a:lnTo>
                    <a:lnTo>
                      <a:pt x="28" y="103"/>
                    </a:lnTo>
                    <a:lnTo>
                      <a:pt x="33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3" y="95"/>
                    </a:lnTo>
                    <a:lnTo>
                      <a:pt x="28" y="96"/>
                    </a:lnTo>
                    <a:lnTo>
                      <a:pt x="22" y="99"/>
                    </a:lnTo>
                    <a:lnTo>
                      <a:pt x="18" y="100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12" y="90"/>
                    </a:lnTo>
                    <a:lnTo>
                      <a:pt x="13" y="77"/>
                    </a:lnTo>
                    <a:lnTo>
                      <a:pt x="15" y="65"/>
                    </a:lnTo>
                    <a:lnTo>
                      <a:pt x="16" y="54"/>
                    </a:lnTo>
                    <a:lnTo>
                      <a:pt x="30" y="47"/>
                    </a:lnTo>
                    <a:lnTo>
                      <a:pt x="48" y="39"/>
                    </a:lnTo>
                    <a:lnTo>
                      <a:pt x="66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9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56" y="3"/>
                    </a:lnTo>
                    <a:lnTo>
                      <a:pt x="156" y="8"/>
                    </a:lnTo>
                    <a:lnTo>
                      <a:pt x="156" y="11"/>
                    </a:lnTo>
                    <a:lnTo>
                      <a:pt x="156" y="16"/>
                    </a:lnTo>
                    <a:lnTo>
                      <a:pt x="145" y="20"/>
                    </a:lnTo>
                    <a:lnTo>
                      <a:pt x="135" y="25"/>
                    </a:lnTo>
                    <a:lnTo>
                      <a:pt x="125" y="30"/>
                    </a:lnTo>
                    <a:lnTo>
                      <a:pt x="114" y="33"/>
                    </a:lnTo>
                    <a:lnTo>
                      <a:pt x="104" y="38"/>
                    </a:lnTo>
                    <a:lnTo>
                      <a:pt x="94" y="42"/>
                    </a:lnTo>
                    <a:lnTo>
                      <a:pt x="83" y="47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6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2" y="53"/>
                    </a:lnTo>
                    <a:lnTo>
                      <a:pt x="103" y="49"/>
                    </a:lnTo>
                    <a:lnTo>
                      <a:pt x="113" y="45"/>
                    </a:lnTo>
                    <a:lnTo>
                      <a:pt x="124" y="39"/>
                    </a:lnTo>
                    <a:lnTo>
                      <a:pt x="134" y="34"/>
                    </a:lnTo>
                    <a:lnTo>
                      <a:pt x="145" y="31"/>
                    </a:lnTo>
                    <a:lnTo>
                      <a:pt x="157" y="27"/>
                    </a:lnTo>
                    <a:lnTo>
                      <a:pt x="155" y="43"/>
                    </a:lnTo>
                    <a:lnTo>
                      <a:pt x="153" y="55"/>
                    </a:lnTo>
                    <a:lnTo>
                      <a:pt x="152" y="64"/>
                    </a:lnTo>
                    <a:lnTo>
                      <a:pt x="149" y="71"/>
                    </a:lnTo>
                    <a:lnTo>
                      <a:pt x="144" y="77"/>
                    </a:lnTo>
                    <a:lnTo>
                      <a:pt x="137" y="83"/>
                    </a:lnTo>
                    <a:lnTo>
                      <a:pt x="127" y="90"/>
                    </a:lnTo>
                    <a:lnTo>
                      <a:pt x="113" y="99"/>
                    </a:lnTo>
                    <a:lnTo>
                      <a:pt x="99" y="106"/>
                    </a:lnTo>
                    <a:lnTo>
                      <a:pt x="92" y="109"/>
                    </a:lnTo>
                    <a:lnTo>
                      <a:pt x="89" y="110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7" y="111"/>
                    </a:lnTo>
                    <a:lnTo>
                      <a:pt x="104" y="110"/>
                    </a:lnTo>
                    <a:lnTo>
                      <a:pt x="112" y="109"/>
                    </a:lnTo>
                    <a:lnTo>
                      <a:pt x="120" y="111"/>
                    </a:lnTo>
                    <a:lnTo>
                      <a:pt x="125" y="113"/>
                    </a:lnTo>
                    <a:lnTo>
                      <a:pt x="129" y="114"/>
                    </a:lnTo>
                    <a:lnTo>
                      <a:pt x="137" y="115"/>
                    </a:lnTo>
                    <a:lnTo>
                      <a:pt x="136" y="116"/>
                    </a:lnTo>
                    <a:lnTo>
                      <a:pt x="136" y="118"/>
                    </a:lnTo>
                    <a:lnTo>
                      <a:pt x="136" y="119"/>
                    </a:lnTo>
                    <a:lnTo>
                      <a:pt x="136" y="122"/>
                    </a:lnTo>
                    <a:lnTo>
                      <a:pt x="125" y="128"/>
                    </a:lnTo>
                    <a:lnTo>
                      <a:pt x="113" y="133"/>
                    </a:lnTo>
                    <a:lnTo>
                      <a:pt x="102" y="138"/>
                    </a:lnTo>
                    <a:lnTo>
                      <a:pt x="90" y="144"/>
                    </a:lnTo>
                    <a:lnTo>
                      <a:pt x="79" y="148"/>
                    </a:lnTo>
                    <a:lnTo>
                      <a:pt x="67" y="153"/>
                    </a:lnTo>
                    <a:lnTo>
                      <a:pt x="57" y="158"/>
                    </a:lnTo>
                    <a:lnTo>
                      <a:pt x="45" y="162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6"/>
                    </a:lnTo>
                    <a:lnTo>
                      <a:pt x="45" y="167"/>
                    </a:lnTo>
                    <a:lnTo>
                      <a:pt x="50" y="167"/>
                    </a:lnTo>
                    <a:lnTo>
                      <a:pt x="56" y="164"/>
                    </a:lnTo>
                    <a:lnTo>
                      <a:pt x="61" y="163"/>
                    </a:lnTo>
                    <a:lnTo>
                      <a:pt x="67" y="161"/>
                    </a:lnTo>
                    <a:lnTo>
                      <a:pt x="73" y="158"/>
                    </a:lnTo>
                    <a:lnTo>
                      <a:pt x="79" y="154"/>
                    </a:lnTo>
                    <a:lnTo>
                      <a:pt x="84" y="152"/>
                    </a:lnTo>
                    <a:lnTo>
                      <a:pt x="89" y="148"/>
                    </a:lnTo>
                    <a:lnTo>
                      <a:pt x="95" y="146"/>
                    </a:lnTo>
                    <a:lnTo>
                      <a:pt x="101" y="145"/>
                    </a:lnTo>
                    <a:lnTo>
                      <a:pt x="106" y="143"/>
                    </a:lnTo>
                    <a:lnTo>
                      <a:pt x="111" y="140"/>
                    </a:lnTo>
                    <a:lnTo>
                      <a:pt x="117" y="139"/>
                    </a:lnTo>
                    <a:lnTo>
                      <a:pt x="122" y="137"/>
                    </a:lnTo>
                    <a:lnTo>
                      <a:pt x="127" y="136"/>
                    </a:lnTo>
                    <a:lnTo>
                      <a:pt x="133" y="133"/>
                    </a:lnTo>
                    <a:lnTo>
                      <a:pt x="135" y="146"/>
                    </a:lnTo>
                    <a:lnTo>
                      <a:pt x="136" y="159"/>
                    </a:lnTo>
                    <a:lnTo>
                      <a:pt x="139" y="171"/>
                    </a:lnTo>
                    <a:lnTo>
                      <a:pt x="140" y="184"/>
                    </a:lnTo>
                    <a:lnTo>
                      <a:pt x="137" y="185"/>
                    </a:lnTo>
                    <a:lnTo>
                      <a:pt x="135" y="186"/>
                    </a:lnTo>
                    <a:lnTo>
                      <a:pt x="134" y="189"/>
                    </a:lnTo>
                    <a:lnTo>
                      <a:pt x="132" y="190"/>
                    </a:lnTo>
                    <a:lnTo>
                      <a:pt x="115" y="196"/>
                    </a:lnTo>
                    <a:lnTo>
                      <a:pt x="98" y="202"/>
                    </a:lnTo>
                    <a:lnTo>
                      <a:pt x="82" y="209"/>
                    </a:lnTo>
                    <a:lnTo>
                      <a:pt x="66" y="216"/>
                    </a:lnTo>
                    <a:lnTo>
                      <a:pt x="49" y="223"/>
                    </a:lnTo>
                    <a:lnTo>
                      <a:pt x="33" y="229"/>
                    </a:lnTo>
                    <a:lnTo>
                      <a:pt x="16" y="235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3" name="Freeform 61"/>
              <p:cNvSpPr>
                <a:spLocks/>
              </p:cNvSpPr>
              <p:nvPr/>
            </p:nvSpPr>
            <p:spPr bwMode="auto">
              <a:xfrm>
                <a:off x="1435" y="3103"/>
                <a:ext cx="8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6" y="7"/>
                  </a:cxn>
                  <a:cxn ang="0">
                    <a:pos x="3" y="7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4" name="Freeform 62"/>
              <p:cNvSpPr>
                <a:spLocks/>
              </p:cNvSpPr>
              <p:nvPr/>
            </p:nvSpPr>
            <p:spPr bwMode="auto">
              <a:xfrm>
                <a:off x="1165" y="3025"/>
                <a:ext cx="92" cy="60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9"/>
                  </a:cxn>
                  <a:cxn ang="0">
                    <a:pos x="79" y="65"/>
                  </a:cxn>
                  <a:cxn ang="0">
                    <a:pos x="59" y="52"/>
                  </a:cxn>
                  <a:cxn ang="0">
                    <a:pos x="39" y="40"/>
                  </a:cxn>
                  <a:cxn ang="0">
                    <a:pos x="20" y="2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43" y="13"/>
                  </a:cxn>
                  <a:cxn ang="0">
                    <a:pos x="63" y="26"/>
                  </a:cxn>
                  <a:cxn ang="0">
                    <a:pos x="83" y="37"/>
                  </a:cxn>
                  <a:cxn ang="0">
                    <a:pos x="104" y="50"/>
                  </a:cxn>
                  <a:cxn ang="0">
                    <a:pos x="124" y="63"/>
                  </a:cxn>
                  <a:cxn ang="0">
                    <a:pos x="144" y="75"/>
                  </a:cxn>
                  <a:cxn ang="0">
                    <a:pos x="165" y="90"/>
                  </a:cxn>
                  <a:cxn ang="0">
                    <a:pos x="185" y="106"/>
                  </a:cxn>
                  <a:cxn ang="0">
                    <a:pos x="186" y="108"/>
                  </a:cxn>
                  <a:cxn ang="0">
                    <a:pos x="186" y="109"/>
                  </a:cxn>
                  <a:cxn ang="0">
                    <a:pos x="186" y="111"/>
                  </a:cxn>
                  <a:cxn ang="0">
                    <a:pos x="186" y="112"/>
                  </a:cxn>
                  <a:cxn ang="0">
                    <a:pos x="180" y="116"/>
                  </a:cxn>
                  <a:cxn ang="0">
                    <a:pos x="172" y="117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9"/>
                    </a:lnTo>
                    <a:lnTo>
                      <a:pt x="79" y="65"/>
                    </a:lnTo>
                    <a:lnTo>
                      <a:pt x="59" y="52"/>
                    </a:lnTo>
                    <a:lnTo>
                      <a:pt x="39" y="40"/>
                    </a:lnTo>
                    <a:lnTo>
                      <a:pt x="20" y="2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43" y="13"/>
                    </a:lnTo>
                    <a:lnTo>
                      <a:pt x="63" y="26"/>
                    </a:lnTo>
                    <a:lnTo>
                      <a:pt x="83" y="37"/>
                    </a:lnTo>
                    <a:lnTo>
                      <a:pt x="104" y="50"/>
                    </a:lnTo>
                    <a:lnTo>
                      <a:pt x="124" y="63"/>
                    </a:lnTo>
                    <a:lnTo>
                      <a:pt x="144" y="75"/>
                    </a:lnTo>
                    <a:lnTo>
                      <a:pt x="165" y="90"/>
                    </a:lnTo>
                    <a:lnTo>
                      <a:pt x="185" y="106"/>
                    </a:lnTo>
                    <a:lnTo>
                      <a:pt x="186" y="108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2"/>
                    </a:lnTo>
                    <a:lnTo>
                      <a:pt x="180" y="116"/>
                    </a:lnTo>
                    <a:lnTo>
                      <a:pt x="172" y="117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5" name="Freeform 63"/>
              <p:cNvSpPr>
                <a:spLocks/>
              </p:cNvSpPr>
              <p:nvPr/>
            </p:nvSpPr>
            <p:spPr bwMode="auto">
              <a:xfrm>
                <a:off x="1267" y="2978"/>
                <a:ext cx="80" cy="98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6"/>
                  </a:cxn>
                  <a:cxn ang="0">
                    <a:pos x="42" y="79"/>
                  </a:cxn>
                  <a:cxn ang="0">
                    <a:pos x="52" y="75"/>
                  </a:cxn>
                  <a:cxn ang="0">
                    <a:pos x="55" y="71"/>
                  </a:cxn>
                  <a:cxn ang="0">
                    <a:pos x="49" y="70"/>
                  </a:cxn>
                  <a:cxn ang="0">
                    <a:pos x="36" y="74"/>
                  </a:cxn>
                  <a:cxn ang="0">
                    <a:pos x="23" y="77"/>
                  </a:cxn>
                  <a:cxn ang="0">
                    <a:pos x="12" y="81"/>
                  </a:cxn>
                  <a:cxn ang="0">
                    <a:pos x="7" y="72"/>
                  </a:cxn>
                  <a:cxn ang="0">
                    <a:pos x="9" y="53"/>
                  </a:cxn>
                  <a:cxn ang="0">
                    <a:pos x="25" y="37"/>
                  </a:cxn>
                  <a:cxn ang="0">
                    <a:pos x="62" y="24"/>
                  </a:cxn>
                  <a:cxn ang="0">
                    <a:pos x="102" y="14"/>
                  </a:cxn>
                  <a:cxn ang="0">
                    <a:pos x="141" y="5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8" y="15"/>
                  </a:cxn>
                  <a:cxn ang="0">
                    <a:pos x="128" y="23"/>
                  </a:cxn>
                  <a:cxn ang="0">
                    <a:pos x="108" y="31"/>
                  </a:cxn>
                  <a:cxn ang="0">
                    <a:pos x="89" y="38"/>
                  </a:cxn>
                  <a:cxn ang="0">
                    <a:pos x="80" y="41"/>
                  </a:cxn>
                  <a:cxn ang="0">
                    <a:pos x="78" y="45"/>
                  </a:cxn>
                  <a:cxn ang="0">
                    <a:pos x="92" y="43"/>
                  </a:cxn>
                  <a:cxn ang="0">
                    <a:pos x="119" y="34"/>
                  </a:cxn>
                  <a:cxn ang="0">
                    <a:pos x="141" y="28"/>
                  </a:cxn>
                  <a:cxn ang="0">
                    <a:pos x="157" y="23"/>
                  </a:cxn>
                  <a:cxn ang="0">
                    <a:pos x="159" y="30"/>
                  </a:cxn>
                  <a:cxn ang="0">
                    <a:pos x="157" y="46"/>
                  </a:cxn>
                  <a:cxn ang="0">
                    <a:pos x="148" y="56"/>
                  </a:cxn>
                  <a:cxn ang="0">
                    <a:pos x="128" y="63"/>
                  </a:cxn>
                  <a:cxn ang="0">
                    <a:pos x="107" y="71"/>
                  </a:cxn>
                  <a:cxn ang="0">
                    <a:pos x="95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1" y="74"/>
                  </a:cxn>
                  <a:cxn ang="0">
                    <a:pos x="149" y="67"/>
                  </a:cxn>
                  <a:cxn ang="0">
                    <a:pos x="157" y="70"/>
                  </a:cxn>
                  <a:cxn ang="0">
                    <a:pos x="157" y="82"/>
                  </a:cxn>
                  <a:cxn ang="0">
                    <a:pos x="145" y="92"/>
                  </a:cxn>
                  <a:cxn ang="0">
                    <a:pos x="125" y="100"/>
                  </a:cxn>
                  <a:cxn ang="0">
                    <a:pos x="105" y="108"/>
                  </a:cxn>
                  <a:cxn ang="0">
                    <a:pos x="84" y="114"/>
                  </a:cxn>
                  <a:cxn ang="0">
                    <a:pos x="70" y="119"/>
                  </a:cxn>
                  <a:cxn ang="0">
                    <a:pos x="66" y="123"/>
                  </a:cxn>
                  <a:cxn ang="0">
                    <a:pos x="68" y="126"/>
                  </a:cxn>
                  <a:cxn ang="0">
                    <a:pos x="90" y="119"/>
                  </a:cxn>
                  <a:cxn ang="0">
                    <a:pos x="121" y="109"/>
                  </a:cxn>
                  <a:cxn ang="0">
                    <a:pos x="148" y="101"/>
                  </a:cxn>
                  <a:cxn ang="0">
                    <a:pos x="154" y="111"/>
                  </a:cxn>
                  <a:cxn ang="0">
                    <a:pos x="152" y="131"/>
                  </a:cxn>
                  <a:cxn ang="0">
                    <a:pos x="133" y="149"/>
                  </a:cxn>
                  <a:cxn ang="0">
                    <a:pos x="95" y="164"/>
                  </a:cxn>
                  <a:cxn ang="0">
                    <a:pos x="57" y="177"/>
                  </a:cxn>
                  <a:cxn ang="0">
                    <a:pos x="19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3"/>
                    </a:lnTo>
                    <a:lnTo>
                      <a:pt x="5" y="116"/>
                    </a:lnTo>
                    <a:lnTo>
                      <a:pt x="7" y="91"/>
                    </a:lnTo>
                    <a:lnTo>
                      <a:pt x="22" y="86"/>
                    </a:lnTo>
                    <a:lnTo>
                      <a:pt x="34" y="82"/>
                    </a:lnTo>
                    <a:lnTo>
                      <a:pt x="42" y="79"/>
                    </a:lnTo>
                    <a:lnTo>
                      <a:pt x="49" y="77"/>
                    </a:lnTo>
                    <a:lnTo>
                      <a:pt x="52" y="75"/>
                    </a:lnTo>
                    <a:lnTo>
                      <a:pt x="54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49" y="70"/>
                    </a:lnTo>
                    <a:lnTo>
                      <a:pt x="42" y="71"/>
                    </a:lnTo>
                    <a:lnTo>
                      <a:pt x="36" y="74"/>
                    </a:lnTo>
                    <a:lnTo>
                      <a:pt x="29" y="75"/>
                    </a:lnTo>
                    <a:lnTo>
                      <a:pt x="23" y="77"/>
                    </a:lnTo>
                    <a:lnTo>
                      <a:pt x="17" y="79"/>
                    </a:lnTo>
                    <a:lnTo>
                      <a:pt x="12" y="81"/>
                    </a:lnTo>
                    <a:lnTo>
                      <a:pt x="6" y="82"/>
                    </a:lnTo>
                    <a:lnTo>
                      <a:pt x="7" y="72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1" y="44"/>
                    </a:lnTo>
                    <a:lnTo>
                      <a:pt x="25" y="37"/>
                    </a:lnTo>
                    <a:lnTo>
                      <a:pt x="43" y="30"/>
                    </a:lnTo>
                    <a:lnTo>
                      <a:pt x="62" y="24"/>
                    </a:lnTo>
                    <a:lnTo>
                      <a:pt x="82" y="18"/>
                    </a:lnTo>
                    <a:lnTo>
                      <a:pt x="102" y="14"/>
                    </a:lnTo>
                    <a:lnTo>
                      <a:pt x="121" y="9"/>
                    </a:lnTo>
                    <a:lnTo>
                      <a:pt x="141" y="5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8" y="15"/>
                    </a:lnTo>
                    <a:lnTo>
                      <a:pt x="138" y="19"/>
                    </a:lnTo>
                    <a:lnTo>
                      <a:pt x="128" y="23"/>
                    </a:lnTo>
                    <a:lnTo>
                      <a:pt x="119" y="28"/>
                    </a:lnTo>
                    <a:lnTo>
                      <a:pt x="108" y="31"/>
                    </a:lnTo>
                    <a:lnTo>
                      <a:pt x="99" y="34"/>
                    </a:lnTo>
                    <a:lnTo>
                      <a:pt x="89" y="38"/>
                    </a:lnTo>
                    <a:lnTo>
                      <a:pt x="80" y="40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3"/>
                    </a:lnTo>
                    <a:lnTo>
                      <a:pt x="106" y="38"/>
                    </a:lnTo>
                    <a:lnTo>
                      <a:pt x="119" y="34"/>
                    </a:lnTo>
                    <a:lnTo>
                      <a:pt x="130" y="30"/>
                    </a:lnTo>
                    <a:lnTo>
                      <a:pt x="141" y="28"/>
                    </a:lnTo>
                    <a:lnTo>
                      <a:pt x="150" y="24"/>
                    </a:lnTo>
                    <a:lnTo>
                      <a:pt x="157" y="23"/>
                    </a:lnTo>
                    <a:lnTo>
                      <a:pt x="160" y="22"/>
                    </a:lnTo>
                    <a:lnTo>
                      <a:pt x="159" y="30"/>
                    </a:lnTo>
                    <a:lnTo>
                      <a:pt x="158" y="38"/>
                    </a:lnTo>
                    <a:lnTo>
                      <a:pt x="157" y="46"/>
                    </a:lnTo>
                    <a:lnTo>
                      <a:pt x="156" y="54"/>
                    </a:lnTo>
                    <a:lnTo>
                      <a:pt x="148" y="56"/>
                    </a:lnTo>
                    <a:lnTo>
                      <a:pt x="138" y="60"/>
                    </a:lnTo>
                    <a:lnTo>
                      <a:pt x="128" y="63"/>
                    </a:lnTo>
                    <a:lnTo>
                      <a:pt x="116" y="67"/>
                    </a:lnTo>
                    <a:lnTo>
                      <a:pt x="107" y="71"/>
                    </a:lnTo>
                    <a:lnTo>
                      <a:pt x="99" y="75"/>
                    </a:lnTo>
                    <a:lnTo>
                      <a:pt x="95" y="79"/>
                    </a:lnTo>
                    <a:lnTo>
                      <a:pt x="93" y="84"/>
                    </a:lnTo>
                    <a:lnTo>
                      <a:pt x="100" y="83"/>
                    </a:lnTo>
                    <a:lnTo>
                      <a:pt x="107" y="82"/>
                    </a:lnTo>
                    <a:lnTo>
                      <a:pt x="115" y="79"/>
                    </a:lnTo>
                    <a:lnTo>
                      <a:pt x="123" y="76"/>
                    </a:lnTo>
                    <a:lnTo>
                      <a:pt x="131" y="74"/>
                    </a:lnTo>
                    <a:lnTo>
                      <a:pt x="141" y="70"/>
                    </a:lnTo>
                    <a:lnTo>
                      <a:pt x="149" y="67"/>
                    </a:lnTo>
                    <a:lnTo>
                      <a:pt x="157" y="64"/>
                    </a:lnTo>
                    <a:lnTo>
                      <a:pt x="157" y="70"/>
                    </a:lnTo>
                    <a:lnTo>
                      <a:pt x="157" y="76"/>
                    </a:lnTo>
                    <a:lnTo>
                      <a:pt x="157" y="82"/>
                    </a:lnTo>
                    <a:lnTo>
                      <a:pt x="156" y="87"/>
                    </a:lnTo>
                    <a:lnTo>
                      <a:pt x="145" y="92"/>
                    </a:lnTo>
                    <a:lnTo>
                      <a:pt x="135" y="96"/>
                    </a:lnTo>
                    <a:lnTo>
                      <a:pt x="125" y="100"/>
                    </a:lnTo>
                    <a:lnTo>
                      <a:pt x="115" y="104"/>
                    </a:lnTo>
                    <a:lnTo>
                      <a:pt x="105" y="108"/>
                    </a:lnTo>
                    <a:lnTo>
                      <a:pt x="95" y="111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9"/>
                    </a:lnTo>
                    <a:lnTo>
                      <a:pt x="68" y="121"/>
                    </a:lnTo>
                    <a:lnTo>
                      <a:pt x="66" y="123"/>
                    </a:lnTo>
                    <a:lnTo>
                      <a:pt x="65" y="127"/>
                    </a:lnTo>
                    <a:lnTo>
                      <a:pt x="68" y="126"/>
                    </a:lnTo>
                    <a:lnTo>
                      <a:pt x="77" y="123"/>
                    </a:lnTo>
                    <a:lnTo>
                      <a:pt x="90" y="119"/>
                    </a:lnTo>
                    <a:lnTo>
                      <a:pt x="105" y="114"/>
                    </a:lnTo>
                    <a:lnTo>
                      <a:pt x="121" y="109"/>
                    </a:lnTo>
                    <a:lnTo>
                      <a:pt x="135" y="105"/>
                    </a:lnTo>
                    <a:lnTo>
                      <a:pt x="148" y="101"/>
                    </a:lnTo>
                    <a:lnTo>
                      <a:pt x="156" y="100"/>
                    </a:lnTo>
                    <a:lnTo>
                      <a:pt x="154" y="111"/>
                    </a:lnTo>
                    <a:lnTo>
                      <a:pt x="153" y="121"/>
                    </a:lnTo>
                    <a:lnTo>
                      <a:pt x="152" y="131"/>
                    </a:lnTo>
                    <a:lnTo>
                      <a:pt x="151" y="142"/>
                    </a:lnTo>
                    <a:lnTo>
                      <a:pt x="133" y="149"/>
                    </a:lnTo>
                    <a:lnTo>
                      <a:pt x="113" y="155"/>
                    </a:lnTo>
                    <a:lnTo>
                      <a:pt x="95" y="164"/>
                    </a:lnTo>
                    <a:lnTo>
                      <a:pt x="75" y="170"/>
                    </a:lnTo>
                    <a:lnTo>
                      <a:pt x="57" y="177"/>
                    </a:lnTo>
                    <a:lnTo>
                      <a:pt x="37" y="184"/>
                    </a:lnTo>
                    <a:lnTo>
                      <a:pt x="19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6" name="Freeform 64"/>
              <p:cNvSpPr>
                <a:spLocks/>
              </p:cNvSpPr>
              <p:nvPr/>
            </p:nvSpPr>
            <p:spPr bwMode="auto">
              <a:xfrm>
                <a:off x="1178" y="2947"/>
                <a:ext cx="90" cy="128"/>
              </a:xfrm>
              <a:custGeom>
                <a:avLst/>
                <a:gdLst/>
                <a:ahLst/>
                <a:cxnLst>
                  <a:cxn ang="0">
                    <a:pos x="123" y="226"/>
                  </a:cxn>
                  <a:cxn ang="0">
                    <a:pos x="63" y="187"/>
                  </a:cxn>
                  <a:cxn ang="0">
                    <a:pos x="5" y="151"/>
                  </a:cxn>
                  <a:cxn ang="0">
                    <a:pos x="9" y="133"/>
                  </a:cxn>
                  <a:cxn ang="0">
                    <a:pos x="41" y="142"/>
                  </a:cxn>
                  <a:cxn ang="0">
                    <a:pos x="60" y="151"/>
                  </a:cxn>
                  <a:cxn ang="0">
                    <a:pos x="79" y="161"/>
                  </a:cxn>
                  <a:cxn ang="0">
                    <a:pos x="81" y="159"/>
                  </a:cxn>
                  <a:cxn ang="0">
                    <a:pos x="64" y="144"/>
                  </a:cxn>
                  <a:cxn ang="0">
                    <a:pos x="38" y="129"/>
                  </a:cxn>
                  <a:cxn ang="0">
                    <a:pos x="16" y="110"/>
                  </a:cxn>
                  <a:cxn ang="0">
                    <a:pos x="3" y="86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3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6" y="66"/>
                  </a:cxn>
                  <a:cxn ang="0">
                    <a:pos x="7" y="49"/>
                  </a:cxn>
                  <a:cxn ang="0">
                    <a:pos x="16" y="49"/>
                  </a:cxn>
                  <a:cxn ang="0">
                    <a:pos x="39" y="60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9" y="23"/>
                  </a:cxn>
                  <a:cxn ang="0">
                    <a:pos x="119" y="61"/>
                  </a:cxn>
                  <a:cxn ang="0">
                    <a:pos x="178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2" y="139"/>
                  </a:cxn>
                  <a:cxn ang="0">
                    <a:pos x="152" y="143"/>
                  </a:cxn>
                  <a:cxn ang="0">
                    <a:pos x="166" y="148"/>
                  </a:cxn>
                  <a:cxn ang="0">
                    <a:pos x="174" y="160"/>
                  </a:cxn>
                  <a:cxn ang="0">
                    <a:pos x="172" y="172"/>
                  </a:cxn>
                  <a:cxn ang="0">
                    <a:pos x="170" y="173"/>
                  </a:cxn>
                  <a:cxn ang="0">
                    <a:pos x="138" y="154"/>
                  </a:cxn>
                  <a:cxn ang="0">
                    <a:pos x="105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7" y="168"/>
                  </a:cxn>
                  <a:cxn ang="0">
                    <a:pos x="169" y="204"/>
                  </a:cxn>
                  <a:cxn ang="0">
                    <a:pos x="167" y="227"/>
                  </a:cxn>
                  <a:cxn ang="0">
                    <a:pos x="142" y="216"/>
                  </a:cxn>
                  <a:cxn ang="0">
                    <a:pos x="120" y="203"/>
                  </a:cxn>
                  <a:cxn ang="0">
                    <a:pos x="107" y="200"/>
                  </a:cxn>
                  <a:cxn ang="0">
                    <a:pos x="131" y="216"/>
                  </a:cxn>
                  <a:cxn ang="0">
                    <a:pos x="160" y="234"/>
                  </a:cxn>
                  <a:cxn ang="0">
                    <a:pos x="166" y="246"/>
                  </a:cxn>
                  <a:cxn ang="0">
                    <a:pos x="163" y="256"/>
                  </a:cxn>
                  <a:cxn ang="0">
                    <a:pos x="161" y="254"/>
                  </a:cxn>
                </a:cxnLst>
                <a:rect l="0" t="0" r="r" b="b"/>
                <a:pathLst>
                  <a:path w="178" h="256">
                    <a:moveTo>
                      <a:pt x="161" y="254"/>
                    </a:moveTo>
                    <a:lnTo>
                      <a:pt x="143" y="240"/>
                    </a:lnTo>
                    <a:lnTo>
                      <a:pt x="123" y="226"/>
                    </a:lnTo>
                    <a:lnTo>
                      <a:pt x="104" y="212"/>
                    </a:lnTo>
                    <a:lnTo>
                      <a:pt x="83" y="199"/>
                    </a:lnTo>
                    <a:lnTo>
                      <a:pt x="63" y="187"/>
                    </a:lnTo>
                    <a:lnTo>
                      <a:pt x="44" y="175"/>
                    </a:lnTo>
                    <a:lnTo>
                      <a:pt x="24" y="162"/>
                    </a:lnTo>
                    <a:lnTo>
                      <a:pt x="5" y="151"/>
                    </a:lnTo>
                    <a:lnTo>
                      <a:pt x="0" y="140"/>
                    </a:lnTo>
                    <a:lnTo>
                      <a:pt x="2" y="135"/>
                    </a:lnTo>
                    <a:lnTo>
                      <a:pt x="9" y="133"/>
                    </a:lnTo>
                    <a:lnTo>
                      <a:pt x="18" y="135"/>
                    </a:lnTo>
                    <a:lnTo>
                      <a:pt x="30" y="137"/>
                    </a:lnTo>
                    <a:lnTo>
                      <a:pt x="41" y="142"/>
                    </a:lnTo>
                    <a:lnTo>
                      <a:pt x="51" y="145"/>
                    </a:lnTo>
                    <a:lnTo>
                      <a:pt x="56" y="147"/>
                    </a:lnTo>
                    <a:lnTo>
                      <a:pt x="60" y="151"/>
                    </a:lnTo>
                    <a:lnTo>
                      <a:pt x="66" y="155"/>
                    </a:lnTo>
                    <a:lnTo>
                      <a:pt x="73" y="159"/>
                    </a:lnTo>
                    <a:lnTo>
                      <a:pt x="79" y="161"/>
                    </a:lnTo>
                    <a:lnTo>
                      <a:pt x="81" y="160"/>
                    </a:lnTo>
                    <a:lnTo>
                      <a:pt x="81" y="159"/>
                    </a:lnTo>
                    <a:lnTo>
                      <a:pt x="81" y="159"/>
                    </a:lnTo>
                    <a:lnTo>
                      <a:pt x="82" y="158"/>
                    </a:lnTo>
                    <a:lnTo>
                      <a:pt x="74" y="151"/>
                    </a:lnTo>
                    <a:lnTo>
                      <a:pt x="64" y="144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38" y="129"/>
                    </a:lnTo>
                    <a:lnTo>
                      <a:pt x="30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7" y="102"/>
                    </a:lnTo>
                    <a:lnTo>
                      <a:pt x="3" y="94"/>
                    </a:lnTo>
                    <a:lnTo>
                      <a:pt x="3" y="86"/>
                    </a:lnTo>
                    <a:lnTo>
                      <a:pt x="5" y="74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3"/>
                    </a:lnTo>
                    <a:lnTo>
                      <a:pt x="25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38" y="86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6" y="66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49"/>
                    </a:lnTo>
                    <a:lnTo>
                      <a:pt x="7" y="45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9" y="60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4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6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9" y="23"/>
                    </a:lnTo>
                    <a:lnTo>
                      <a:pt x="78" y="36"/>
                    </a:lnTo>
                    <a:lnTo>
                      <a:pt x="99" y="47"/>
                    </a:lnTo>
                    <a:lnTo>
                      <a:pt x="119" y="61"/>
                    </a:lnTo>
                    <a:lnTo>
                      <a:pt x="138" y="74"/>
                    </a:lnTo>
                    <a:lnTo>
                      <a:pt x="159" y="87"/>
                    </a:lnTo>
                    <a:lnTo>
                      <a:pt x="178" y="102"/>
                    </a:lnTo>
                    <a:lnTo>
                      <a:pt x="177" y="112"/>
                    </a:lnTo>
                    <a:lnTo>
                      <a:pt x="177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8" y="138"/>
                    </a:lnTo>
                    <a:lnTo>
                      <a:pt x="153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5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1"/>
                    </a:lnTo>
                    <a:lnTo>
                      <a:pt x="174" y="155"/>
                    </a:lnTo>
                    <a:lnTo>
                      <a:pt x="174" y="160"/>
                    </a:lnTo>
                    <a:lnTo>
                      <a:pt x="174" y="166"/>
                    </a:lnTo>
                    <a:lnTo>
                      <a:pt x="173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0" y="173"/>
                    </a:lnTo>
                    <a:lnTo>
                      <a:pt x="160" y="167"/>
                    </a:lnTo>
                    <a:lnTo>
                      <a:pt x="149" y="160"/>
                    </a:lnTo>
                    <a:lnTo>
                      <a:pt x="138" y="154"/>
                    </a:lnTo>
                    <a:lnTo>
                      <a:pt x="127" y="148"/>
                    </a:lnTo>
                    <a:lnTo>
                      <a:pt x="115" y="143"/>
                    </a:lnTo>
                    <a:lnTo>
                      <a:pt x="105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6"/>
                    </a:lnTo>
                    <a:lnTo>
                      <a:pt x="83" y="137"/>
                    </a:lnTo>
                    <a:lnTo>
                      <a:pt x="94" y="142"/>
                    </a:lnTo>
                    <a:lnTo>
                      <a:pt x="105" y="147"/>
                    </a:lnTo>
                    <a:lnTo>
                      <a:pt x="115" y="152"/>
                    </a:lnTo>
                    <a:lnTo>
                      <a:pt x="127" y="157"/>
                    </a:lnTo>
                    <a:lnTo>
                      <a:pt x="137" y="162"/>
                    </a:lnTo>
                    <a:lnTo>
                      <a:pt x="147" y="168"/>
                    </a:lnTo>
                    <a:lnTo>
                      <a:pt x="158" y="175"/>
                    </a:lnTo>
                    <a:lnTo>
                      <a:pt x="169" y="182"/>
                    </a:lnTo>
                    <a:lnTo>
                      <a:pt x="169" y="204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7"/>
                    </a:lnTo>
                    <a:lnTo>
                      <a:pt x="158" y="225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5" y="212"/>
                    </a:lnTo>
                    <a:lnTo>
                      <a:pt x="127" y="207"/>
                    </a:lnTo>
                    <a:lnTo>
                      <a:pt x="120" y="203"/>
                    </a:lnTo>
                    <a:lnTo>
                      <a:pt x="112" y="198"/>
                    </a:lnTo>
                    <a:lnTo>
                      <a:pt x="105" y="196"/>
                    </a:lnTo>
                    <a:lnTo>
                      <a:pt x="107" y="200"/>
                    </a:lnTo>
                    <a:lnTo>
                      <a:pt x="114" y="205"/>
                    </a:lnTo>
                    <a:lnTo>
                      <a:pt x="122" y="211"/>
                    </a:lnTo>
                    <a:lnTo>
                      <a:pt x="131" y="216"/>
                    </a:lnTo>
                    <a:lnTo>
                      <a:pt x="142" y="223"/>
                    </a:lnTo>
                    <a:lnTo>
                      <a:pt x="151" y="229"/>
                    </a:lnTo>
                    <a:lnTo>
                      <a:pt x="160" y="234"/>
                    </a:lnTo>
                    <a:lnTo>
                      <a:pt x="166" y="238"/>
                    </a:lnTo>
                    <a:lnTo>
                      <a:pt x="166" y="242"/>
                    </a:lnTo>
                    <a:lnTo>
                      <a:pt x="166" y="246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6"/>
                    </a:lnTo>
                    <a:lnTo>
                      <a:pt x="162" y="256"/>
                    </a:lnTo>
                    <a:lnTo>
                      <a:pt x="162" y="256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7" name="Freeform 65"/>
              <p:cNvSpPr>
                <a:spLocks/>
              </p:cNvSpPr>
              <p:nvPr/>
            </p:nvSpPr>
            <p:spPr bwMode="auto">
              <a:xfrm>
                <a:off x="1348" y="2966"/>
                <a:ext cx="34" cy="80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0" y="139"/>
                  </a:cxn>
                  <a:cxn ang="0">
                    <a:pos x="2" y="102"/>
                  </a:cxn>
                  <a:cxn ang="0">
                    <a:pos x="4" y="59"/>
                  </a:cxn>
                  <a:cxn ang="0">
                    <a:pos x="5" y="19"/>
                  </a:cxn>
                  <a:cxn ang="0">
                    <a:pos x="12" y="16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5" y="8"/>
                  </a:cxn>
                  <a:cxn ang="0">
                    <a:pos x="43" y="6"/>
                  </a:cxn>
                  <a:cxn ang="0">
                    <a:pos x="51" y="4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6" y="67"/>
                  </a:cxn>
                  <a:cxn ang="0">
                    <a:pos x="64" y="108"/>
                  </a:cxn>
                  <a:cxn ang="0">
                    <a:pos x="62" y="134"/>
                  </a:cxn>
                  <a:cxn ang="0">
                    <a:pos x="54" y="137"/>
                  </a:cxn>
                  <a:cxn ang="0">
                    <a:pos x="47" y="140"/>
                  </a:cxn>
                  <a:cxn ang="0">
                    <a:pos x="38" y="145"/>
                  </a:cxn>
                  <a:cxn ang="0">
                    <a:pos x="29" y="149"/>
                  </a:cxn>
                  <a:cxn ang="0">
                    <a:pos x="21" y="152"/>
                  </a:cxn>
                  <a:cxn ang="0">
                    <a:pos x="13" y="155"/>
                  </a:cxn>
                  <a:cxn ang="0">
                    <a:pos x="6" y="158"/>
                  </a:cxn>
                  <a:cxn ang="0">
                    <a:pos x="0" y="159"/>
                  </a:cxn>
                </a:cxnLst>
                <a:rect l="0" t="0" r="r" b="b"/>
                <a:pathLst>
                  <a:path w="69" h="159">
                    <a:moveTo>
                      <a:pt x="0" y="159"/>
                    </a:moveTo>
                    <a:lnTo>
                      <a:pt x="0" y="139"/>
                    </a:lnTo>
                    <a:lnTo>
                      <a:pt x="2" y="102"/>
                    </a:lnTo>
                    <a:lnTo>
                      <a:pt x="4" y="59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5" y="8"/>
                    </a:lnTo>
                    <a:lnTo>
                      <a:pt x="43" y="6"/>
                    </a:lnTo>
                    <a:lnTo>
                      <a:pt x="51" y="4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6" y="67"/>
                    </a:lnTo>
                    <a:lnTo>
                      <a:pt x="64" y="108"/>
                    </a:lnTo>
                    <a:lnTo>
                      <a:pt x="62" y="134"/>
                    </a:lnTo>
                    <a:lnTo>
                      <a:pt x="54" y="137"/>
                    </a:lnTo>
                    <a:lnTo>
                      <a:pt x="47" y="140"/>
                    </a:lnTo>
                    <a:lnTo>
                      <a:pt x="38" y="145"/>
                    </a:lnTo>
                    <a:lnTo>
                      <a:pt x="29" y="149"/>
                    </a:lnTo>
                    <a:lnTo>
                      <a:pt x="21" y="152"/>
                    </a:lnTo>
                    <a:lnTo>
                      <a:pt x="13" y="155"/>
                    </a:lnTo>
                    <a:lnTo>
                      <a:pt x="6" y="158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8" name="Freeform 66"/>
              <p:cNvSpPr>
                <a:spLocks/>
              </p:cNvSpPr>
              <p:nvPr/>
            </p:nvSpPr>
            <p:spPr bwMode="auto">
              <a:xfrm>
                <a:off x="1384" y="2938"/>
                <a:ext cx="74" cy="92"/>
              </a:xfrm>
              <a:custGeom>
                <a:avLst/>
                <a:gdLst/>
                <a:ahLst/>
                <a:cxnLst>
                  <a:cxn ang="0">
                    <a:pos x="1" y="179"/>
                  </a:cxn>
                  <a:cxn ang="0">
                    <a:pos x="9" y="162"/>
                  </a:cxn>
                  <a:cxn ang="0">
                    <a:pos x="28" y="153"/>
                  </a:cxn>
                  <a:cxn ang="0">
                    <a:pos x="47" y="145"/>
                  </a:cxn>
                  <a:cxn ang="0">
                    <a:pos x="55" y="139"/>
                  </a:cxn>
                  <a:cxn ang="0">
                    <a:pos x="48" y="137"/>
                  </a:cxn>
                  <a:cxn ang="0">
                    <a:pos x="28" y="144"/>
                  </a:cxn>
                  <a:cxn ang="0">
                    <a:pos x="8" y="153"/>
                  </a:cxn>
                  <a:cxn ang="0">
                    <a:pos x="4" y="134"/>
                  </a:cxn>
                  <a:cxn ang="0">
                    <a:pos x="15" y="109"/>
                  </a:cxn>
                  <a:cxn ang="0">
                    <a:pos x="46" y="97"/>
                  </a:cxn>
                  <a:cxn ang="0">
                    <a:pos x="80" y="87"/>
                  </a:cxn>
                  <a:cxn ang="0">
                    <a:pos x="68" y="83"/>
                  </a:cxn>
                  <a:cxn ang="0">
                    <a:pos x="36" y="91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7"/>
                  </a:cxn>
                  <a:cxn ang="0">
                    <a:pos x="47" y="37"/>
                  </a:cxn>
                  <a:cxn ang="0">
                    <a:pos x="75" y="29"/>
                  </a:cxn>
                  <a:cxn ang="0">
                    <a:pos x="99" y="16"/>
                  </a:cxn>
                  <a:cxn ang="0">
                    <a:pos x="130" y="3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4" y="29"/>
                  </a:cxn>
                  <a:cxn ang="0">
                    <a:pos x="98" y="37"/>
                  </a:cxn>
                  <a:cxn ang="0">
                    <a:pos x="85" y="44"/>
                  </a:cxn>
                  <a:cxn ang="0">
                    <a:pos x="89" y="49"/>
                  </a:cxn>
                  <a:cxn ang="0">
                    <a:pos x="109" y="41"/>
                  </a:cxn>
                  <a:cxn ang="0">
                    <a:pos x="131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6"/>
                  </a:cxn>
                  <a:cxn ang="0">
                    <a:pos x="86" y="109"/>
                  </a:cxn>
                  <a:cxn ang="0">
                    <a:pos x="70" y="113"/>
                  </a:cxn>
                  <a:cxn ang="0">
                    <a:pos x="65" y="114"/>
                  </a:cxn>
                  <a:cxn ang="0">
                    <a:pos x="65" y="119"/>
                  </a:cxn>
                  <a:cxn ang="0">
                    <a:pos x="76" y="119"/>
                  </a:cxn>
                  <a:cxn ang="0">
                    <a:pos x="95" y="115"/>
                  </a:cxn>
                  <a:cxn ang="0">
                    <a:pos x="114" y="113"/>
                  </a:cxn>
                  <a:cxn ang="0">
                    <a:pos x="133" y="119"/>
                  </a:cxn>
                  <a:cxn ang="0">
                    <a:pos x="149" y="127"/>
                  </a:cxn>
                  <a:cxn ang="0">
                    <a:pos x="137" y="136"/>
                  </a:cxn>
                  <a:cxn ang="0">
                    <a:pos x="113" y="144"/>
                  </a:cxn>
                  <a:cxn ang="0">
                    <a:pos x="77" y="157"/>
                  </a:cxn>
                  <a:cxn ang="0">
                    <a:pos x="46" y="171"/>
                  </a:cxn>
                  <a:cxn ang="0">
                    <a:pos x="22" y="181"/>
                  </a:cxn>
                  <a:cxn ang="0">
                    <a:pos x="1" y="185"/>
                  </a:cxn>
                </a:cxnLst>
                <a:rect l="0" t="0" r="r" b="b"/>
                <a:pathLst>
                  <a:path w="149" h="185">
                    <a:moveTo>
                      <a:pt x="1" y="185"/>
                    </a:moveTo>
                    <a:lnTo>
                      <a:pt x="0" y="181"/>
                    </a:lnTo>
                    <a:lnTo>
                      <a:pt x="1" y="179"/>
                    </a:lnTo>
                    <a:lnTo>
                      <a:pt x="1" y="174"/>
                    </a:lnTo>
                    <a:lnTo>
                      <a:pt x="4" y="165"/>
                    </a:lnTo>
                    <a:lnTo>
                      <a:pt x="9" y="162"/>
                    </a:lnTo>
                    <a:lnTo>
                      <a:pt x="15" y="158"/>
                    </a:lnTo>
                    <a:lnTo>
                      <a:pt x="22" y="156"/>
                    </a:lnTo>
                    <a:lnTo>
                      <a:pt x="28" y="153"/>
                    </a:lnTo>
                    <a:lnTo>
                      <a:pt x="35" y="150"/>
                    </a:lnTo>
                    <a:lnTo>
                      <a:pt x="40" y="148"/>
                    </a:lnTo>
                    <a:lnTo>
                      <a:pt x="47" y="145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48" y="137"/>
                    </a:lnTo>
                    <a:lnTo>
                      <a:pt x="42" y="139"/>
                    </a:lnTo>
                    <a:lnTo>
                      <a:pt x="35" y="142"/>
                    </a:lnTo>
                    <a:lnTo>
                      <a:pt x="28" y="144"/>
                    </a:lnTo>
                    <a:lnTo>
                      <a:pt x="21" y="148"/>
                    </a:lnTo>
                    <a:lnTo>
                      <a:pt x="14" y="151"/>
                    </a:lnTo>
                    <a:lnTo>
                      <a:pt x="8" y="153"/>
                    </a:lnTo>
                    <a:lnTo>
                      <a:pt x="2" y="155"/>
                    </a:lnTo>
                    <a:lnTo>
                      <a:pt x="4" y="144"/>
                    </a:lnTo>
                    <a:lnTo>
                      <a:pt x="4" y="134"/>
                    </a:lnTo>
                    <a:lnTo>
                      <a:pt x="4" y="124"/>
                    </a:lnTo>
                    <a:lnTo>
                      <a:pt x="5" y="113"/>
                    </a:lnTo>
                    <a:lnTo>
                      <a:pt x="15" y="109"/>
                    </a:lnTo>
                    <a:lnTo>
                      <a:pt x="24" y="104"/>
                    </a:lnTo>
                    <a:lnTo>
                      <a:pt x="36" y="100"/>
                    </a:lnTo>
                    <a:lnTo>
                      <a:pt x="46" y="97"/>
                    </a:lnTo>
                    <a:lnTo>
                      <a:pt x="58" y="95"/>
                    </a:lnTo>
                    <a:lnTo>
                      <a:pt x="68" y="90"/>
                    </a:lnTo>
                    <a:lnTo>
                      <a:pt x="80" y="87"/>
                    </a:lnTo>
                    <a:lnTo>
                      <a:pt x="90" y="81"/>
                    </a:lnTo>
                    <a:lnTo>
                      <a:pt x="80" y="82"/>
                    </a:lnTo>
                    <a:lnTo>
                      <a:pt x="68" y="83"/>
                    </a:lnTo>
                    <a:lnTo>
                      <a:pt x="58" y="86"/>
                    </a:lnTo>
                    <a:lnTo>
                      <a:pt x="47" y="89"/>
                    </a:lnTo>
                    <a:lnTo>
                      <a:pt x="36" y="91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7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1"/>
                    </a:lnTo>
                    <a:lnTo>
                      <a:pt x="22" y="47"/>
                    </a:lnTo>
                    <a:lnTo>
                      <a:pt x="30" y="44"/>
                    </a:lnTo>
                    <a:lnTo>
                      <a:pt x="39" y="41"/>
                    </a:lnTo>
                    <a:lnTo>
                      <a:pt x="47" y="37"/>
                    </a:lnTo>
                    <a:lnTo>
                      <a:pt x="57" y="35"/>
                    </a:lnTo>
                    <a:lnTo>
                      <a:pt x="66" y="33"/>
                    </a:lnTo>
                    <a:lnTo>
                      <a:pt x="75" y="29"/>
                    </a:lnTo>
                    <a:lnTo>
                      <a:pt x="81" y="26"/>
                    </a:lnTo>
                    <a:lnTo>
                      <a:pt x="89" y="21"/>
                    </a:lnTo>
                    <a:lnTo>
                      <a:pt x="99" y="16"/>
                    </a:lnTo>
                    <a:lnTo>
                      <a:pt x="109" y="11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8"/>
                    </a:lnTo>
                    <a:lnTo>
                      <a:pt x="145" y="13"/>
                    </a:lnTo>
                    <a:lnTo>
                      <a:pt x="145" y="18"/>
                    </a:lnTo>
                    <a:lnTo>
                      <a:pt x="139" y="22"/>
                    </a:lnTo>
                    <a:lnTo>
                      <a:pt x="133" y="26"/>
                    </a:lnTo>
                    <a:lnTo>
                      <a:pt x="124" y="29"/>
                    </a:lnTo>
                    <a:lnTo>
                      <a:pt x="116" y="33"/>
                    </a:lnTo>
                    <a:lnTo>
                      <a:pt x="107" y="35"/>
                    </a:lnTo>
                    <a:lnTo>
                      <a:pt x="98" y="37"/>
                    </a:lnTo>
                    <a:lnTo>
                      <a:pt x="91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6" y="47"/>
                    </a:lnTo>
                    <a:lnTo>
                      <a:pt x="89" y="49"/>
                    </a:lnTo>
                    <a:lnTo>
                      <a:pt x="96" y="46"/>
                    </a:lnTo>
                    <a:lnTo>
                      <a:pt x="103" y="43"/>
                    </a:lnTo>
                    <a:lnTo>
                      <a:pt x="109" y="41"/>
                    </a:lnTo>
                    <a:lnTo>
                      <a:pt x="118" y="37"/>
                    </a:lnTo>
                    <a:lnTo>
                      <a:pt x="124" y="35"/>
                    </a:lnTo>
                    <a:lnTo>
                      <a:pt x="131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8"/>
                    </a:lnTo>
                    <a:lnTo>
                      <a:pt x="145" y="73"/>
                    </a:lnTo>
                    <a:lnTo>
                      <a:pt x="144" y="87"/>
                    </a:lnTo>
                    <a:lnTo>
                      <a:pt x="136" y="89"/>
                    </a:lnTo>
                    <a:lnTo>
                      <a:pt x="130" y="92"/>
                    </a:lnTo>
                    <a:lnTo>
                      <a:pt x="123" y="96"/>
                    </a:lnTo>
                    <a:lnTo>
                      <a:pt x="111" y="103"/>
                    </a:lnTo>
                    <a:lnTo>
                      <a:pt x="97" y="106"/>
                    </a:lnTo>
                    <a:lnTo>
                      <a:pt x="86" y="109"/>
                    </a:lnTo>
                    <a:lnTo>
                      <a:pt x="80" y="111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5"/>
                    </a:lnTo>
                    <a:lnTo>
                      <a:pt x="65" y="117"/>
                    </a:lnTo>
                    <a:lnTo>
                      <a:pt x="65" y="119"/>
                    </a:lnTo>
                    <a:lnTo>
                      <a:pt x="65" y="120"/>
                    </a:lnTo>
                    <a:lnTo>
                      <a:pt x="70" y="120"/>
                    </a:lnTo>
                    <a:lnTo>
                      <a:pt x="76" y="119"/>
                    </a:lnTo>
                    <a:lnTo>
                      <a:pt x="83" y="118"/>
                    </a:lnTo>
                    <a:lnTo>
                      <a:pt x="89" y="117"/>
                    </a:lnTo>
                    <a:lnTo>
                      <a:pt x="95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19" y="115"/>
                    </a:lnTo>
                    <a:lnTo>
                      <a:pt x="124" y="117"/>
                    </a:lnTo>
                    <a:lnTo>
                      <a:pt x="133" y="119"/>
                    </a:lnTo>
                    <a:lnTo>
                      <a:pt x="147" y="122"/>
                    </a:lnTo>
                    <a:lnTo>
                      <a:pt x="147" y="125"/>
                    </a:lnTo>
                    <a:lnTo>
                      <a:pt x="149" y="127"/>
                    </a:lnTo>
                    <a:lnTo>
                      <a:pt x="149" y="130"/>
                    </a:lnTo>
                    <a:lnTo>
                      <a:pt x="149" y="133"/>
                    </a:lnTo>
                    <a:lnTo>
                      <a:pt x="137" y="136"/>
                    </a:lnTo>
                    <a:lnTo>
                      <a:pt x="128" y="139"/>
                    </a:lnTo>
                    <a:lnTo>
                      <a:pt x="120" y="142"/>
                    </a:lnTo>
                    <a:lnTo>
                      <a:pt x="113" y="144"/>
                    </a:lnTo>
                    <a:lnTo>
                      <a:pt x="104" y="148"/>
                    </a:lnTo>
                    <a:lnTo>
                      <a:pt x="92" y="151"/>
                    </a:lnTo>
                    <a:lnTo>
                      <a:pt x="77" y="157"/>
                    </a:lnTo>
                    <a:lnTo>
                      <a:pt x="59" y="164"/>
                    </a:lnTo>
                    <a:lnTo>
                      <a:pt x="53" y="167"/>
                    </a:lnTo>
                    <a:lnTo>
                      <a:pt x="46" y="171"/>
                    </a:lnTo>
                    <a:lnTo>
                      <a:pt x="38" y="174"/>
                    </a:lnTo>
                    <a:lnTo>
                      <a:pt x="30" y="178"/>
                    </a:lnTo>
                    <a:lnTo>
                      <a:pt x="22" y="181"/>
                    </a:lnTo>
                    <a:lnTo>
                      <a:pt x="14" y="183"/>
                    </a:lnTo>
                    <a:lnTo>
                      <a:pt x="7" y="185"/>
                    </a:lnTo>
                    <a:lnTo>
                      <a:pt x="1" y="185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39" name="Freeform 67"/>
              <p:cNvSpPr>
                <a:spLocks/>
              </p:cNvSpPr>
              <p:nvPr/>
            </p:nvSpPr>
            <p:spPr bwMode="auto">
              <a:xfrm>
                <a:off x="1191" y="2926"/>
                <a:ext cx="153" cy="69"/>
              </a:xfrm>
              <a:custGeom>
                <a:avLst/>
                <a:gdLst/>
                <a:ahLst/>
                <a:cxnLst>
                  <a:cxn ang="0">
                    <a:pos x="137" y="125"/>
                  </a:cxn>
                  <a:cxn ang="0">
                    <a:pos x="102" y="102"/>
                  </a:cxn>
                  <a:cxn ang="0">
                    <a:pos x="65" y="80"/>
                  </a:cxn>
                  <a:cxn ang="0">
                    <a:pos x="30" y="58"/>
                  </a:cxn>
                  <a:cxn ang="0">
                    <a:pos x="7" y="42"/>
                  </a:cxn>
                  <a:cxn ang="0">
                    <a:pos x="1" y="35"/>
                  </a:cxn>
                  <a:cxn ang="0">
                    <a:pos x="16" y="27"/>
                  </a:cxn>
                  <a:cxn ang="0">
                    <a:pos x="48" y="19"/>
                  </a:cxn>
                  <a:cxn ang="0">
                    <a:pos x="80" y="12"/>
                  </a:cxn>
                  <a:cxn ang="0">
                    <a:pos x="112" y="4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4"/>
                  </a:cxn>
                  <a:cxn ang="0">
                    <a:pos x="125" y="20"/>
                  </a:cxn>
                  <a:cxn ang="0">
                    <a:pos x="106" y="24"/>
                  </a:cxn>
                  <a:cxn ang="0">
                    <a:pos x="89" y="27"/>
                  </a:cxn>
                  <a:cxn ang="0">
                    <a:pos x="79" y="36"/>
                  </a:cxn>
                  <a:cxn ang="0">
                    <a:pos x="74" y="53"/>
                  </a:cxn>
                  <a:cxn ang="0">
                    <a:pos x="94" y="77"/>
                  </a:cxn>
                  <a:cxn ang="0">
                    <a:pos x="122" y="98"/>
                  </a:cxn>
                  <a:cxn ang="0">
                    <a:pos x="135" y="107"/>
                  </a:cxn>
                  <a:cxn ang="0">
                    <a:pos x="141" y="111"/>
                  </a:cxn>
                  <a:cxn ang="0">
                    <a:pos x="151" y="107"/>
                  </a:cxn>
                  <a:cxn ang="0">
                    <a:pos x="164" y="103"/>
                  </a:cxn>
                  <a:cxn ang="0">
                    <a:pos x="175" y="104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9"/>
                  </a:cxn>
                  <a:cxn ang="0">
                    <a:pos x="258" y="92"/>
                  </a:cxn>
                  <a:cxn ang="0">
                    <a:pos x="282" y="88"/>
                  </a:cxn>
                  <a:cxn ang="0">
                    <a:pos x="296" y="88"/>
                  </a:cxn>
                  <a:cxn ang="0">
                    <a:pos x="302" y="91"/>
                  </a:cxn>
                  <a:cxn ang="0">
                    <a:pos x="296" y="98"/>
                  </a:cxn>
                  <a:cxn ang="0">
                    <a:pos x="261" y="110"/>
                  </a:cxn>
                  <a:cxn ang="0">
                    <a:pos x="217" y="121"/>
                  </a:cxn>
                  <a:cxn ang="0">
                    <a:pos x="183" y="129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7" y="125"/>
                    </a:lnTo>
                    <a:lnTo>
                      <a:pt x="120" y="113"/>
                    </a:lnTo>
                    <a:lnTo>
                      <a:pt x="102" y="102"/>
                    </a:lnTo>
                    <a:lnTo>
                      <a:pt x="83" y="91"/>
                    </a:lnTo>
                    <a:lnTo>
                      <a:pt x="65" y="80"/>
                    </a:lnTo>
                    <a:lnTo>
                      <a:pt x="48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6" y="27"/>
                    </a:lnTo>
                    <a:lnTo>
                      <a:pt x="31" y="23"/>
                    </a:lnTo>
                    <a:lnTo>
                      <a:pt x="48" y="19"/>
                    </a:lnTo>
                    <a:lnTo>
                      <a:pt x="64" y="15"/>
                    </a:lnTo>
                    <a:lnTo>
                      <a:pt x="80" y="12"/>
                    </a:lnTo>
                    <a:lnTo>
                      <a:pt x="96" y="8"/>
                    </a:lnTo>
                    <a:lnTo>
                      <a:pt x="112" y="4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4"/>
                    </a:lnTo>
                    <a:lnTo>
                      <a:pt x="144" y="6"/>
                    </a:lnTo>
                    <a:lnTo>
                      <a:pt x="149" y="9"/>
                    </a:lnTo>
                    <a:lnTo>
                      <a:pt x="142" y="14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6"/>
                    </a:lnTo>
                    <a:lnTo>
                      <a:pt x="89" y="27"/>
                    </a:lnTo>
                    <a:lnTo>
                      <a:pt x="81" y="28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3" y="61"/>
                    </a:lnTo>
                    <a:lnTo>
                      <a:pt x="94" y="77"/>
                    </a:lnTo>
                    <a:lnTo>
                      <a:pt x="110" y="89"/>
                    </a:lnTo>
                    <a:lnTo>
                      <a:pt x="122" y="98"/>
                    </a:lnTo>
                    <a:lnTo>
                      <a:pt x="130" y="104"/>
                    </a:lnTo>
                    <a:lnTo>
                      <a:pt x="135" y="107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2" y="112"/>
                    </a:lnTo>
                    <a:lnTo>
                      <a:pt x="151" y="107"/>
                    </a:lnTo>
                    <a:lnTo>
                      <a:pt x="158" y="104"/>
                    </a:lnTo>
                    <a:lnTo>
                      <a:pt x="164" y="103"/>
                    </a:lnTo>
                    <a:lnTo>
                      <a:pt x="170" y="103"/>
                    </a:lnTo>
                    <a:lnTo>
                      <a:pt x="175" y="104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200" y="109"/>
                    </a:lnTo>
                    <a:lnTo>
                      <a:pt x="211" y="105"/>
                    </a:lnTo>
                    <a:lnTo>
                      <a:pt x="223" y="102"/>
                    </a:lnTo>
                    <a:lnTo>
                      <a:pt x="234" y="99"/>
                    </a:lnTo>
                    <a:lnTo>
                      <a:pt x="246" y="96"/>
                    </a:lnTo>
                    <a:lnTo>
                      <a:pt x="258" y="92"/>
                    </a:lnTo>
                    <a:lnTo>
                      <a:pt x="270" y="90"/>
                    </a:lnTo>
                    <a:lnTo>
                      <a:pt x="282" y="88"/>
                    </a:lnTo>
                    <a:lnTo>
                      <a:pt x="294" y="85"/>
                    </a:lnTo>
                    <a:lnTo>
                      <a:pt x="296" y="88"/>
                    </a:lnTo>
                    <a:lnTo>
                      <a:pt x="300" y="89"/>
                    </a:lnTo>
                    <a:lnTo>
                      <a:pt x="302" y="91"/>
                    </a:lnTo>
                    <a:lnTo>
                      <a:pt x="305" y="94"/>
                    </a:lnTo>
                    <a:lnTo>
                      <a:pt x="296" y="98"/>
                    </a:lnTo>
                    <a:lnTo>
                      <a:pt x="281" y="104"/>
                    </a:lnTo>
                    <a:lnTo>
                      <a:pt x="261" y="110"/>
                    </a:lnTo>
                    <a:lnTo>
                      <a:pt x="239" y="115"/>
                    </a:lnTo>
                    <a:lnTo>
                      <a:pt x="217" y="121"/>
                    </a:lnTo>
                    <a:lnTo>
                      <a:pt x="197" y="126"/>
                    </a:lnTo>
                    <a:lnTo>
                      <a:pt x="183" y="129"/>
                    </a:lnTo>
                    <a:lnTo>
                      <a:pt x="176" y="130"/>
                    </a:lnTo>
                    <a:lnTo>
                      <a:pt x="167" y="134"/>
                    </a:lnTo>
                    <a:lnTo>
                      <a:pt x="162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0" name="Freeform 68"/>
              <p:cNvSpPr>
                <a:spLocks/>
              </p:cNvSpPr>
              <p:nvPr/>
            </p:nvSpPr>
            <p:spPr bwMode="auto">
              <a:xfrm>
                <a:off x="1269" y="2980"/>
                <a:ext cx="10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6" y="8"/>
                  </a:cxn>
                  <a:cxn ang="0">
                    <a:pos x="11" y="10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0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1" y="10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1" name="Freeform 69"/>
              <p:cNvSpPr>
                <a:spLocks/>
              </p:cNvSpPr>
              <p:nvPr/>
            </p:nvSpPr>
            <p:spPr bwMode="auto">
              <a:xfrm>
                <a:off x="1233" y="2934"/>
                <a:ext cx="97" cy="43"/>
              </a:xfrm>
              <a:custGeom>
                <a:avLst/>
                <a:gdLst/>
                <a:ahLst/>
                <a:cxnLst>
                  <a:cxn ang="0">
                    <a:pos x="47" y="80"/>
                  </a:cxn>
                  <a:cxn ang="0">
                    <a:pos x="34" y="69"/>
                  </a:cxn>
                  <a:cxn ang="0">
                    <a:pos x="21" y="59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7"/>
                  </a:cxn>
                  <a:cxn ang="0">
                    <a:pos x="12" y="18"/>
                  </a:cxn>
                  <a:cxn ang="0">
                    <a:pos x="28" y="11"/>
                  </a:cxn>
                  <a:cxn ang="0">
                    <a:pos x="50" y="6"/>
                  </a:cxn>
                  <a:cxn ang="0">
                    <a:pos x="70" y="3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1" y="12"/>
                  </a:cxn>
                  <a:cxn ang="0">
                    <a:pos x="47" y="16"/>
                  </a:cxn>
                  <a:cxn ang="0">
                    <a:pos x="35" y="21"/>
                  </a:cxn>
                  <a:cxn ang="0">
                    <a:pos x="28" y="25"/>
                  </a:cxn>
                  <a:cxn ang="0">
                    <a:pos x="27" y="28"/>
                  </a:cxn>
                  <a:cxn ang="0">
                    <a:pos x="38" y="27"/>
                  </a:cxn>
                  <a:cxn ang="0">
                    <a:pos x="62" y="15"/>
                  </a:cxn>
                  <a:cxn ang="0">
                    <a:pos x="88" y="7"/>
                  </a:cxn>
                  <a:cxn ang="0">
                    <a:pos x="108" y="14"/>
                  </a:cxn>
                  <a:cxn ang="0">
                    <a:pos x="121" y="36"/>
                  </a:cxn>
                  <a:cxn ang="0">
                    <a:pos x="134" y="46"/>
                  </a:cxn>
                  <a:cxn ang="0">
                    <a:pos x="148" y="52"/>
                  </a:cxn>
                  <a:cxn ang="0">
                    <a:pos x="161" y="52"/>
                  </a:cxn>
                  <a:cxn ang="0">
                    <a:pos x="176" y="53"/>
                  </a:cxn>
                  <a:cxn ang="0">
                    <a:pos x="190" y="58"/>
                  </a:cxn>
                  <a:cxn ang="0">
                    <a:pos x="190" y="65"/>
                  </a:cxn>
                  <a:cxn ang="0">
                    <a:pos x="165" y="72"/>
                  </a:cxn>
                  <a:cxn ang="0">
                    <a:pos x="134" y="80"/>
                  </a:cxn>
                  <a:cxn ang="0">
                    <a:pos x="110" y="83"/>
                  </a:cxn>
                  <a:cxn ang="0">
                    <a:pos x="98" y="80"/>
                  </a:cxn>
                  <a:cxn ang="0">
                    <a:pos x="87" y="79"/>
                  </a:cxn>
                  <a:cxn ang="0">
                    <a:pos x="77" y="80"/>
                  </a:cxn>
                  <a:cxn ang="0">
                    <a:pos x="67" y="83"/>
                  </a:cxn>
                  <a:cxn ang="0">
                    <a:pos x="59" y="86"/>
                  </a:cxn>
                  <a:cxn ang="0">
                    <a:pos x="55" y="86"/>
                  </a:cxn>
                </a:cxnLst>
                <a:rect l="0" t="0" r="r" b="b"/>
                <a:pathLst>
                  <a:path w="196" h="86">
                    <a:moveTo>
                      <a:pt x="54" y="86"/>
                    </a:moveTo>
                    <a:lnTo>
                      <a:pt x="47" y="80"/>
                    </a:lnTo>
                    <a:lnTo>
                      <a:pt x="41" y="75"/>
                    </a:lnTo>
                    <a:lnTo>
                      <a:pt x="34" y="69"/>
                    </a:lnTo>
                    <a:lnTo>
                      <a:pt x="28" y="65"/>
                    </a:lnTo>
                    <a:lnTo>
                      <a:pt x="21" y="59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3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12" y="18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9" y="8"/>
                    </a:lnTo>
                    <a:lnTo>
                      <a:pt x="50" y="6"/>
                    </a:lnTo>
                    <a:lnTo>
                      <a:pt x="61" y="4"/>
                    </a:lnTo>
                    <a:lnTo>
                      <a:pt x="70" y="3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75" y="6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4" y="14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38" y="27"/>
                    </a:lnTo>
                    <a:lnTo>
                      <a:pt x="50" y="22"/>
                    </a:lnTo>
                    <a:lnTo>
                      <a:pt x="62" y="15"/>
                    </a:lnTo>
                    <a:lnTo>
                      <a:pt x="76" y="10"/>
                    </a:lnTo>
                    <a:lnTo>
                      <a:pt x="88" y="7"/>
                    </a:lnTo>
                    <a:lnTo>
                      <a:pt x="99" y="7"/>
                    </a:lnTo>
                    <a:lnTo>
                      <a:pt x="108" y="14"/>
                    </a:lnTo>
                    <a:lnTo>
                      <a:pt x="115" y="29"/>
                    </a:lnTo>
                    <a:lnTo>
                      <a:pt x="121" y="36"/>
                    </a:lnTo>
                    <a:lnTo>
                      <a:pt x="127" y="42"/>
                    </a:lnTo>
                    <a:lnTo>
                      <a:pt x="134" y="46"/>
                    </a:lnTo>
                    <a:lnTo>
                      <a:pt x="143" y="52"/>
                    </a:lnTo>
                    <a:lnTo>
                      <a:pt x="148" y="52"/>
                    </a:lnTo>
                    <a:lnTo>
                      <a:pt x="153" y="52"/>
                    </a:lnTo>
                    <a:lnTo>
                      <a:pt x="161" y="52"/>
                    </a:lnTo>
                    <a:lnTo>
                      <a:pt x="168" y="52"/>
                    </a:lnTo>
                    <a:lnTo>
                      <a:pt x="176" y="53"/>
                    </a:lnTo>
                    <a:lnTo>
                      <a:pt x="183" y="56"/>
                    </a:lnTo>
                    <a:lnTo>
                      <a:pt x="190" y="58"/>
                    </a:lnTo>
                    <a:lnTo>
                      <a:pt x="196" y="61"/>
                    </a:lnTo>
                    <a:lnTo>
                      <a:pt x="190" y="65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80"/>
                    </a:lnTo>
                    <a:lnTo>
                      <a:pt x="120" y="82"/>
                    </a:lnTo>
                    <a:lnTo>
                      <a:pt x="110" y="83"/>
                    </a:lnTo>
                    <a:lnTo>
                      <a:pt x="105" y="82"/>
                    </a:lnTo>
                    <a:lnTo>
                      <a:pt x="98" y="80"/>
                    </a:lnTo>
                    <a:lnTo>
                      <a:pt x="91" y="79"/>
                    </a:lnTo>
                    <a:lnTo>
                      <a:pt x="87" y="79"/>
                    </a:lnTo>
                    <a:lnTo>
                      <a:pt x="82" y="79"/>
                    </a:lnTo>
                    <a:lnTo>
                      <a:pt x="77" y="80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6"/>
                    </a:lnTo>
                    <a:lnTo>
                      <a:pt x="55" y="86"/>
                    </a:lnTo>
                    <a:lnTo>
                      <a:pt x="54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2" name="Freeform 70"/>
              <p:cNvSpPr>
                <a:spLocks/>
              </p:cNvSpPr>
              <p:nvPr/>
            </p:nvSpPr>
            <p:spPr bwMode="auto">
              <a:xfrm>
                <a:off x="1264" y="2916"/>
                <a:ext cx="121" cy="55"/>
              </a:xfrm>
              <a:custGeom>
                <a:avLst/>
                <a:gdLst/>
                <a:ahLst/>
                <a:cxnLst>
                  <a:cxn ang="0">
                    <a:pos x="172" y="111"/>
                  </a:cxn>
                  <a:cxn ang="0">
                    <a:pos x="131" y="89"/>
                  </a:cxn>
                  <a:cxn ang="0">
                    <a:pos x="100" y="72"/>
                  </a:cxn>
                  <a:cxn ang="0">
                    <a:pos x="76" y="59"/>
                  </a:cxn>
                  <a:cxn ang="0">
                    <a:pos x="57" y="50"/>
                  </a:cxn>
                  <a:cxn ang="0">
                    <a:pos x="42" y="42"/>
                  </a:cxn>
                  <a:cxn ang="0">
                    <a:pos x="29" y="35"/>
                  </a:cxn>
                  <a:cxn ang="0">
                    <a:pos x="16" y="28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5"/>
                  </a:cxn>
                  <a:cxn ang="0">
                    <a:pos x="18" y="10"/>
                  </a:cxn>
                  <a:cxn ang="0">
                    <a:pos x="32" y="4"/>
                  </a:cxn>
                  <a:cxn ang="0">
                    <a:pos x="43" y="2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73" y="5"/>
                  </a:cxn>
                  <a:cxn ang="0">
                    <a:pos x="86" y="12"/>
                  </a:cxn>
                  <a:cxn ang="0">
                    <a:pos x="103" y="22"/>
                  </a:cxn>
                  <a:cxn ang="0">
                    <a:pos x="114" y="26"/>
                  </a:cxn>
                  <a:cxn ang="0">
                    <a:pos x="123" y="30"/>
                  </a:cxn>
                  <a:cxn ang="0">
                    <a:pos x="132" y="36"/>
                  </a:cxn>
                  <a:cxn ang="0">
                    <a:pos x="141" y="42"/>
                  </a:cxn>
                  <a:cxn ang="0">
                    <a:pos x="152" y="48"/>
                  </a:cxn>
                  <a:cxn ang="0">
                    <a:pos x="161" y="52"/>
                  </a:cxn>
                  <a:cxn ang="0">
                    <a:pos x="172" y="58"/>
                  </a:cxn>
                  <a:cxn ang="0">
                    <a:pos x="183" y="62"/>
                  </a:cxn>
                  <a:cxn ang="0">
                    <a:pos x="198" y="68"/>
                  </a:cxn>
                  <a:cxn ang="0">
                    <a:pos x="209" y="74"/>
                  </a:cxn>
                  <a:cxn ang="0">
                    <a:pos x="217" y="79"/>
                  </a:cxn>
                  <a:cxn ang="0">
                    <a:pos x="224" y="81"/>
                  </a:cxn>
                  <a:cxn ang="0">
                    <a:pos x="229" y="83"/>
                  </a:cxn>
                  <a:cxn ang="0">
                    <a:pos x="232" y="85"/>
                  </a:cxn>
                  <a:cxn ang="0">
                    <a:pos x="236" y="87"/>
                  </a:cxn>
                  <a:cxn ang="0">
                    <a:pos x="240" y="88"/>
                  </a:cxn>
                  <a:cxn ang="0">
                    <a:pos x="236" y="91"/>
                  </a:cxn>
                  <a:cxn ang="0">
                    <a:pos x="229" y="95"/>
                  </a:cxn>
                  <a:cxn ang="0">
                    <a:pos x="218" y="98"/>
                  </a:cxn>
                  <a:cxn ang="0">
                    <a:pos x="208" y="103"/>
                  </a:cxn>
                  <a:cxn ang="0">
                    <a:pos x="196" y="106"/>
                  </a:cxn>
                  <a:cxn ang="0">
                    <a:pos x="186" y="109"/>
                  </a:cxn>
                  <a:cxn ang="0">
                    <a:pos x="178" y="110"/>
                  </a:cxn>
                  <a:cxn ang="0">
                    <a:pos x="172" y="111"/>
                  </a:cxn>
                </a:cxnLst>
                <a:rect l="0" t="0" r="r" b="b"/>
                <a:pathLst>
                  <a:path w="240" h="111">
                    <a:moveTo>
                      <a:pt x="172" y="111"/>
                    </a:moveTo>
                    <a:lnTo>
                      <a:pt x="131" y="89"/>
                    </a:lnTo>
                    <a:lnTo>
                      <a:pt x="100" y="72"/>
                    </a:lnTo>
                    <a:lnTo>
                      <a:pt x="76" y="59"/>
                    </a:lnTo>
                    <a:lnTo>
                      <a:pt x="57" y="50"/>
                    </a:lnTo>
                    <a:lnTo>
                      <a:pt x="42" y="42"/>
                    </a:lnTo>
                    <a:lnTo>
                      <a:pt x="29" y="35"/>
                    </a:lnTo>
                    <a:lnTo>
                      <a:pt x="16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8" y="10"/>
                    </a:lnTo>
                    <a:lnTo>
                      <a:pt x="32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73" y="5"/>
                    </a:lnTo>
                    <a:lnTo>
                      <a:pt x="86" y="12"/>
                    </a:lnTo>
                    <a:lnTo>
                      <a:pt x="103" y="22"/>
                    </a:lnTo>
                    <a:lnTo>
                      <a:pt x="114" y="26"/>
                    </a:lnTo>
                    <a:lnTo>
                      <a:pt x="123" y="30"/>
                    </a:lnTo>
                    <a:lnTo>
                      <a:pt x="132" y="36"/>
                    </a:lnTo>
                    <a:lnTo>
                      <a:pt x="141" y="42"/>
                    </a:lnTo>
                    <a:lnTo>
                      <a:pt x="152" y="48"/>
                    </a:lnTo>
                    <a:lnTo>
                      <a:pt x="161" y="52"/>
                    </a:lnTo>
                    <a:lnTo>
                      <a:pt x="172" y="58"/>
                    </a:lnTo>
                    <a:lnTo>
                      <a:pt x="183" y="62"/>
                    </a:lnTo>
                    <a:lnTo>
                      <a:pt x="198" y="68"/>
                    </a:lnTo>
                    <a:lnTo>
                      <a:pt x="209" y="74"/>
                    </a:lnTo>
                    <a:lnTo>
                      <a:pt x="217" y="79"/>
                    </a:lnTo>
                    <a:lnTo>
                      <a:pt x="224" y="81"/>
                    </a:lnTo>
                    <a:lnTo>
                      <a:pt x="229" y="83"/>
                    </a:lnTo>
                    <a:lnTo>
                      <a:pt x="232" y="85"/>
                    </a:lnTo>
                    <a:lnTo>
                      <a:pt x="236" y="87"/>
                    </a:lnTo>
                    <a:lnTo>
                      <a:pt x="240" y="88"/>
                    </a:lnTo>
                    <a:lnTo>
                      <a:pt x="236" y="91"/>
                    </a:lnTo>
                    <a:lnTo>
                      <a:pt x="229" y="95"/>
                    </a:lnTo>
                    <a:lnTo>
                      <a:pt x="218" y="98"/>
                    </a:lnTo>
                    <a:lnTo>
                      <a:pt x="208" y="103"/>
                    </a:lnTo>
                    <a:lnTo>
                      <a:pt x="196" y="106"/>
                    </a:lnTo>
                    <a:lnTo>
                      <a:pt x="186" y="109"/>
                    </a:lnTo>
                    <a:lnTo>
                      <a:pt x="178" y="110"/>
                    </a:lnTo>
                    <a:lnTo>
                      <a:pt x="172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3" name="Freeform 71"/>
              <p:cNvSpPr>
                <a:spLocks/>
              </p:cNvSpPr>
              <p:nvPr/>
            </p:nvSpPr>
            <p:spPr bwMode="auto">
              <a:xfrm>
                <a:off x="1263" y="2948"/>
                <a:ext cx="22" cy="17"/>
              </a:xfrm>
              <a:custGeom>
                <a:avLst/>
                <a:gdLst/>
                <a:ahLst/>
                <a:cxnLst>
                  <a:cxn ang="0">
                    <a:pos x="9" y="33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0" y="28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1" y="1"/>
                  </a:cxn>
                  <a:cxn ang="0">
                    <a:pos x="38" y="5"/>
                  </a:cxn>
                  <a:cxn ang="0">
                    <a:pos x="43" y="12"/>
                  </a:cxn>
                  <a:cxn ang="0">
                    <a:pos x="44" y="21"/>
                  </a:cxn>
                  <a:cxn ang="0">
                    <a:pos x="39" y="24"/>
                  </a:cxn>
                  <a:cxn ang="0">
                    <a:pos x="36" y="28"/>
                  </a:cxn>
                  <a:cxn ang="0">
                    <a:pos x="31" y="29"/>
                  </a:cxn>
                  <a:cxn ang="0">
                    <a:pos x="27" y="31"/>
                  </a:cxn>
                  <a:cxn ang="0">
                    <a:pos x="23" y="32"/>
                  </a:cxn>
                  <a:cxn ang="0">
                    <a:pos x="19" y="33"/>
                  </a:cxn>
                  <a:cxn ang="0">
                    <a:pos x="14" y="33"/>
                  </a:cxn>
                  <a:cxn ang="0">
                    <a:pos x="9" y="33"/>
                  </a:cxn>
                </a:cxnLst>
                <a:rect l="0" t="0" r="r" b="b"/>
                <a:pathLst>
                  <a:path w="44" h="33">
                    <a:moveTo>
                      <a:pt x="9" y="33"/>
                    </a:moveTo>
                    <a:lnTo>
                      <a:pt x="7" y="32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0" y="28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38" y="5"/>
                    </a:lnTo>
                    <a:lnTo>
                      <a:pt x="43" y="12"/>
                    </a:lnTo>
                    <a:lnTo>
                      <a:pt x="44" y="21"/>
                    </a:lnTo>
                    <a:lnTo>
                      <a:pt x="39" y="24"/>
                    </a:lnTo>
                    <a:lnTo>
                      <a:pt x="36" y="28"/>
                    </a:lnTo>
                    <a:lnTo>
                      <a:pt x="31" y="29"/>
                    </a:lnTo>
                    <a:lnTo>
                      <a:pt x="27" y="31"/>
                    </a:lnTo>
                    <a:lnTo>
                      <a:pt x="23" y="32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4" name="Freeform 72"/>
              <p:cNvSpPr>
                <a:spLocks/>
              </p:cNvSpPr>
              <p:nvPr/>
            </p:nvSpPr>
            <p:spPr bwMode="auto">
              <a:xfrm>
                <a:off x="1265" y="2952"/>
                <a:ext cx="16" cy="10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9" y="4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7" y="14"/>
                  </a:cxn>
                  <a:cxn ang="0">
                    <a:pos x="21" y="17"/>
                  </a:cxn>
                  <a:cxn ang="0">
                    <a:pos x="14" y="20"/>
                  </a:cxn>
                  <a:cxn ang="0">
                    <a:pos x="6" y="20"/>
                  </a:cxn>
                </a:cxnLst>
                <a:rect l="0" t="0" r="r" b="b"/>
                <a:pathLst>
                  <a:path w="31" h="20">
                    <a:moveTo>
                      <a:pt x="6" y="20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5" name="Freeform 73"/>
              <p:cNvSpPr>
                <a:spLocks/>
              </p:cNvSpPr>
              <p:nvPr/>
            </p:nvSpPr>
            <p:spPr bwMode="auto">
              <a:xfrm>
                <a:off x="1297" y="2888"/>
                <a:ext cx="157" cy="70"/>
              </a:xfrm>
              <a:custGeom>
                <a:avLst/>
                <a:gdLst/>
                <a:ahLst/>
                <a:cxnLst>
                  <a:cxn ang="0">
                    <a:pos x="182" y="136"/>
                  </a:cxn>
                  <a:cxn ang="0">
                    <a:pos x="171" y="133"/>
                  </a:cxn>
                  <a:cxn ang="0">
                    <a:pos x="166" y="130"/>
                  </a:cxn>
                  <a:cxn ang="0">
                    <a:pos x="166" y="128"/>
                  </a:cxn>
                  <a:cxn ang="0">
                    <a:pos x="175" y="123"/>
                  </a:cxn>
                  <a:cxn ang="0">
                    <a:pos x="195" y="118"/>
                  </a:cxn>
                  <a:cxn ang="0">
                    <a:pos x="214" y="112"/>
                  </a:cxn>
                  <a:cxn ang="0">
                    <a:pos x="234" y="105"/>
                  </a:cxn>
                  <a:cxn ang="0">
                    <a:pos x="243" y="90"/>
                  </a:cxn>
                  <a:cxn ang="0">
                    <a:pos x="247" y="70"/>
                  </a:cxn>
                  <a:cxn ang="0">
                    <a:pos x="235" y="58"/>
                  </a:cxn>
                  <a:cxn ang="0">
                    <a:pos x="207" y="43"/>
                  </a:cxn>
                  <a:cxn ang="0">
                    <a:pos x="178" y="29"/>
                  </a:cxn>
                  <a:cxn ang="0">
                    <a:pos x="153" y="20"/>
                  </a:cxn>
                  <a:cxn ang="0">
                    <a:pos x="140" y="22"/>
                  </a:cxn>
                  <a:cxn ang="0">
                    <a:pos x="127" y="24"/>
                  </a:cxn>
                  <a:cxn ang="0">
                    <a:pos x="114" y="24"/>
                  </a:cxn>
                  <a:cxn ang="0">
                    <a:pos x="102" y="22"/>
                  </a:cxn>
                  <a:cxn ang="0">
                    <a:pos x="91" y="24"/>
                  </a:cxn>
                  <a:cxn ang="0">
                    <a:pos x="70" y="35"/>
                  </a:cxn>
                  <a:cxn ang="0">
                    <a:pos x="44" y="47"/>
                  </a:cxn>
                  <a:cxn ang="0">
                    <a:pos x="21" y="57"/>
                  </a:cxn>
                  <a:cxn ang="0">
                    <a:pos x="7" y="54"/>
                  </a:cxn>
                  <a:cxn ang="0">
                    <a:pos x="1" y="51"/>
                  </a:cxn>
                  <a:cxn ang="0">
                    <a:pos x="12" y="42"/>
                  </a:cxn>
                  <a:cxn ang="0">
                    <a:pos x="46" y="24"/>
                  </a:cxn>
                  <a:cxn ang="0">
                    <a:pos x="87" y="9"/>
                  </a:cxn>
                  <a:cxn ang="0">
                    <a:pos x="123" y="0"/>
                  </a:cxn>
                  <a:cxn ang="0">
                    <a:pos x="129" y="5"/>
                  </a:cxn>
                  <a:cxn ang="0">
                    <a:pos x="118" y="14"/>
                  </a:cxn>
                  <a:cxn ang="0">
                    <a:pos x="121" y="16"/>
                  </a:cxn>
                  <a:cxn ang="0">
                    <a:pos x="133" y="9"/>
                  </a:cxn>
                  <a:cxn ang="0">
                    <a:pos x="159" y="11"/>
                  </a:cxn>
                  <a:cxn ang="0">
                    <a:pos x="204" y="30"/>
                  </a:cxn>
                  <a:cxn ang="0">
                    <a:pos x="250" y="52"/>
                  </a:cxn>
                  <a:cxn ang="0">
                    <a:pos x="294" y="76"/>
                  </a:cxn>
                  <a:cxn ang="0">
                    <a:pos x="303" y="95"/>
                  </a:cxn>
                  <a:cxn ang="0">
                    <a:pos x="270" y="111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5" h="140">
                    <a:moveTo>
                      <a:pt x="187" y="140"/>
                    </a:moveTo>
                    <a:lnTo>
                      <a:pt x="182" y="136"/>
                    </a:lnTo>
                    <a:lnTo>
                      <a:pt x="176" y="134"/>
                    </a:lnTo>
                    <a:lnTo>
                      <a:pt x="171" y="133"/>
                    </a:lnTo>
                    <a:lnTo>
                      <a:pt x="165" y="132"/>
                    </a:lnTo>
                    <a:lnTo>
                      <a:pt x="166" y="130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75" y="123"/>
                    </a:lnTo>
                    <a:lnTo>
                      <a:pt x="186" y="120"/>
                    </a:lnTo>
                    <a:lnTo>
                      <a:pt x="195" y="118"/>
                    </a:lnTo>
                    <a:lnTo>
                      <a:pt x="205" y="114"/>
                    </a:lnTo>
                    <a:lnTo>
                      <a:pt x="214" y="112"/>
                    </a:lnTo>
                    <a:lnTo>
                      <a:pt x="225" y="108"/>
                    </a:lnTo>
                    <a:lnTo>
                      <a:pt x="234" y="105"/>
                    </a:lnTo>
                    <a:lnTo>
                      <a:pt x="243" y="100"/>
                    </a:lnTo>
                    <a:lnTo>
                      <a:pt x="243" y="90"/>
                    </a:lnTo>
                    <a:lnTo>
                      <a:pt x="245" y="80"/>
                    </a:lnTo>
                    <a:lnTo>
                      <a:pt x="247" y="70"/>
                    </a:lnTo>
                    <a:lnTo>
                      <a:pt x="247" y="64"/>
                    </a:lnTo>
                    <a:lnTo>
                      <a:pt x="235" y="58"/>
                    </a:lnTo>
                    <a:lnTo>
                      <a:pt x="221" y="50"/>
                    </a:lnTo>
                    <a:lnTo>
                      <a:pt x="207" y="43"/>
                    </a:lnTo>
                    <a:lnTo>
                      <a:pt x="193" y="36"/>
                    </a:lnTo>
                    <a:lnTo>
                      <a:pt x="178" y="29"/>
                    </a:lnTo>
                    <a:lnTo>
                      <a:pt x="165" y="23"/>
                    </a:lnTo>
                    <a:lnTo>
                      <a:pt x="153" y="20"/>
                    </a:lnTo>
                    <a:lnTo>
                      <a:pt x="144" y="19"/>
                    </a:lnTo>
                    <a:lnTo>
                      <a:pt x="140" y="22"/>
                    </a:lnTo>
                    <a:lnTo>
                      <a:pt x="134" y="24"/>
                    </a:lnTo>
                    <a:lnTo>
                      <a:pt x="127" y="24"/>
                    </a:lnTo>
                    <a:lnTo>
                      <a:pt x="121" y="24"/>
                    </a:lnTo>
                    <a:lnTo>
                      <a:pt x="114" y="24"/>
                    </a:lnTo>
                    <a:lnTo>
                      <a:pt x="107" y="23"/>
                    </a:lnTo>
                    <a:lnTo>
                      <a:pt x="102" y="22"/>
                    </a:lnTo>
                    <a:lnTo>
                      <a:pt x="97" y="21"/>
                    </a:lnTo>
                    <a:lnTo>
                      <a:pt x="91" y="24"/>
                    </a:lnTo>
                    <a:lnTo>
                      <a:pt x="82" y="29"/>
                    </a:lnTo>
                    <a:lnTo>
                      <a:pt x="70" y="35"/>
                    </a:lnTo>
                    <a:lnTo>
                      <a:pt x="58" y="40"/>
                    </a:lnTo>
                    <a:lnTo>
                      <a:pt x="44" y="47"/>
                    </a:lnTo>
                    <a:lnTo>
                      <a:pt x="31" y="53"/>
                    </a:lnTo>
                    <a:lnTo>
                      <a:pt x="21" y="57"/>
                    </a:lnTo>
                    <a:lnTo>
                      <a:pt x="13" y="58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12" y="42"/>
                    </a:lnTo>
                    <a:lnTo>
                      <a:pt x="28" y="34"/>
                    </a:lnTo>
                    <a:lnTo>
                      <a:pt x="46" y="24"/>
                    </a:lnTo>
                    <a:lnTo>
                      <a:pt x="67" y="16"/>
                    </a:lnTo>
                    <a:lnTo>
                      <a:pt x="87" y="9"/>
                    </a:lnTo>
                    <a:lnTo>
                      <a:pt x="106" y="4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29" y="5"/>
                    </a:lnTo>
                    <a:lnTo>
                      <a:pt x="122" y="8"/>
                    </a:lnTo>
                    <a:lnTo>
                      <a:pt x="118" y="14"/>
                    </a:lnTo>
                    <a:lnTo>
                      <a:pt x="114" y="20"/>
                    </a:lnTo>
                    <a:lnTo>
                      <a:pt x="121" y="16"/>
                    </a:lnTo>
                    <a:lnTo>
                      <a:pt x="128" y="13"/>
                    </a:lnTo>
                    <a:lnTo>
                      <a:pt x="133" y="9"/>
                    </a:lnTo>
                    <a:lnTo>
                      <a:pt x="138" y="4"/>
                    </a:lnTo>
                    <a:lnTo>
                      <a:pt x="159" y="11"/>
                    </a:lnTo>
                    <a:lnTo>
                      <a:pt x="182" y="20"/>
                    </a:lnTo>
                    <a:lnTo>
                      <a:pt x="204" y="30"/>
                    </a:lnTo>
                    <a:lnTo>
                      <a:pt x="227" y="40"/>
                    </a:lnTo>
                    <a:lnTo>
                      <a:pt x="250" y="52"/>
                    </a:lnTo>
                    <a:lnTo>
                      <a:pt x="272" y="65"/>
                    </a:lnTo>
                    <a:lnTo>
                      <a:pt x="294" y="76"/>
                    </a:lnTo>
                    <a:lnTo>
                      <a:pt x="315" y="88"/>
                    </a:lnTo>
                    <a:lnTo>
                      <a:pt x="303" y="95"/>
                    </a:lnTo>
                    <a:lnTo>
                      <a:pt x="288" y="103"/>
                    </a:lnTo>
                    <a:lnTo>
                      <a:pt x="270" y="111"/>
                    </a:lnTo>
                    <a:lnTo>
                      <a:pt x="251" y="120"/>
                    </a:lnTo>
                    <a:lnTo>
                      <a:pt x="232" y="127"/>
                    </a:lnTo>
                    <a:lnTo>
                      <a:pt x="214" y="134"/>
                    </a:lnTo>
                    <a:lnTo>
                      <a:pt x="198" y="138"/>
                    </a:lnTo>
                    <a:lnTo>
                      <a:pt x="187" y="14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6" name="Freeform 74"/>
              <p:cNvSpPr>
                <a:spLocks/>
              </p:cNvSpPr>
              <p:nvPr/>
            </p:nvSpPr>
            <p:spPr bwMode="auto">
              <a:xfrm>
                <a:off x="1294" y="2946"/>
                <a:ext cx="22" cy="11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4" y="21"/>
                  </a:cxn>
                  <a:cxn ang="0">
                    <a:pos x="19" y="20"/>
                  </a:cxn>
                  <a:cxn ang="0">
                    <a:pos x="13" y="18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7" y="12"/>
                  </a:cxn>
                  <a:cxn ang="0">
                    <a:pos x="33" y="15"/>
                  </a:cxn>
                  <a:cxn ang="0">
                    <a:pos x="39" y="19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5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4" y="21"/>
                    </a:lnTo>
                    <a:lnTo>
                      <a:pt x="19" y="20"/>
                    </a:lnTo>
                    <a:lnTo>
                      <a:pt x="13" y="18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5" y="5"/>
                    </a:lnTo>
                    <a:lnTo>
                      <a:pt x="21" y="8"/>
                    </a:lnTo>
                    <a:lnTo>
                      <a:pt x="27" y="12"/>
                    </a:lnTo>
                    <a:lnTo>
                      <a:pt x="33" y="15"/>
                    </a:lnTo>
                    <a:lnTo>
                      <a:pt x="39" y="19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7" name="Freeform 75"/>
              <p:cNvSpPr>
                <a:spLocks/>
              </p:cNvSpPr>
              <p:nvPr/>
            </p:nvSpPr>
            <p:spPr bwMode="auto">
              <a:xfrm>
                <a:off x="1213" y="2943"/>
                <a:ext cx="10" cy="11"/>
              </a:xfrm>
              <a:custGeom>
                <a:avLst/>
                <a:gdLst/>
                <a:ahLst/>
                <a:cxnLst>
                  <a:cxn ang="0">
                    <a:pos x="12" y="21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6" y="9"/>
                  </a:cxn>
                  <a:cxn ang="0">
                    <a:pos x="10" y="6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1" y="4"/>
                  </a:cxn>
                  <a:cxn ang="0">
                    <a:pos x="21" y="11"/>
                  </a:cxn>
                  <a:cxn ang="0">
                    <a:pos x="17" y="18"/>
                  </a:cxn>
                  <a:cxn ang="0">
                    <a:pos x="12" y="21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lnTo>
                      <a:pt x="12" y="19"/>
                    </a:lnTo>
                    <a:lnTo>
                      <a:pt x="12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6" y="9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8" name="Freeform 76"/>
              <p:cNvSpPr>
                <a:spLocks/>
              </p:cNvSpPr>
              <p:nvPr/>
            </p:nvSpPr>
            <p:spPr bwMode="auto">
              <a:xfrm>
                <a:off x="1313" y="2901"/>
                <a:ext cx="102" cy="48"/>
              </a:xfrm>
              <a:custGeom>
                <a:avLst/>
                <a:gdLst/>
                <a:ahLst/>
                <a:cxnLst>
                  <a:cxn ang="0">
                    <a:pos x="112" y="93"/>
                  </a:cxn>
                  <a:cxn ang="0">
                    <a:pos x="104" y="88"/>
                  </a:cxn>
                  <a:cxn ang="0">
                    <a:pos x="95" y="85"/>
                  </a:cxn>
                  <a:cxn ang="0">
                    <a:pos x="86" y="81"/>
                  </a:cxn>
                  <a:cxn ang="0">
                    <a:pos x="73" y="68"/>
                  </a:cxn>
                  <a:cxn ang="0">
                    <a:pos x="58" y="51"/>
                  </a:cxn>
                  <a:cxn ang="0">
                    <a:pos x="41" y="42"/>
                  </a:cxn>
                  <a:cxn ang="0">
                    <a:pos x="20" y="40"/>
                  </a:cxn>
                  <a:cxn ang="0">
                    <a:pos x="5" y="39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6" y="19"/>
                  </a:cxn>
                  <a:cxn ang="0">
                    <a:pos x="45" y="10"/>
                  </a:cxn>
                  <a:cxn ang="0">
                    <a:pos x="65" y="3"/>
                  </a:cxn>
                  <a:cxn ang="0">
                    <a:pos x="80" y="3"/>
                  </a:cxn>
                  <a:cxn ang="0">
                    <a:pos x="91" y="3"/>
                  </a:cxn>
                  <a:cxn ang="0">
                    <a:pos x="104" y="2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47" y="11"/>
                  </a:cxn>
                  <a:cxn ang="0">
                    <a:pos x="163" y="20"/>
                  </a:cxn>
                  <a:cxn ang="0">
                    <a:pos x="180" y="28"/>
                  </a:cxn>
                  <a:cxn ang="0">
                    <a:pos x="197" y="35"/>
                  </a:cxn>
                  <a:cxn ang="0">
                    <a:pos x="204" y="39"/>
                  </a:cxn>
                  <a:cxn ang="0">
                    <a:pos x="204" y="46"/>
                  </a:cxn>
                  <a:cxn ang="0">
                    <a:pos x="204" y="57"/>
                  </a:cxn>
                  <a:cxn ang="0">
                    <a:pos x="195" y="73"/>
                  </a:cxn>
                  <a:cxn ang="0">
                    <a:pos x="172" y="83"/>
                  </a:cxn>
                  <a:cxn ang="0">
                    <a:pos x="149" y="90"/>
                  </a:cxn>
                  <a:cxn ang="0">
                    <a:pos x="126" y="94"/>
                  </a:cxn>
                </a:cxnLst>
                <a:rect l="0" t="0" r="r" b="b"/>
                <a:pathLst>
                  <a:path w="205" h="95">
                    <a:moveTo>
                      <a:pt x="117" y="95"/>
                    </a:moveTo>
                    <a:lnTo>
                      <a:pt x="112" y="93"/>
                    </a:lnTo>
                    <a:lnTo>
                      <a:pt x="107" y="91"/>
                    </a:lnTo>
                    <a:lnTo>
                      <a:pt x="104" y="88"/>
                    </a:lnTo>
                    <a:lnTo>
                      <a:pt x="99" y="87"/>
                    </a:lnTo>
                    <a:lnTo>
                      <a:pt x="95" y="85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1" y="79"/>
                    </a:lnTo>
                    <a:lnTo>
                      <a:pt x="73" y="68"/>
                    </a:lnTo>
                    <a:lnTo>
                      <a:pt x="66" y="58"/>
                    </a:lnTo>
                    <a:lnTo>
                      <a:pt x="58" y="51"/>
                    </a:lnTo>
                    <a:lnTo>
                      <a:pt x="50" y="46"/>
                    </a:lnTo>
                    <a:lnTo>
                      <a:pt x="41" y="42"/>
                    </a:lnTo>
                    <a:lnTo>
                      <a:pt x="31" y="40"/>
                    </a:lnTo>
                    <a:lnTo>
                      <a:pt x="20" y="40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4"/>
                    </a:lnTo>
                    <a:lnTo>
                      <a:pt x="26" y="19"/>
                    </a:lnTo>
                    <a:lnTo>
                      <a:pt x="35" y="13"/>
                    </a:lnTo>
                    <a:lnTo>
                      <a:pt x="45" y="10"/>
                    </a:lnTo>
                    <a:lnTo>
                      <a:pt x="56" y="5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0" y="3"/>
                    </a:lnTo>
                    <a:lnTo>
                      <a:pt x="86" y="3"/>
                    </a:lnTo>
                    <a:lnTo>
                      <a:pt x="91" y="3"/>
                    </a:lnTo>
                    <a:lnTo>
                      <a:pt x="98" y="3"/>
                    </a:lnTo>
                    <a:lnTo>
                      <a:pt x="104" y="2"/>
                    </a:lnTo>
                    <a:lnTo>
                      <a:pt x="110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9" y="3"/>
                    </a:lnTo>
                    <a:lnTo>
                      <a:pt x="138" y="8"/>
                    </a:lnTo>
                    <a:lnTo>
                      <a:pt x="147" y="11"/>
                    </a:lnTo>
                    <a:lnTo>
                      <a:pt x="155" y="16"/>
                    </a:lnTo>
                    <a:lnTo>
                      <a:pt x="163" y="20"/>
                    </a:lnTo>
                    <a:lnTo>
                      <a:pt x="171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5"/>
                    </a:lnTo>
                    <a:lnTo>
                      <a:pt x="202" y="38"/>
                    </a:lnTo>
                    <a:lnTo>
                      <a:pt x="204" y="39"/>
                    </a:lnTo>
                    <a:lnTo>
                      <a:pt x="205" y="40"/>
                    </a:lnTo>
                    <a:lnTo>
                      <a:pt x="204" y="46"/>
                    </a:lnTo>
                    <a:lnTo>
                      <a:pt x="204" y="50"/>
                    </a:lnTo>
                    <a:lnTo>
                      <a:pt x="204" y="57"/>
                    </a:lnTo>
                    <a:lnTo>
                      <a:pt x="204" y="69"/>
                    </a:lnTo>
                    <a:lnTo>
                      <a:pt x="195" y="73"/>
                    </a:lnTo>
                    <a:lnTo>
                      <a:pt x="185" y="78"/>
                    </a:lnTo>
                    <a:lnTo>
                      <a:pt x="172" y="83"/>
                    </a:lnTo>
                    <a:lnTo>
                      <a:pt x="160" y="86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6" y="94"/>
                    </a:lnTo>
                    <a:lnTo>
                      <a:pt x="117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49" name="Freeform 77"/>
              <p:cNvSpPr>
                <a:spLocks/>
              </p:cNvSpPr>
              <p:nvPr/>
            </p:nvSpPr>
            <p:spPr bwMode="auto">
              <a:xfrm>
                <a:off x="1208" y="2939"/>
                <a:ext cx="13" cy="8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1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15" y="10"/>
                  </a:cxn>
                  <a:cxn ang="0">
                    <a:pos x="8" y="14"/>
                  </a:cxn>
                  <a:cxn ang="0">
                    <a:pos x="4" y="15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50" name="Freeform 78"/>
              <p:cNvSpPr>
                <a:spLocks/>
              </p:cNvSpPr>
              <p:nvPr/>
            </p:nvSpPr>
            <p:spPr bwMode="auto">
              <a:xfrm>
                <a:off x="1373" y="2927"/>
                <a:ext cx="27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17" y="10"/>
                  </a:cxn>
                  <a:cxn ang="0">
                    <a:pos x="25" y="7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47" y="2"/>
                  </a:cxn>
                  <a:cxn ang="0">
                    <a:pos x="54" y="0"/>
                  </a:cxn>
                  <a:cxn ang="0">
                    <a:pos x="53" y="4"/>
                  </a:cxn>
                  <a:cxn ang="0">
                    <a:pos x="47" y="9"/>
                  </a:cxn>
                  <a:cxn ang="0">
                    <a:pos x="39" y="12"/>
                  </a:cxn>
                  <a:cxn ang="0">
                    <a:pos x="31" y="15"/>
                  </a:cxn>
                  <a:cxn ang="0">
                    <a:pos x="21" y="19"/>
                  </a:cxn>
                  <a:cxn ang="0">
                    <a:pos x="12" y="22"/>
                  </a:cxn>
                  <a:cxn ang="0">
                    <a:pos x="5" y="24"/>
                  </a:cxn>
                  <a:cxn ang="0">
                    <a:pos x="0" y="25"/>
                  </a:cxn>
                </a:cxnLst>
                <a:rect l="0" t="0" r="r" b="b"/>
                <a:pathLst>
                  <a:path w="54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17"/>
                    </a:lnTo>
                    <a:lnTo>
                      <a:pt x="12" y="13"/>
                    </a:lnTo>
                    <a:lnTo>
                      <a:pt x="17" y="10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47" y="9"/>
                    </a:lnTo>
                    <a:lnTo>
                      <a:pt x="39" y="12"/>
                    </a:lnTo>
                    <a:lnTo>
                      <a:pt x="31" y="15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51" name="Freeform 79"/>
              <p:cNvSpPr>
                <a:spLocks/>
              </p:cNvSpPr>
              <p:nvPr/>
            </p:nvSpPr>
            <p:spPr bwMode="auto">
              <a:xfrm>
                <a:off x="1421" y="2923"/>
                <a:ext cx="16" cy="16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0"/>
                  </a:cxn>
                  <a:cxn ang="0">
                    <a:pos x="22" y="29"/>
                  </a:cxn>
                  <a:cxn ang="0">
                    <a:pos x="22" y="28"/>
                  </a:cxn>
                  <a:cxn ang="0">
                    <a:pos x="21" y="27"/>
                  </a:cxn>
                  <a:cxn ang="0">
                    <a:pos x="18" y="27"/>
                  </a:cxn>
                  <a:cxn ang="0">
                    <a:pos x="15" y="27"/>
                  </a:cxn>
                  <a:cxn ang="0">
                    <a:pos x="11" y="27"/>
                  </a:cxn>
                  <a:cxn ang="0">
                    <a:pos x="8" y="28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7" y="18"/>
                  </a:cxn>
                  <a:cxn ang="0">
                    <a:pos x="5" y="19"/>
                  </a:cxn>
                  <a:cxn ang="0">
                    <a:pos x="3" y="19"/>
                  </a:cxn>
                  <a:cxn ang="0">
                    <a:pos x="1" y="20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8" y="7"/>
                  </a:cxn>
                  <a:cxn ang="0">
                    <a:pos x="16" y="3"/>
                  </a:cxn>
                  <a:cxn ang="0">
                    <a:pos x="23" y="0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31" y="11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8" y="15"/>
                  </a:cxn>
                  <a:cxn ang="0">
                    <a:pos x="26" y="17"/>
                  </a:cxn>
                  <a:cxn ang="0">
                    <a:pos x="28" y="19"/>
                  </a:cxn>
                  <a:cxn ang="0">
                    <a:pos x="29" y="21"/>
                  </a:cxn>
                  <a:cxn ang="0">
                    <a:pos x="30" y="25"/>
                  </a:cxn>
                  <a:cxn ang="0">
                    <a:pos x="30" y="29"/>
                  </a:cxn>
                  <a:cxn ang="0">
                    <a:pos x="28" y="30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2" y="32"/>
                  </a:cxn>
                </a:cxnLst>
                <a:rect l="0" t="0" r="r" b="b"/>
                <a:pathLst>
                  <a:path w="31" h="32">
                    <a:moveTo>
                      <a:pt x="22" y="32"/>
                    </a:move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29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52" name="Freeform 80"/>
              <p:cNvSpPr>
                <a:spLocks/>
              </p:cNvSpPr>
              <p:nvPr/>
            </p:nvSpPr>
            <p:spPr bwMode="auto">
              <a:xfrm>
                <a:off x="1328" y="2926"/>
                <a:ext cx="17" cy="10"/>
              </a:xfrm>
              <a:custGeom>
                <a:avLst/>
                <a:gdLst/>
                <a:ahLst/>
                <a:cxnLst>
                  <a:cxn ang="0">
                    <a:pos x="31" y="21"/>
                  </a:cxn>
                  <a:cxn ang="0">
                    <a:pos x="23" y="16"/>
                  </a:cxn>
                  <a:cxn ang="0">
                    <a:pos x="15" y="13"/>
                  </a:cxn>
                  <a:cxn ang="0">
                    <a:pos x="7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6" y="12"/>
                  </a:cxn>
                  <a:cxn ang="0">
                    <a:pos x="30" y="15"/>
                  </a:cxn>
                  <a:cxn ang="0">
                    <a:pos x="35" y="20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2" y="20"/>
                  </a:cxn>
                  <a:cxn ang="0">
                    <a:pos x="31" y="21"/>
                  </a:cxn>
                </a:cxnLst>
                <a:rect l="0" t="0" r="r" b="b"/>
                <a:pathLst>
                  <a:path w="35" h="21">
                    <a:moveTo>
                      <a:pt x="31" y="21"/>
                    </a:moveTo>
                    <a:lnTo>
                      <a:pt x="23" y="16"/>
                    </a:lnTo>
                    <a:lnTo>
                      <a:pt x="15" y="13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6" y="12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53" name="Freeform 81"/>
              <p:cNvSpPr>
                <a:spLocks/>
              </p:cNvSpPr>
              <p:nvPr/>
            </p:nvSpPr>
            <p:spPr bwMode="auto">
              <a:xfrm>
                <a:off x="1351" y="2912"/>
                <a:ext cx="23" cy="19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4" y="31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40" y="0"/>
                  </a:cxn>
                  <a:cxn ang="0">
                    <a:pos x="45" y="8"/>
                  </a:cxn>
                  <a:cxn ang="0">
                    <a:pos x="47" y="17"/>
                  </a:cxn>
                  <a:cxn ang="0">
                    <a:pos x="45" y="23"/>
                  </a:cxn>
                  <a:cxn ang="0">
                    <a:pos x="42" y="29"/>
                  </a:cxn>
                  <a:cxn ang="0">
                    <a:pos x="37" y="34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3" y="40"/>
                  </a:cxn>
                </a:cxnLst>
                <a:rect l="0" t="0" r="r" b="b"/>
                <a:pathLst>
                  <a:path w="47" h="40">
                    <a:moveTo>
                      <a:pt x="13" y="40"/>
                    </a:moveTo>
                    <a:lnTo>
                      <a:pt x="4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5" y="8"/>
                    </a:lnTo>
                    <a:lnTo>
                      <a:pt x="47" y="17"/>
                    </a:lnTo>
                    <a:lnTo>
                      <a:pt x="45" y="23"/>
                    </a:lnTo>
                    <a:lnTo>
                      <a:pt x="42" y="29"/>
                    </a:lnTo>
                    <a:lnTo>
                      <a:pt x="37" y="34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54" name="Freeform 82"/>
              <p:cNvSpPr>
                <a:spLocks/>
              </p:cNvSpPr>
              <p:nvPr/>
            </p:nvSpPr>
            <p:spPr bwMode="auto">
              <a:xfrm>
                <a:off x="1428" y="2927"/>
                <a:ext cx="4" cy="4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9"/>
                  </a:cxn>
                </a:cxnLst>
                <a:rect l="0" t="0" r="r" b="b"/>
                <a:pathLst>
                  <a:path w="9" h="9">
                    <a:moveTo>
                      <a:pt x="1" y="9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1155" name="Freeform 83"/>
              <p:cNvSpPr>
                <a:spLocks/>
              </p:cNvSpPr>
              <p:nvPr/>
            </p:nvSpPr>
            <p:spPr bwMode="auto">
              <a:xfrm>
                <a:off x="1355" y="2916"/>
                <a:ext cx="15" cy="11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1" y="18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2" y="3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7" y="13"/>
                  </a:cxn>
                  <a:cxn ang="0">
                    <a:pos x="23" y="20"/>
                  </a:cxn>
                  <a:cxn ang="0">
                    <a:pos x="14" y="22"/>
                  </a:cxn>
                  <a:cxn ang="0">
                    <a:pos x="4" y="23"/>
                  </a:cxn>
                </a:cxnLst>
                <a:rect l="0" t="0" r="r" b="b"/>
                <a:pathLst>
                  <a:path w="28" h="23">
                    <a:moveTo>
                      <a:pt x="4" y="23"/>
                    </a:moveTo>
                    <a:lnTo>
                      <a:pt x="1" y="18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7" y="13"/>
                    </a:lnTo>
                    <a:lnTo>
                      <a:pt x="23" y="20"/>
                    </a:lnTo>
                    <a:lnTo>
                      <a:pt x="14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131241" name="Rectangle 169"/>
          <p:cNvSpPr>
            <a:spLocks noChangeArrowheads="1"/>
          </p:cNvSpPr>
          <p:nvPr/>
        </p:nvSpPr>
        <p:spPr bwMode="auto">
          <a:xfrm>
            <a:off x="704528" y="1627808"/>
            <a:ext cx="792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Ulike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risikomål</a:t>
            </a:r>
            <a:r>
              <a:rPr lang="en-US" sz="2000" dirty="0">
                <a:solidFill>
                  <a:srgbClr val="333366"/>
                </a:solidFill>
              </a:rPr>
              <a:t> (forts.):</a:t>
            </a:r>
          </a:p>
        </p:txBody>
      </p:sp>
      <p:sp>
        <p:nvSpPr>
          <p:cNvPr id="131242" name="Rectangle 170"/>
          <p:cNvSpPr>
            <a:spLocks noChangeArrowheads="1"/>
          </p:cNvSpPr>
          <p:nvPr/>
        </p:nvSpPr>
        <p:spPr bwMode="auto">
          <a:xfrm>
            <a:off x="323528" y="942008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3.  Måling av risikoeksponering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848544" y="1745853"/>
            <a:ext cx="792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Ulike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risikomål</a:t>
            </a:r>
            <a:r>
              <a:rPr lang="en-US" sz="2000" dirty="0">
                <a:solidFill>
                  <a:srgbClr val="333366"/>
                </a:solidFill>
              </a:rPr>
              <a:t> (forts.):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848544" y="2660253"/>
            <a:ext cx="792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i="1" dirty="0" err="1" smtClean="0">
                <a:solidFill>
                  <a:srgbClr val="333366"/>
                </a:solidFill>
              </a:rPr>
              <a:t>VaR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i="1" dirty="0" err="1">
                <a:solidFill>
                  <a:srgbClr val="333366"/>
                </a:solidFill>
              </a:rPr>
              <a:t>CaR</a:t>
            </a:r>
            <a:r>
              <a:rPr lang="en-US" sz="2000" b="0" dirty="0">
                <a:solidFill>
                  <a:srgbClr val="333366"/>
                </a:solidFill>
              </a:rPr>
              <a:t> - </a:t>
            </a:r>
            <a:r>
              <a:rPr lang="en-US" sz="2000" b="0" dirty="0" err="1">
                <a:solidFill>
                  <a:srgbClr val="333366"/>
                </a:solidFill>
              </a:rPr>
              <a:t>fremgangsmåte</a:t>
            </a:r>
            <a:r>
              <a:rPr lang="en-US" sz="2000" b="0" dirty="0">
                <a:solidFill>
                  <a:srgbClr val="333366"/>
                </a:solidFill>
              </a:rPr>
              <a:t>:</a:t>
            </a:r>
          </a:p>
          <a:p>
            <a:pPr marL="952500" lvl="1" indent="-4953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romanLcParenR"/>
            </a:pPr>
            <a:r>
              <a:rPr lang="en-US" sz="2000" b="0" dirty="0" err="1">
                <a:solidFill>
                  <a:srgbClr val="333366"/>
                </a:solidFill>
              </a:rPr>
              <a:t>Etabler</a:t>
            </a:r>
            <a:r>
              <a:rPr lang="en-US" sz="2000" b="0" dirty="0">
                <a:solidFill>
                  <a:srgbClr val="333366"/>
                </a:solidFill>
              </a:rPr>
              <a:t> en </a:t>
            </a:r>
            <a:r>
              <a:rPr lang="en-US" sz="2000" b="0" dirty="0" err="1">
                <a:solidFill>
                  <a:srgbClr val="333366"/>
                </a:solidFill>
              </a:rPr>
              <a:t>sannsynlighetsfordeling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mulige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endringer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verdi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eller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r>
              <a:rPr lang="en-US" sz="2000" b="0" dirty="0">
                <a:solidFill>
                  <a:srgbClr val="333366"/>
                </a:solidFill>
              </a:rPr>
              <a:t> over den </a:t>
            </a:r>
            <a:r>
              <a:rPr lang="en-US" sz="2000" b="0" dirty="0" err="1">
                <a:solidFill>
                  <a:srgbClr val="333366"/>
                </a:solidFill>
              </a:rPr>
              <a:t>aktuelle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tidsperioden</a:t>
            </a:r>
            <a:endParaRPr lang="en-US" sz="2000" b="0" dirty="0">
              <a:solidFill>
                <a:srgbClr val="333366"/>
              </a:solidFill>
            </a:endParaRPr>
          </a:p>
          <a:p>
            <a:pPr marL="952500" lvl="1" indent="-4953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romanLcParenR"/>
            </a:pPr>
            <a:r>
              <a:rPr lang="en-US" sz="2000" b="0" dirty="0" err="1">
                <a:solidFill>
                  <a:srgbClr val="333366"/>
                </a:solidFill>
              </a:rPr>
              <a:t>Bestem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grenseverdien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sannsynligheten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det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verst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tenkelige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utfall</a:t>
            </a:r>
            <a:r>
              <a:rPr lang="en-US" sz="2000" b="0" dirty="0">
                <a:solidFill>
                  <a:srgbClr val="333366"/>
                </a:solidFill>
              </a:rPr>
              <a:t> (</a:t>
            </a:r>
            <a:r>
              <a:rPr lang="en-US" sz="2000" b="0" dirty="0" err="1">
                <a:solidFill>
                  <a:srgbClr val="333366"/>
                </a:solidFill>
              </a:rPr>
              <a:t>eks</a:t>
            </a:r>
            <a:r>
              <a:rPr lang="en-US" sz="2000" b="0" dirty="0">
                <a:solidFill>
                  <a:srgbClr val="333366"/>
                </a:solidFill>
              </a:rPr>
              <a:t>. 5%)</a:t>
            </a:r>
          </a:p>
          <a:p>
            <a:pPr marL="952500" lvl="1" indent="-4953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romanLcParenR"/>
            </a:pPr>
            <a:r>
              <a:rPr lang="en-US" sz="2000" b="0" dirty="0" err="1">
                <a:solidFill>
                  <a:srgbClr val="333366"/>
                </a:solidFill>
              </a:rPr>
              <a:t>Beregn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i="1" dirty="0" err="1">
                <a:solidFill>
                  <a:srgbClr val="333366"/>
                </a:solidFill>
              </a:rPr>
              <a:t>VaR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eller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i="1" dirty="0" err="1">
                <a:solidFill>
                  <a:srgbClr val="333366"/>
                </a:solidFill>
              </a:rPr>
              <a:t>CaR</a:t>
            </a:r>
            <a:r>
              <a:rPr lang="en-US" sz="2000" b="0" dirty="0">
                <a:solidFill>
                  <a:srgbClr val="333366"/>
                </a:solidFill>
              </a:rPr>
              <a:t> for den </a:t>
            </a:r>
            <a:r>
              <a:rPr lang="en-US" sz="2000" b="0" dirty="0" err="1">
                <a:solidFill>
                  <a:srgbClr val="333366"/>
                </a:solidFill>
              </a:rPr>
              <a:t>valgte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sannsynligheten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66995" name="Rectangle 83"/>
          <p:cNvSpPr>
            <a:spLocks noChangeArrowheads="1"/>
          </p:cNvSpPr>
          <p:nvPr/>
        </p:nvSpPr>
        <p:spPr bwMode="auto">
          <a:xfrm>
            <a:off x="467544" y="1074341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3.  Måling av risikoeksponering (forts.)</a:t>
            </a:r>
          </a:p>
        </p:txBody>
      </p:sp>
      <p:grpSp>
        <p:nvGrpSpPr>
          <p:cNvPr id="166996" name="Group 84"/>
          <p:cNvGrpSpPr>
            <a:grpSpLocks/>
          </p:cNvGrpSpPr>
          <p:nvPr/>
        </p:nvGrpSpPr>
        <p:grpSpPr bwMode="auto">
          <a:xfrm>
            <a:off x="5163369" y="1364853"/>
            <a:ext cx="1857375" cy="990600"/>
            <a:chOff x="954" y="3456"/>
            <a:chExt cx="1170" cy="624"/>
          </a:xfrm>
        </p:grpSpPr>
        <p:pic>
          <p:nvPicPr>
            <p:cNvPr id="166997" name="Picture 85" descr="C:\Programfiler\Microsoft Office\Clipart\standard\stddir2\BS00503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9" y="3456"/>
              <a:ext cx="725" cy="624"/>
            </a:xfrm>
            <a:prstGeom prst="rect">
              <a:avLst/>
            </a:prstGeom>
            <a:noFill/>
          </p:spPr>
        </p:pic>
        <p:sp>
          <p:nvSpPr>
            <p:cNvPr id="166998" name="Rectangle 86"/>
            <p:cNvSpPr>
              <a:spLocks noChangeArrowheads="1"/>
            </p:cNvSpPr>
            <p:nvPr/>
          </p:nvSpPr>
          <p:spPr bwMode="auto">
            <a:xfrm>
              <a:off x="954" y="3588"/>
              <a:ext cx="9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1F7B3E"/>
                  </a:solidFill>
                  <a:latin typeface="Bernard MT Condensed" pitchFamily="18" charset="0"/>
                </a:rPr>
                <a:t>Lav risiko</a:t>
              </a:r>
              <a:endParaRPr lang="nb-NO" sz="1800">
                <a:solidFill>
                  <a:srgbClr val="1F7B3E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66999" name="Group 87"/>
          <p:cNvGrpSpPr>
            <a:grpSpLocks/>
          </p:cNvGrpSpPr>
          <p:nvPr/>
        </p:nvGrpSpPr>
        <p:grpSpPr bwMode="auto">
          <a:xfrm>
            <a:off x="7047732" y="1309291"/>
            <a:ext cx="1725612" cy="1046162"/>
            <a:chOff x="3936" y="3360"/>
            <a:chExt cx="1087" cy="659"/>
          </a:xfrm>
        </p:grpSpPr>
        <p:grpSp>
          <p:nvGrpSpPr>
            <p:cNvPr id="167000" name="Group 88"/>
            <p:cNvGrpSpPr>
              <a:grpSpLocks/>
            </p:cNvGrpSpPr>
            <p:nvPr/>
          </p:nvGrpSpPr>
          <p:grpSpPr bwMode="auto">
            <a:xfrm>
              <a:off x="3936" y="3360"/>
              <a:ext cx="1087" cy="659"/>
              <a:chOff x="3744" y="3360"/>
              <a:chExt cx="1087" cy="659"/>
            </a:xfrm>
          </p:grpSpPr>
          <p:pic>
            <p:nvPicPr>
              <p:cNvPr id="167001" name="Picture 89" descr="C:\Programfiler\Microsoft Office\Clipart\standard\stddir2\BS00503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7" y="3360"/>
                <a:ext cx="694" cy="659"/>
              </a:xfrm>
              <a:prstGeom prst="rect">
                <a:avLst/>
              </a:prstGeom>
              <a:noFill/>
            </p:spPr>
          </p:pic>
          <p:sp>
            <p:nvSpPr>
              <p:cNvPr id="167002" name="Rectangle 90"/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7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1F7B3E"/>
                    </a:solidFill>
                    <a:latin typeface="Bernard MT Condensed" pitchFamily="18" charset="0"/>
                  </a:rPr>
                  <a:t>Høy risiko</a:t>
                </a:r>
                <a:endParaRPr lang="nb-NO" sz="1800">
                  <a:solidFill>
                    <a:srgbClr val="1F7B3E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167003" name="Group 91"/>
            <p:cNvGrpSpPr>
              <a:grpSpLocks/>
            </p:cNvGrpSpPr>
            <p:nvPr/>
          </p:nvGrpSpPr>
          <p:grpSpPr bwMode="auto">
            <a:xfrm>
              <a:off x="4848" y="3491"/>
              <a:ext cx="160" cy="301"/>
              <a:chOff x="1152" y="2880"/>
              <a:chExt cx="343" cy="679"/>
            </a:xfrm>
          </p:grpSpPr>
          <p:sp>
            <p:nvSpPr>
              <p:cNvPr id="167004" name="Freeform 92"/>
              <p:cNvSpPr>
                <a:spLocks/>
              </p:cNvSpPr>
              <p:nvPr/>
            </p:nvSpPr>
            <p:spPr bwMode="auto">
              <a:xfrm>
                <a:off x="1211" y="3465"/>
                <a:ext cx="265" cy="94"/>
              </a:xfrm>
              <a:custGeom>
                <a:avLst/>
                <a:gdLst/>
                <a:ahLst/>
                <a:cxnLst>
                  <a:cxn ang="0">
                    <a:pos x="137" y="183"/>
                  </a:cxn>
                  <a:cxn ang="0">
                    <a:pos x="100" y="178"/>
                  </a:cxn>
                  <a:cxn ang="0">
                    <a:pos x="65" y="174"/>
                  </a:cxn>
                  <a:cxn ang="0">
                    <a:pos x="31" y="168"/>
                  </a:cxn>
                  <a:cxn ang="0">
                    <a:pos x="4" y="141"/>
                  </a:cxn>
                  <a:cxn ang="0">
                    <a:pos x="0" y="65"/>
                  </a:cxn>
                  <a:cxn ang="0">
                    <a:pos x="19" y="27"/>
                  </a:cxn>
                  <a:cxn ang="0">
                    <a:pos x="55" y="16"/>
                  </a:cxn>
                  <a:cxn ang="0">
                    <a:pos x="93" y="11"/>
                  </a:cxn>
                  <a:cxn ang="0">
                    <a:pos x="134" y="8"/>
                  </a:cxn>
                  <a:cxn ang="0">
                    <a:pos x="176" y="5"/>
                  </a:cxn>
                  <a:cxn ang="0">
                    <a:pos x="218" y="4"/>
                  </a:cxn>
                  <a:cxn ang="0">
                    <a:pos x="263" y="2"/>
                  </a:cxn>
                  <a:cxn ang="0">
                    <a:pos x="307" y="1"/>
                  </a:cxn>
                  <a:cxn ang="0">
                    <a:pos x="352" y="0"/>
                  </a:cxn>
                  <a:cxn ang="0">
                    <a:pos x="397" y="2"/>
                  </a:cxn>
                  <a:cxn ang="0">
                    <a:pos x="442" y="7"/>
                  </a:cxn>
                  <a:cxn ang="0">
                    <a:pos x="484" y="13"/>
                  </a:cxn>
                  <a:cxn ang="0">
                    <a:pos x="522" y="42"/>
                  </a:cxn>
                  <a:cxn ang="0">
                    <a:pos x="528" y="110"/>
                  </a:cxn>
                  <a:cxn ang="0">
                    <a:pos x="520" y="151"/>
                  </a:cxn>
                  <a:cxn ang="0">
                    <a:pos x="498" y="162"/>
                  </a:cxn>
                  <a:cxn ang="0">
                    <a:pos x="474" y="170"/>
                  </a:cxn>
                  <a:cxn ang="0">
                    <a:pos x="450" y="176"/>
                  </a:cxn>
                  <a:cxn ang="0">
                    <a:pos x="433" y="179"/>
                  </a:cxn>
                  <a:cxn ang="0">
                    <a:pos x="407" y="181"/>
                  </a:cxn>
                  <a:cxn ang="0">
                    <a:pos x="370" y="183"/>
                  </a:cxn>
                  <a:cxn ang="0">
                    <a:pos x="326" y="185"/>
                  </a:cxn>
                  <a:cxn ang="0">
                    <a:pos x="278" y="187"/>
                  </a:cxn>
                  <a:cxn ang="0">
                    <a:pos x="233" y="189"/>
                  </a:cxn>
                  <a:cxn ang="0">
                    <a:pos x="193" y="189"/>
                  </a:cxn>
                  <a:cxn ang="0">
                    <a:pos x="164" y="186"/>
                  </a:cxn>
                </a:cxnLst>
                <a:rect l="0" t="0" r="r" b="b"/>
                <a:pathLst>
                  <a:path w="528" h="189">
                    <a:moveTo>
                      <a:pt x="155" y="185"/>
                    </a:moveTo>
                    <a:lnTo>
                      <a:pt x="137" y="183"/>
                    </a:lnTo>
                    <a:lnTo>
                      <a:pt x="118" y="181"/>
                    </a:lnTo>
                    <a:lnTo>
                      <a:pt x="100" y="178"/>
                    </a:lnTo>
                    <a:lnTo>
                      <a:pt x="83" y="176"/>
                    </a:lnTo>
                    <a:lnTo>
                      <a:pt x="65" y="174"/>
                    </a:lnTo>
                    <a:lnTo>
                      <a:pt x="48" y="171"/>
                    </a:lnTo>
                    <a:lnTo>
                      <a:pt x="31" y="168"/>
                    </a:lnTo>
                    <a:lnTo>
                      <a:pt x="15" y="164"/>
                    </a:lnTo>
                    <a:lnTo>
                      <a:pt x="4" y="141"/>
                    </a:lnTo>
                    <a:lnTo>
                      <a:pt x="1" y="105"/>
                    </a:lnTo>
                    <a:lnTo>
                      <a:pt x="0" y="65"/>
                    </a:lnTo>
                    <a:lnTo>
                      <a:pt x="3" y="38"/>
                    </a:lnTo>
                    <a:lnTo>
                      <a:pt x="19" y="27"/>
                    </a:lnTo>
                    <a:lnTo>
                      <a:pt x="36" y="20"/>
                    </a:lnTo>
                    <a:lnTo>
                      <a:pt x="55" y="16"/>
                    </a:lnTo>
                    <a:lnTo>
                      <a:pt x="74" y="12"/>
                    </a:lnTo>
                    <a:lnTo>
                      <a:pt x="93" y="11"/>
                    </a:lnTo>
                    <a:lnTo>
                      <a:pt x="114" y="10"/>
                    </a:lnTo>
                    <a:lnTo>
                      <a:pt x="134" y="8"/>
                    </a:lnTo>
                    <a:lnTo>
                      <a:pt x="155" y="7"/>
                    </a:lnTo>
                    <a:lnTo>
                      <a:pt x="176" y="5"/>
                    </a:lnTo>
                    <a:lnTo>
                      <a:pt x="198" y="5"/>
                    </a:lnTo>
                    <a:lnTo>
                      <a:pt x="218" y="4"/>
                    </a:lnTo>
                    <a:lnTo>
                      <a:pt x="240" y="3"/>
                    </a:lnTo>
                    <a:lnTo>
                      <a:pt x="263" y="2"/>
                    </a:lnTo>
                    <a:lnTo>
                      <a:pt x="285" y="1"/>
                    </a:lnTo>
                    <a:lnTo>
                      <a:pt x="307" y="1"/>
                    </a:lnTo>
                    <a:lnTo>
                      <a:pt x="330" y="0"/>
                    </a:lnTo>
                    <a:lnTo>
                      <a:pt x="352" y="0"/>
                    </a:lnTo>
                    <a:lnTo>
                      <a:pt x="375" y="1"/>
                    </a:lnTo>
                    <a:lnTo>
                      <a:pt x="397" y="2"/>
                    </a:lnTo>
                    <a:lnTo>
                      <a:pt x="420" y="3"/>
                    </a:lnTo>
                    <a:lnTo>
                      <a:pt x="442" y="7"/>
                    </a:lnTo>
                    <a:lnTo>
                      <a:pt x="464" y="10"/>
                    </a:lnTo>
                    <a:lnTo>
                      <a:pt x="484" y="13"/>
                    </a:lnTo>
                    <a:lnTo>
                      <a:pt x="506" y="19"/>
                    </a:lnTo>
                    <a:lnTo>
                      <a:pt x="522" y="42"/>
                    </a:lnTo>
                    <a:lnTo>
                      <a:pt x="528" y="75"/>
                    </a:lnTo>
                    <a:lnTo>
                      <a:pt x="528" y="110"/>
                    </a:lnTo>
                    <a:lnTo>
                      <a:pt x="527" y="143"/>
                    </a:lnTo>
                    <a:lnTo>
                      <a:pt x="520" y="151"/>
                    </a:lnTo>
                    <a:lnTo>
                      <a:pt x="510" y="156"/>
                    </a:lnTo>
                    <a:lnTo>
                      <a:pt x="498" y="162"/>
                    </a:lnTo>
                    <a:lnTo>
                      <a:pt x="487" y="167"/>
                    </a:lnTo>
                    <a:lnTo>
                      <a:pt x="474" y="170"/>
                    </a:lnTo>
                    <a:lnTo>
                      <a:pt x="461" y="174"/>
                    </a:lnTo>
                    <a:lnTo>
                      <a:pt x="450" y="176"/>
                    </a:lnTo>
                    <a:lnTo>
                      <a:pt x="440" y="178"/>
                    </a:lnTo>
                    <a:lnTo>
                      <a:pt x="433" y="179"/>
                    </a:lnTo>
                    <a:lnTo>
                      <a:pt x="422" y="179"/>
                    </a:lnTo>
                    <a:lnTo>
                      <a:pt x="407" y="181"/>
                    </a:lnTo>
                    <a:lnTo>
                      <a:pt x="390" y="182"/>
                    </a:lnTo>
                    <a:lnTo>
                      <a:pt x="370" y="183"/>
                    </a:lnTo>
                    <a:lnTo>
                      <a:pt x="349" y="184"/>
                    </a:lnTo>
                    <a:lnTo>
                      <a:pt x="326" y="185"/>
                    </a:lnTo>
                    <a:lnTo>
                      <a:pt x="302" y="186"/>
                    </a:lnTo>
                    <a:lnTo>
                      <a:pt x="278" y="187"/>
                    </a:lnTo>
                    <a:lnTo>
                      <a:pt x="255" y="187"/>
                    </a:lnTo>
                    <a:lnTo>
                      <a:pt x="233" y="189"/>
                    </a:lnTo>
                    <a:lnTo>
                      <a:pt x="213" y="189"/>
                    </a:lnTo>
                    <a:lnTo>
                      <a:pt x="193" y="189"/>
                    </a:lnTo>
                    <a:lnTo>
                      <a:pt x="177" y="187"/>
                    </a:lnTo>
                    <a:lnTo>
                      <a:pt x="164" y="186"/>
                    </a:lnTo>
                    <a:lnTo>
                      <a:pt x="155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05" name="Freeform 93"/>
              <p:cNvSpPr>
                <a:spLocks/>
              </p:cNvSpPr>
              <p:nvPr/>
            </p:nvSpPr>
            <p:spPr bwMode="auto">
              <a:xfrm>
                <a:off x="1219" y="3492"/>
                <a:ext cx="248" cy="60"/>
              </a:xfrm>
              <a:custGeom>
                <a:avLst/>
                <a:gdLst/>
                <a:ahLst/>
                <a:cxnLst>
                  <a:cxn ang="0">
                    <a:pos x="199" y="118"/>
                  </a:cxn>
                  <a:cxn ang="0">
                    <a:pos x="153" y="115"/>
                  </a:cxn>
                  <a:cxn ang="0">
                    <a:pos x="106" y="110"/>
                  </a:cxn>
                  <a:cxn ang="0">
                    <a:pos x="61" y="106"/>
                  </a:cxn>
                  <a:cxn ang="0">
                    <a:pos x="23" y="100"/>
                  </a:cxn>
                  <a:cxn ang="0">
                    <a:pos x="7" y="87"/>
                  </a:cxn>
                  <a:cxn ang="0">
                    <a:pos x="22" y="84"/>
                  </a:cxn>
                  <a:cxn ang="0">
                    <a:pos x="48" y="87"/>
                  </a:cxn>
                  <a:cxn ang="0">
                    <a:pos x="35" y="80"/>
                  </a:cxn>
                  <a:cxn ang="0">
                    <a:pos x="10" y="74"/>
                  </a:cxn>
                  <a:cxn ang="0">
                    <a:pos x="2" y="62"/>
                  </a:cxn>
                  <a:cxn ang="0">
                    <a:pos x="37" y="62"/>
                  </a:cxn>
                  <a:cxn ang="0">
                    <a:pos x="87" y="68"/>
                  </a:cxn>
                  <a:cxn ang="0">
                    <a:pos x="48" y="60"/>
                  </a:cxn>
                  <a:cxn ang="0">
                    <a:pos x="12" y="52"/>
                  </a:cxn>
                  <a:cxn ang="0">
                    <a:pos x="2" y="39"/>
                  </a:cxn>
                  <a:cxn ang="0">
                    <a:pos x="22" y="39"/>
                  </a:cxn>
                  <a:cxn ang="0">
                    <a:pos x="52" y="44"/>
                  </a:cxn>
                  <a:cxn ang="0">
                    <a:pos x="38" y="37"/>
                  </a:cxn>
                  <a:cxn ang="0">
                    <a:pos x="9" y="29"/>
                  </a:cxn>
                  <a:cxn ang="0">
                    <a:pos x="1" y="17"/>
                  </a:cxn>
                  <a:cxn ang="0">
                    <a:pos x="27" y="19"/>
                  </a:cxn>
                  <a:cxn ang="0">
                    <a:pos x="65" y="26"/>
                  </a:cxn>
                  <a:cxn ang="0">
                    <a:pos x="27" y="14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40" y="4"/>
                  </a:cxn>
                  <a:cxn ang="0">
                    <a:pos x="95" y="11"/>
                  </a:cxn>
                  <a:cxn ang="0">
                    <a:pos x="152" y="17"/>
                  </a:cxn>
                  <a:cxn ang="0">
                    <a:pos x="209" y="23"/>
                  </a:cxn>
                  <a:cxn ang="0">
                    <a:pos x="274" y="22"/>
                  </a:cxn>
                  <a:cxn ang="0">
                    <a:pos x="339" y="17"/>
                  </a:cxn>
                  <a:cxn ang="0">
                    <a:pos x="406" y="11"/>
                  </a:cxn>
                  <a:cxn ang="0">
                    <a:pos x="473" y="3"/>
                  </a:cxn>
                  <a:cxn ang="0">
                    <a:pos x="490" y="7"/>
                  </a:cxn>
                  <a:cxn ang="0">
                    <a:pos x="465" y="22"/>
                  </a:cxn>
                  <a:cxn ang="0">
                    <a:pos x="427" y="27"/>
                  </a:cxn>
                  <a:cxn ang="0">
                    <a:pos x="426" y="31"/>
                  </a:cxn>
                  <a:cxn ang="0">
                    <a:pos x="471" y="24"/>
                  </a:cxn>
                  <a:cxn ang="0">
                    <a:pos x="494" y="30"/>
                  </a:cxn>
                  <a:cxn ang="0">
                    <a:pos x="460" y="42"/>
                  </a:cxn>
                  <a:cxn ang="0">
                    <a:pos x="413" y="51"/>
                  </a:cxn>
                  <a:cxn ang="0">
                    <a:pos x="436" y="48"/>
                  </a:cxn>
                  <a:cxn ang="0">
                    <a:pos x="483" y="44"/>
                  </a:cxn>
                  <a:cxn ang="0">
                    <a:pos x="495" y="49"/>
                  </a:cxn>
                  <a:cxn ang="0">
                    <a:pos x="490" y="54"/>
                  </a:cxn>
                  <a:cxn ang="0">
                    <a:pos x="459" y="62"/>
                  </a:cxn>
                  <a:cxn ang="0">
                    <a:pos x="470" y="65"/>
                  </a:cxn>
                  <a:cxn ang="0">
                    <a:pos x="489" y="63"/>
                  </a:cxn>
                  <a:cxn ang="0">
                    <a:pos x="494" y="67"/>
                  </a:cxn>
                  <a:cxn ang="0">
                    <a:pos x="448" y="79"/>
                  </a:cxn>
                  <a:cxn ang="0">
                    <a:pos x="387" y="89"/>
                  </a:cxn>
                  <a:cxn ang="0">
                    <a:pos x="414" y="91"/>
                  </a:cxn>
                  <a:cxn ang="0">
                    <a:pos x="480" y="80"/>
                  </a:cxn>
                  <a:cxn ang="0">
                    <a:pos x="483" y="95"/>
                  </a:cxn>
                  <a:cxn ang="0">
                    <a:pos x="452" y="100"/>
                  </a:cxn>
                  <a:cxn ang="0">
                    <a:pos x="405" y="109"/>
                  </a:cxn>
                  <a:cxn ang="0">
                    <a:pos x="352" y="115"/>
                  </a:cxn>
                  <a:cxn ang="0">
                    <a:pos x="300" y="117"/>
                  </a:cxn>
                  <a:cxn ang="0">
                    <a:pos x="248" y="120"/>
                  </a:cxn>
                </a:cxnLst>
                <a:rect l="0" t="0" r="r" b="b"/>
                <a:pathLst>
                  <a:path w="495" h="120">
                    <a:moveTo>
                      <a:pt x="235" y="120"/>
                    </a:moveTo>
                    <a:lnTo>
                      <a:pt x="223" y="120"/>
                    </a:lnTo>
                    <a:lnTo>
                      <a:pt x="212" y="118"/>
                    </a:lnTo>
                    <a:lnTo>
                      <a:pt x="199" y="118"/>
                    </a:lnTo>
                    <a:lnTo>
                      <a:pt x="187" y="117"/>
                    </a:lnTo>
                    <a:lnTo>
                      <a:pt x="176" y="116"/>
                    </a:lnTo>
                    <a:lnTo>
                      <a:pt x="164" y="116"/>
                    </a:lnTo>
                    <a:lnTo>
                      <a:pt x="153" y="115"/>
                    </a:lnTo>
                    <a:lnTo>
                      <a:pt x="140" y="114"/>
                    </a:lnTo>
                    <a:lnTo>
                      <a:pt x="129" y="113"/>
                    </a:lnTo>
                    <a:lnTo>
                      <a:pt x="117" y="112"/>
                    </a:lnTo>
                    <a:lnTo>
                      <a:pt x="106" y="110"/>
                    </a:lnTo>
                    <a:lnTo>
                      <a:pt x="94" y="109"/>
                    </a:lnTo>
                    <a:lnTo>
                      <a:pt x="83" y="108"/>
                    </a:lnTo>
                    <a:lnTo>
                      <a:pt x="71" y="107"/>
                    </a:lnTo>
                    <a:lnTo>
                      <a:pt x="61" y="106"/>
                    </a:lnTo>
                    <a:lnTo>
                      <a:pt x="49" y="105"/>
                    </a:lnTo>
                    <a:lnTo>
                      <a:pt x="39" y="102"/>
                    </a:lnTo>
                    <a:lnTo>
                      <a:pt x="30" y="101"/>
                    </a:lnTo>
                    <a:lnTo>
                      <a:pt x="23" y="100"/>
                    </a:lnTo>
                    <a:lnTo>
                      <a:pt x="18" y="98"/>
                    </a:lnTo>
                    <a:lnTo>
                      <a:pt x="14" y="95"/>
                    </a:lnTo>
                    <a:lnTo>
                      <a:pt x="9" y="92"/>
                    </a:lnTo>
                    <a:lnTo>
                      <a:pt x="7" y="87"/>
                    </a:lnTo>
                    <a:lnTo>
                      <a:pt x="3" y="80"/>
                    </a:lnTo>
                    <a:lnTo>
                      <a:pt x="9" y="82"/>
                    </a:lnTo>
                    <a:lnTo>
                      <a:pt x="16" y="83"/>
                    </a:lnTo>
                    <a:lnTo>
                      <a:pt x="22" y="84"/>
                    </a:lnTo>
                    <a:lnTo>
                      <a:pt x="29" y="85"/>
                    </a:lnTo>
                    <a:lnTo>
                      <a:pt x="34" y="86"/>
                    </a:lnTo>
                    <a:lnTo>
                      <a:pt x="41" y="87"/>
                    </a:lnTo>
                    <a:lnTo>
                      <a:pt x="48" y="87"/>
                    </a:lnTo>
                    <a:lnTo>
                      <a:pt x="55" y="86"/>
                    </a:lnTo>
                    <a:lnTo>
                      <a:pt x="48" y="84"/>
                    </a:lnTo>
                    <a:lnTo>
                      <a:pt x="42" y="83"/>
                    </a:lnTo>
                    <a:lnTo>
                      <a:pt x="35" y="80"/>
                    </a:lnTo>
                    <a:lnTo>
                      <a:pt x="30" y="79"/>
                    </a:lnTo>
                    <a:lnTo>
                      <a:pt x="23" y="77"/>
                    </a:lnTo>
                    <a:lnTo>
                      <a:pt x="16" y="76"/>
                    </a:lnTo>
                    <a:lnTo>
                      <a:pt x="10" y="74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2" y="65"/>
                    </a:lnTo>
                    <a:lnTo>
                      <a:pt x="2" y="62"/>
                    </a:lnTo>
                    <a:lnTo>
                      <a:pt x="1" y="59"/>
                    </a:lnTo>
                    <a:lnTo>
                      <a:pt x="12" y="60"/>
                    </a:lnTo>
                    <a:lnTo>
                      <a:pt x="25" y="61"/>
                    </a:lnTo>
                    <a:lnTo>
                      <a:pt x="37" y="62"/>
                    </a:lnTo>
                    <a:lnTo>
                      <a:pt x="49" y="64"/>
                    </a:lnTo>
                    <a:lnTo>
                      <a:pt x="62" y="67"/>
                    </a:lnTo>
                    <a:lnTo>
                      <a:pt x="75" y="68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78" y="64"/>
                    </a:lnTo>
                    <a:lnTo>
                      <a:pt x="61" y="62"/>
                    </a:lnTo>
                    <a:lnTo>
                      <a:pt x="48" y="60"/>
                    </a:lnTo>
                    <a:lnTo>
                      <a:pt x="38" y="57"/>
                    </a:lnTo>
                    <a:lnTo>
                      <a:pt x="29" y="56"/>
                    </a:lnTo>
                    <a:lnTo>
                      <a:pt x="22" y="54"/>
                    </a:lnTo>
                    <a:lnTo>
                      <a:pt x="12" y="52"/>
                    </a:lnTo>
                    <a:lnTo>
                      <a:pt x="2" y="49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8" y="36"/>
                    </a:lnTo>
                    <a:lnTo>
                      <a:pt x="15" y="38"/>
                    </a:lnTo>
                    <a:lnTo>
                      <a:pt x="22" y="39"/>
                    </a:lnTo>
                    <a:lnTo>
                      <a:pt x="29" y="41"/>
                    </a:lnTo>
                    <a:lnTo>
                      <a:pt x="35" y="42"/>
                    </a:lnTo>
                    <a:lnTo>
                      <a:pt x="43" y="44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52" y="41"/>
                    </a:lnTo>
                    <a:lnTo>
                      <a:pt x="45" y="39"/>
                    </a:lnTo>
                    <a:lnTo>
                      <a:pt x="38" y="37"/>
                    </a:lnTo>
                    <a:lnTo>
                      <a:pt x="31" y="34"/>
                    </a:lnTo>
                    <a:lnTo>
                      <a:pt x="23" y="33"/>
                    </a:lnTo>
                    <a:lnTo>
                      <a:pt x="16" y="31"/>
                    </a:lnTo>
                    <a:lnTo>
                      <a:pt x="9" y="29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9" y="16"/>
                    </a:lnTo>
                    <a:lnTo>
                      <a:pt x="18" y="17"/>
                    </a:lnTo>
                    <a:lnTo>
                      <a:pt x="27" y="19"/>
                    </a:lnTo>
                    <a:lnTo>
                      <a:pt x="38" y="22"/>
                    </a:lnTo>
                    <a:lnTo>
                      <a:pt x="47" y="24"/>
                    </a:lnTo>
                    <a:lnTo>
                      <a:pt x="56" y="26"/>
                    </a:lnTo>
                    <a:lnTo>
                      <a:pt x="65" y="26"/>
                    </a:lnTo>
                    <a:lnTo>
                      <a:pt x="75" y="26"/>
                    </a:lnTo>
                    <a:lnTo>
                      <a:pt x="54" y="21"/>
                    </a:lnTo>
                    <a:lnTo>
                      <a:pt x="39" y="17"/>
                    </a:lnTo>
                    <a:lnTo>
                      <a:pt x="27" y="14"/>
                    </a:lnTo>
                    <a:lnTo>
                      <a:pt x="19" y="11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3"/>
                    </a:lnTo>
                    <a:lnTo>
                      <a:pt x="40" y="4"/>
                    </a:lnTo>
                    <a:lnTo>
                      <a:pt x="54" y="7"/>
                    </a:lnTo>
                    <a:lnTo>
                      <a:pt x="68" y="8"/>
                    </a:lnTo>
                    <a:lnTo>
                      <a:pt x="81" y="10"/>
                    </a:lnTo>
                    <a:lnTo>
                      <a:pt x="95" y="11"/>
                    </a:lnTo>
                    <a:lnTo>
                      <a:pt x="109" y="12"/>
                    </a:lnTo>
                    <a:lnTo>
                      <a:pt x="124" y="15"/>
                    </a:lnTo>
                    <a:lnTo>
                      <a:pt x="138" y="16"/>
                    </a:lnTo>
                    <a:lnTo>
                      <a:pt x="152" y="17"/>
                    </a:lnTo>
                    <a:lnTo>
                      <a:pt x="167" y="18"/>
                    </a:lnTo>
                    <a:lnTo>
                      <a:pt x="181" y="21"/>
                    </a:lnTo>
                    <a:lnTo>
                      <a:pt x="196" y="22"/>
                    </a:lnTo>
                    <a:lnTo>
                      <a:pt x="209" y="23"/>
                    </a:lnTo>
                    <a:lnTo>
                      <a:pt x="224" y="24"/>
                    </a:lnTo>
                    <a:lnTo>
                      <a:pt x="240" y="23"/>
                    </a:lnTo>
                    <a:lnTo>
                      <a:pt x="258" y="23"/>
                    </a:lnTo>
                    <a:lnTo>
                      <a:pt x="274" y="22"/>
                    </a:lnTo>
                    <a:lnTo>
                      <a:pt x="290" y="21"/>
                    </a:lnTo>
                    <a:lnTo>
                      <a:pt x="307" y="19"/>
                    </a:lnTo>
                    <a:lnTo>
                      <a:pt x="323" y="18"/>
                    </a:lnTo>
                    <a:lnTo>
                      <a:pt x="339" y="17"/>
                    </a:lnTo>
                    <a:lnTo>
                      <a:pt x="357" y="16"/>
                    </a:lnTo>
                    <a:lnTo>
                      <a:pt x="373" y="15"/>
                    </a:lnTo>
                    <a:lnTo>
                      <a:pt x="390" y="12"/>
                    </a:lnTo>
                    <a:lnTo>
                      <a:pt x="406" y="11"/>
                    </a:lnTo>
                    <a:lnTo>
                      <a:pt x="424" y="9"/>
                    </a:lnTo>
                    <a:lnTo>
                      <a:pt x="440" y="8"/>
                    </a:lnTo>
                    <a:lnTo>
                      <a:pt x="457" y="6"/>
                    </a:lnTo>
                    <a:lnTo>
                      <a:pt x="473" y="3"/>
                    </a:lnTo>
                    <a:lnTo>
                      <a:pt x="490" y="1"/>
                    </a:lnTo>
                    <a:lnTo>
                      <a:pt x="490" y="3"/>
                    </a:lnTo>
                    <a:lnTo>
                      <a:pt x="490" y="4"/>
                    </a:lnTo>
                    <a:lnTo>
                      <a:pt x="490" y="7"/>
                    </a:lnTo>
                    <a:lnTo>
                      <a:pt x="491" y="9"/>
                    </a:lnTo>
                    <a:lnTo>
                      <a:pt x="483" y="15"/>
                    </a:lnTo>
                    <a:lnTo>
                      <a:pt x="475" y="19"/>
                    </a:lnTo>
                    <a:lnTo>
                      <a:pt x="465" y="22"/>
                    </a:lnTo>
                    <a:lnTo>
                      <a:pt x="456" y="23"/>
                    </a:lnTo>
                    <a:lnTo>
                      <a:pt x="445" y="24"/>
                    </a:lnTo>
                    <a:lnTo>
                      <a:pt x="436" y="25"/>
                    </a:lnTo>
                    <a:lnTo>
                      <a:pt x="427" y="27"/>
                    </a:lnTo>
                    <a:lnTo>
                      <a:pt x="420" y="31"/>
                    </a:lnTo>
                    <a:lnTo>
                      <a:pt x="421" y="31"/>
                    </a:lnTo>
                    <a:lnTo>
                      <a:pt x="424" y="31"/>
                    </a:lnTo>
                    <a:lnTo>
                      <a:pt x="426" y="31"/>
                    </a:lnTo>
                    <a:lnTo>
                      <a:pt x="432" y="30"/>
                    </a:lnTo>
                    <a:lnTo>
                      <a:pt x="441" y="29"/>
                    </a:lnTo>
                    <a:lnTo>
                      <a:pt x="453" y="26"/>
                    </a:lnTo>
                    <a:lnTo>
                      <a:pt x="471" y="24"/>
                    </a:lnTo>
                    <a:lnTo>
                      <a:pt x="494" y="19"/>
                    </a:lnTo>
                    <a:lnTo>
                      <a:pt x="494" y="23"/>
                    </a:lnTo>
                    <a:lnTo>
                      <a:pt x="494" y="26"/>
                    </a:lnTo>
                    <a:lnTo>
                      <a:pt x="494" y="30"/>
                    </a:lnTo>
                    <a:lnTo>
                      <a:pt x="495" y="34"/>
                    </a:lnTo>
                    <a:lnTo>
                      <a:pt x="483" y="37"/>
                    </a:lnTo>
                    <a:lnTo>
                      <a:pt x="472" y="39"/>
                    </a:lnTo>
                    <a:lnTo>
                      <a:pt x="460" y="42"/>
                    </a:lnTo>
                    <a:lnTo>
                      <a:pt x="449" y="45"/>
                    </a:lnTo>
                    <a:lnTo>
                      <a:pt x="436" y="47"/>
                    </a:lnTo>
                    <a:lnTo>
                      <a:pt x="425" y="49"/>
                    </a:lnTo>
                    <a:lnTo>
                      <a:pt x="413" y="51"/>
                    </a:lnTo>
                    <a:lnTo>
                      <a:pt x="402" y="53"/>
                    </a:lnTo>
                    <a:lnTo>
                      <a:pt x="413" y="52"/>
                    </a:lnTo>
                    <a:lnTo>
                      <a:pt x="425" y="51"/>
                    </a:lnTo>
                    <a:lnTo>
                      <a:pt x="436" y="48"/>
                    </a:lnTo>
                    <a:lnTo>
                      <a:pt x="449" y="47"/>
                    </a:lnTo>
                    <a:lnTo>
                      <a:pt x="460" y="45"/>
                    </a:lnTo>
                    <a:lnTo>
                      <a:pt x="472" y="44"/>
                    </a:lnTo>
                    <a:lnTo>
                      <a:pt x="483" y="44"/>
                    </a:lnTo>
                    <a:lnTo>
                      <a:pt x="495" y="45"/>
                    </a:lnTo>
                    <a:lnTo>
                      <a:pt x="495" y="46"/>
                    </a:lnTo>
                    <a:lnTo>
                      <a:pt x="495" y="47"/>
                    </a:lnTo>
                    <a:lnTo>
                      <a:pt x="495" y="49"/>
                    </a:lnTo>
                    <a:lnTo>
                      <a:pt x="495" y="51"/>
                    </a:lnTo>
                    <a:lnTo>
                      <a:pt x="494" y="52"/>
                    </a:lnTo>
                    <a:lnTo>
                      <a:pt x="493" y="53"/>
                    </a:lnTo>
                    <a:lnTo>
                      <a:pt x="490" y="54"/>
                    </a:lnTo>
                    <a:lnTo>
                      <a:pt x="487" y="55"/>
                    </a:lnTo>
                    <a:lnTo>
                      <a:pt x="480" y="57"/>
                    </a:lnTo>
                    <a:lnTo>
                      <a:pt x="471" y="60"/>
                    </a:lnTo>
                    <a:lnTo>
                      <a:pt x="459" y="62"/>
                    </a:lnTo>
                    <a:lnTo>
                      <a:pt x="442" y="67"/>
                    </a:lnTo>
                    <a:lnTo>
                      <a:pt x="453" y="67"/>
                    </a:lnTo>
                    <a:lnTo>
                      <a:pt x="463" y="65"/>
                    </a:lnTo>
                    <a:lnTo>
                      <a:pt x="470" y="65"/>
                    </a:lnTo>
                    <a:lnTo>
                      <a:pt x="475" y="65"/>
                    </a:lnTo>
                    <a:lnTo>
                      <a:pt x="480" y="64"/>
                    </a:lnTo>
                    <a:lnTo>
                      <a:pt x="485" y="64"/>
                    </a:lnTo>
                    <a:lnTo>
                      <a:pt x="489" y="63"/>
                    </a:lnTo>
                    <a:lnTo>
                      <a:pt x="495" y="62"/>
                    </a:lnTo>
                    <a:lnTo>
                      <a:pt x="494" y="63"/>
                    </a:lnTo>
                    <a:lnTo>
                      <a:pt x="494" y="65"/>
                    </a:lnTo>
                    <a:lnTo>
                      <a:pt x="494" y="67"/>
                    </a:lnTo>
                    <a:lnTo>
                      <a:pt x="494" y="69"/>
                    </a:lnTo>
                    <a:lnTo>
                      <a:pt x="479" y="74"/>
                    </a:lnTo>
                    <a:lnTo>
                      <a:pt x="463" y="77"/>
                    </a:lnTo>
                    <a:lnTo>
                      <a:pt x="448" y="79"/>
                    </a:lnTo>
                    <a:lnTo>
                      <a:pt x="433" y="83"/>
                    </a:lnTo>
                    <a:lnTo>
                      <a:pt x="417" y="84"/>
                    </a:lnTo>
                    <a:lnTo>
                      <a:pt x="402" y="86"/>
                    </a:lnTo>
                    <a:lnTo>
                      <a:pt x="387" y="89"/>
                    </a:lnTo>
                    <a:lnTo>
                      <a:pt x="372" y="90"/>
                    </a:lnTo>
                    <a:lnTo>
                      <a:pt x="383" y="92"/>
                    </a:lnTo>
                    <a:lnTo>
                      <a:pt x="398" y="92"/>
                    </a:lnTo>
                    <a:lnTo>
                      <a:pt x="414" y="91"/>
                    </a:lnTo>
                    <a:lnTo>
                      <a:pt x="432" y="89"/>
                    </a:lnTo>
                    <a:lnTo>
                      <a:pt x="448" y="86"/>
                    </a:lnTo>
                    <a:lnTo>
                      <a:pt x="465" y="83"/>
                    </a:lnTo>
                    <a:lnTo>
                      <a:pt x="480" y="80"/>
                    </a:lnTo>
                    <a:lnTo>
                      <a:pt x="494" y="78"/>
                    </a:lnTo>
                    <a:lnTo>
                      <a:pt x="493" y="86"/>
                    </a:lnTo>
                    <a:lnTo>
                      <a:pt x="489" y="92"/>
                    </a:lnTo>
                    <a:lnTo>
                      <a:pt x="483" y="95"/>
                    </a:lnTo>
                    <a:lnTo>
                      <a:pt x="476" y="98"/>
                    </a:lnTo>
                    <a:lnTo>
                      <a:pt x="468" y="98"/>
                    </a:lnTo>
                    <a:lnTo>
                      <a:pt x="460" y="99"/>
                    </a:lnTo>
                    <a:lnTo>
                      <a:pt x="452" y="100"/>
                    </a:lnTo>
                    <a:lnTo>
                      <a:pt x="445" y="104"/>
                    </a:lnTo>
                    <a:lnTo>
                      <a:pt x="432" y="106"/>
                    </a:lnTo>
                    <a:lnTo>
                      <a:pt x="419" y="107"/>
                    </a:lnTo>
                    <a:lnTo>
                      <a:pt x="405" y="109"/>
                    </a:lnTo>
                    <a:lnTo>
                      <a:pt x="392" y="110"/>
                    </a:lnTo>
                    <a:lnTo>
                      <a:pt x="379" y="112"/>
                    </a:lnTo>
                    <a:lnTo>
                      <a:pt x="366" y="114"/>
                    </a:lnTo>
                    <a:lnTo>
                      <a:pt x="352" y="115"/>
                    </a:lnTo>
                    <a:lnTo>
                      <a:pt x="339" y="115"/>
                    </a:lnTo>
                    <a:lnTo>
                      <a:pt x="327" y="116"/>
                    </a:lnTo>
                    <a:lnTo>
                      <a:pt x="314" y="117"/>
                    </a:lnTo>
                    <a:lnTo>
                      <a:pt x="300" y="117"/>
                    </a:lnTo>
                    <a:lnTo>
                      <a:pt x="288" y="118"/>
                    </a:lnTo>
                    <a:lnTo>
                      <a:pt x="275" y="118"/>
                    </a:lnTo>
                    <a:lnTo>
                      <a:pt x="261" y="120"/>
                    </a:lnTo>
                    <a:lnTo>
                      <a:pt x="248" y="120"/>
                    </a:lnTo>
                    <a:lnTo>
                      <a:pt x="235" y="12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06" name="Freeform 94"/>
              <p:cNvSpPr>
                <a:spLocks/>
              </p:cNvSpPr>
              <p:nvPr/>
            </p:nvSpPr>
            <p:spPr bwMode="auto">
              <a:xfrm>
                <a:off x="1258" y="3537"/>
                <a:ext cx="19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38" y="1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1" y="4"/>
                  </a:cxn>
                  <a:cxn ang="0">
                    <a:pos x="13" y="4"/>
                  </a:cxn>
                  <a:cxn ang="0">
                    <a:pos x="6" y="4"/>
                  </a:cxn>
                </a:cxnLst>
                <a:rect l="0" t="0" r="r" b="b"/>
                <a:pathLst>
                  <a:path w="38" h="4">
                    <a:moveTo>
                      <a:pt x="6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1" y="4"/>
                    </a:lnTo>
                    <a:lnTo>
                      <a:pt x="13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07" name="Freeform 95"/>
              <p:cNvSpPr>
                <a:spLocks/>
              </p:cNvSpPr>
              <p:nvPr/>
            </p:nvSpPr>
            <p:spPr bwMode="auto">
              <a:xfrm>
                <a:off x="1284" y="3524"/>
                <a:ext cx="5" cy="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6" y="6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08" name="Freeform 96"/>
              <p:cNvSpPr>
                <a:spLocks/>
              </p:cNvSpPr>
              <p:nvPr/>
            </p:nvSpPr>
            <p:spPr bwMode="auto">
              <a:xfrm>
                <a:off x="1270" y="3507"/>
                <a:ext cx="20" cy="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5" y="6"/>
                  </a:cxn>
                  <a:cxn ang="0">
                    <a:pos x="6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2" y="2"/>
                  </a:cxn>
                  <a:cxn ang="0">
                    <a:pos x="36" y="2"/>
                  </a:cxn>
                  <a:cxn ang="0">
                    <a:pos x="39" y="3"/>
                  </a:cxn>
                  <a:cxn ang="0">
                    <a:pos x="40" y="5"/>
                  </a:cxn>
                  <a:cxn ang="0">
                    <a:pos x="40" y="6"/>
                  </a:cxn>
                  <a:cxn ang="0">
                    <a:pos x="40" y="7"/>
                  </a:cxn>
                  <a:cxn ang="0">
                    <a:pos x="40" y="8"/>
                  </a:cxn>
                  <a:cxn ang="0">
                    <a:pos x="39" y="7"/>
                  </a:cxn>
                  <a:cxn ang="0">
                    <a:pos x="37" y="7"/>
                  </a:cxn>
                  <a:cxn ang="0">
                    <a:pos x="36" y="7"/>
                  </a:cxn>
                  <a:cxn ang="0">
                    <a:pos x="33" y="7"/>
                  </a:cxn>
                </a:cxnLst>
                <a:rect l="0" t="0" r="r" b="b"/>
                <a:pathLst>
                  <a:path w="40" h="8">
                    <a:moveTo>
                      <a:pt x="33" y="7"/>
                    </a:moveTo>
                    <a:lnTo>
                      <a:pt x="15" y="6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09" name="Freeform 97"/>
              <p:cNvSpPr>
                <a:spLocks/>
              </p:cNvSpPr>
              <p:nvPr/>
            </p:nvSpPr>
            <p:spPr bwMode="auto">
              <a:xfrm>
                <a:off x="1223" y="3475"/>
                <a:ext cx="241" cy="24"/>
              </a:xfrm>
              <a:custGeom>
                <a:avLst/>
                <a:gdLst/>
                <a:ahLst/>
                <a:cxnLst>
                  <a:cxn ang="0">
                    <a:pos x="190" y="45"/>
                  </a:cxn>
                  <a:cxn ang="0">
                    <a:pos x="130" y="41"/>
                  </a:cxn>
                  <a:cxn ang="0">
                    <a:pos x="85" y="36"/>
                  </a:cxn>
                  <a:cxn ang="0">
                    <a:pos x="54" y="34"/>
                  </a:cxn>
                  <a:cxn ang="0">
                    <a:pos x="32" y="32"/>
                  </a:cxn>
                  <a:cxn ang="0">
                    <a:pos x="18" y="30"/>
                  </a:cxn>
                  <a:cxn ang="0">
                    <a:pos x="10" y="28"/>
                  </a:cxn>
                  <a:cxn ang="0">
                    <a:pos x="3" y="28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8" y="18"/>
                  </a:cxn>
                  <a:cxn ang="0">
                    <a:pos x="37" y="13"/>
                  </a:cxn>
                  <a:cxn ang="0">
                    <a:pos x="88" y="8"/>
                  </a:cxn>
                  <a:cxn ang="0">
                    <a:pos x="140" y="4"/>
                  </a:cxn>
                  <a:cxn ang="0">
                    <a:pos x="193" y="2"/>
                  </a:cxn>
                  <a:cxn ang="0">
                    <a:pos x="246" y="0"/>
                  </a:cxn>
                  <a:cxn ang="0">
                    <a:pos x="299" y="0"/>
                  </a:cxn>
                  <a:cxn ang="0">
                    <a:pos x="352" y="2"/>
                  </a:cxn>
                  <a:cxn ang="0">
                    <a:pos x="405" y="4"/>
                  </a:cxn>
                  <a:cxn ang="0">
                    <a:pos x="437" y="6"/>
                  </a:cxn>
                  <a:cxn ang="0">
                    <a:pos x="451" y="7"/>
                  </a:cxn>
                  <a:cxn ang="0">
                    <a:pos x="464" y="11"/>
                  </a:cxn>
                  <a:cxn ang="0">
                    <a:pos x="475" y="17"/>
                  </a:cxn>
                  <a:cxn ang="0">
                    <a:pos x="479" y="23"/>
                  </a:cxn>
                  <a:cxn ang="0">
                    <a:pos x="479" y="25"/>
                  </a:cxn>
                  <a:cxn ang="0">
                    <a:pos x="462" y="27"/>
                  </a:cxn>
                  <a:cxn ang="0">
                    <a:pos x="429" y="32"/>
                  </a:cxn>
                  <a:cxn ang="0">
                    <a:pos x="398" y="35"/>
                  </a:cxn>
                  <a:cxn ang="0">
                    <a:pos x="366" y="38"/>
                  </a:cxn>
                  <a:cxn ang="0">
                    <a:pos x="335" y="42"/>
                  </a:cxn>
                  <a:cxn ang="0">
                    <a:pos x="304" y="44"/>
                  </a:cxn>
                  <a:cxn ang="0">
                    <a:pos x="273" y="46"/>
                  </a:cxn>
                  <a:cxn ang="0">
                    <a:pos x="242" y="48"/>
                  </a:cxn>
                </a:cxnLst>
                <a:rect l="0" t="0" r="r" b="b"/>
                <a:pathLst>
                  <a:path w="480" h="49">
                    <a:moveTo>
                      <a:pt x="227" y="49"/>
                    </a:moveTo>
                    <a:lnTo>
                      <a:pt x="190" y="45"/>
                    </a:lnTo>
                    <a:lnTo>
                      <a:pt x="158" y="43"/>
                    </a:lnTo>
                    <a:lnTo>
                      <a:pt x="130" y="41"/>
                    </a:lnTo>
                    <a:lnTo>
                      <a:pt x="106" y="38"/>
                    </a:lnTo>
                    <a:lnTo>
                      <a:pt x="85" y="36"/>
                    </a:lnTo>
                    <a:lnTo>
                      <a:pt x="68" y="35"/>
                    </a:lnTo>
                    <a:lnTo>
                      <a:pt x="54" y="34"/>
                    </a:lnTo>
                    <a:lnTo>
                      <a:pt x="42" y="33"/>
                    </a:lnTo>
                    <a:lnTo>
                      <a:pt x="32" y="32"/>
                    </a:lnTo>
                    <a:lnTo>
                      <a:pt x="25" y="30"/>
                    </a:lnTo>
                    <a:lnTo>
                      <a:pt x="18" y="30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37" y="13"/>
                    </a:lnTo>
                    <a:lnTo>
                      <a:pt x="62" y="11"/>
                    </a:lnTo>
                    <a:lnTo>
                      <a:pt x="88" y="8"/>
                    </a:lnTo>
                    <a:lnTo>
                      <a:pt x="115" y="6"/>
                    </a:lnTo>
                    <a:lnTo>
                      <a:pt x="140" y="4"/>
                    </a:lnTo>
                    <a:lnTo>
                      <a:pt x="167" y="3"/>
                    </a:lnTo>
                    <a:lnTo>
                      <a:pt x="193" y="2"/>
                    </a:lnTo>
                    <a:lnTo>
                      <a:pt x="220" y="0"/>
                    </a:lnTo>
                    <a:lnTo>
                      <a:pt x="246" y="0"/>
                    </a:lnTo>
                    <a:lnTo>
                      <a:pt x="273" y="0"/>
                    </a:lnTo>
                    <a:lnTo>
                      <a:pt x="299" y="0"/>
                    </a:lnTo>
                    <a:lnTo>
                      <a:pt x="326" y="0"/>
                    </a:lnTo>
                    <a:lnTo>
                      <a:pt x="352" y="2"/>
                    </a:lnTo>
                    <a:lnTo>
                      <a:pt x="379" y="3"/>
                    </a:lnTo>
                    <a:lnTo>
                      <a:pt x="405" y="4"/>
                    </a:lnTo>
                    <a:lnTo>
                      <a:pt x="432" y="5"/>
                    </a:lnTo>
                    <a:lnTo>
                      <a:pt x="437" y="6"/>
                    </a:lnTo>
                    <a:lnTo>
                      <a:pt x="444" y="6"/>
                    </a:lnTo>
                    <a:lnTo>
                      <a:pt x="451" y="7"/>
                    </a:lnTo>
                    <a:lnTo>
                      <a:pt x="457" y="8"/>
                    </a:lnTo>
                    <a:lnTo>
                      <a:pt x="464" y="11"/>
                    </a:lnTo>
                    <a:lnTo>
                      <a:pt x="470" y="13"/>
                    </a:lnTo>
                    <a:lnTo>
                      <a:pt x="475" y="17"/>
                    </a:lnTo>
                    <a:lnTo>
                      <a:pt x="480" y="22"/>
                    </a:lnTo>
                    <a:lnTo>
                      <a:pt x="479" y="23"/>
                    </a:lnTo>
                    <a:lnTo>
                      <a:pt x="479" y="23"/>
                    </a:lnTo>
                    <a:lnTo>
                      <a:pt x="479" y="25"/>
                    </a:lnTo>
                    <a:lnTo>
                      <a:pt x="478" y="25"/>
                    </a:lnTo>
                    <a:lnTo>
                      <a:pt x="462" y="27"/>
                    </a:lnTo>
                    <a:lnTo>
                      <a:pt x="445" y="29"/>
                    </a:lnTo>
                    <a:lnTo>
                      <a:pt x="429" y="32"/>
                    </a:lnTo>
                    <a:lnTo>
                      <a:pt x="413" y="34"/>
                    </a:lnTo>
                    <a:lnTo>
                      <a:pt x="398" y="35"/>
                    </a:lnTo>
                    <a:lnTo>
                      <a:pt x="382" y="37"/>
                    </a:lnTo>
                    <a:lnTo>
                      <a:pt x="366" y="38"/>
                    </a:lnTo>
                    <a:lnTo>
                      <a:pt x="351" y="40"/>
                    </a:lnTo>
                    <a:lnTo>
                      <a:pt x="335" y="42"/>
                    </a:lnTo>
                    <a:lnTo>
                      <a:pt x="320" y="43"/>
                    </a:lnTo>
                    <a:lnTo>
                      <a:pt x="304" y="44"/>
                    </a:lnTo>
                    <a:lnTo>
                      <a:pt x="289" y="45"/>
                    </a:lnTo>
                    <a:lnTo>
                      <a:pt x="273" y="46"/>
                    </a:lnTo>
                    <a:lnTo>
                      <a:pt x="258" y="46"/>
                    </a:lnTo>
                    <a:lnTo>
                      <a:pt x="242" y="48"/>
                    </a:lnTo>
                    <a:lnTo>
                      <a:pt x="227" y="49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0" name="Freeform 98"/>
              <p:cNvSpPr>
                <a:spLocks/>
              </p:cNvSpPr>
              <p:nvPr/>
            </p:nvSpPr>
            <p:spPr bwMode="auto">
              <a:xfrm>
                <a:off x="1178" y="3147"/>
                <a:ext cx="317" cy="393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7"/>
                  </a:cxn>
                  <a:cxn ang="0">
                    <a:pos x="25" y="615"/>
                  </a:cxn>
                  <a:cxn ang="0">
                    <a:pos x="39" y="598"/>
                  </a:cxn>
                  <a:cxn ang="0">
                    <a:pos x="41" y="595"/>
                  </a:cxn>
                  <a:cxn ang="0">
                    <a:pos x="35" y="532"/>
                  </a:cxn>
                  <a:cxn ang="0">
                    <a:pos x="23" y="494"/>
                  </a:cxn>
                  <a:cxn ang="0">
                    <a:pos x="5" y="396"/>
                  </a:cxn>
                  <a:cxn ang="0">
                    <a:pos x="17" y="375"/>
                  </a:cxn>
                  <a:cxn ang="0">
                    <a:pos x="3" y="359"/>
                  </a:cxn>
                  <a:cxn ang="0">
                    <a:pos x="0" y="301"/>
                  </a:cxn>
                  <a:cxn ang="0">
                    <a:pos x="18" y="288"/>
                  </a:cxn>
                  <a:cxn ang="0">
                    <a:pos x="33" y="273"/>
                  </a:cxn>
                  <a:cxn ang="0">
                    <a:pos x="55" y="258"/>
                  </a:cxn>
                  <a:cxn ang="0">
                    <a:pos x="43" y="251"/>
                  </a:cxn>
                  <a:cxn ang="0">
                    <a:pos x="45" y="157"/>
                  </a:cxn>
                  <a:cxn ang="0">
                    <a:pos x="51" y="116"/>
                  </a:cxn>
                  <a:cxn ang="0">
                    <a:pos x="87" y="104"/>
                  </a:cxn>
                  <a:cxn ang="0">
                    <a:pos x="135" y="93"/>
                  </a:cxn>
                  <a:cxn ang="0">
                    <a:pos x="182" y="81"/>
                  </a:cxn>
                  <a:cxn ang="0">
                    <a:pos x="229" y="68"/>
                  </a:cxn>
                  <a:cxn ang="0">
                    <a:pos x="273" y="50"/>
                  </a:cxn>
                  <a:cxn ang="0">
                    <a:pos x="320" y="28"/>
                  </a:cxn>
                  <a:cxn ang="0">
                    <a:pos x="368" y="10"/>
                  </a:cxn>
                  <a:cxn ang="0">
                    <a:pos x="417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5"/>
                  </a:cxn>
                  <a:cxn ang="0">
                    <a:pos x="615" y="216"/>
                  </a:cxn>
                  <a:cxn ang="0">
                    <a:pos x="608" y="222"/>
                  </a:cxn>
                  <a:cxn ang="0">
                    <a:pos x="626" y="227"/>
                  </a:cxn>
                  <a:cxn ang="0">
                    <a:pos x="630" y="259"/>
                  </a:cxn>
                  <a:cxn ang="0">
                    <a:pos x="598" y="273"/>
                  </a:cxn>
                  <a:cxn ang="0">
                    <a:pos x="590" y="327"/>
                  </a:cxn>
                  <a:cxn ang="0">
                    <a:pos x="571" y="361"/>
                  </a:cxn>
                  <a:cxn ang="0">
                    <a:pos x="564" y="367"/>
                  </a:cxn>
                  <a:cxn ang="0">
                    <a:pos x="575" y="371"/>
                  </a:cxn>
                  <a:cxn ang="0">
                    <a:pos x="573" y="412"/>
                  </a:cxn>
                  <a:cxn ang="0">
                    <a:pos x="585" y="432"/>
                  </a:cxn>
                  <a:cxn ang="0">
                    <a:pos x="605" y="439"/>
                  </a:cxn>
                  <a:cxn ang="0">
                    <a:pos x="613" y="475"/>
                  </a:cxn>
                  <a:cxn ang="0">
                    <a:pos x="606" y="501"/>
                  </a:cxn>
                  <a:cxn ang="0">
                    <a:pos x="611" y="530"/>
                  </a:cxn>
                  <a:cxn ang="0">
                    <a:pos x="611" y="600"/>
                  </a:cxn>
                  <a:cxn ang="0">
                    <a:pos x="527" y="648"/>
                  </a:cxn>
                  <a:cxn ang="0">
                    <a:pos x="427" y="690"/>
                  </a:cxn>
                  <a:cxn ang="0">
                    <a:pos x="329" y="734"/>
                  </a:cxn>
                  <a:cxn ang="0">
                    <a:pos x="230" y="776"/>
                  </a:cxn>
                  <a:cxn ang="0">
                    <a:pos x="197" y="787"/>
                  </a:cxn>
                </a:cxnLst>
                <a:rect l="0" t="0" r="r" b="b"/>
                <a:pathLst>
                  <a:path w="633" h="787">
                    <a:moveTo>
                      <a:pt x="195" y="787"/>
                    </a:moveTo>
                    <a:lnTo>
                      <a:pt x="174" y="775"/>
                    </a:lnTo>
                    <a:lnTo>
                      <a:pt x="153" y="764"/>
                    </a:lnTo>
                    <a:lnTo>
                      <a:pt x="134" y="751"/>
                    </a:lnTo>
                    <a:lnTo>
                      <a:pt x="114" y="737"/>
                    </a:lnTo>
                    <a:lnTo>
                      <a:pt x="94" y="724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5"/>
                    </a:lnTo>
                    <a:lnTo>
                      <a:pt x="31" y="682"/>
                    </a:lnTo>
                    <a:lnTo>
                      <a:pt x="28" y="679"/>
                    </a:lnTo>
                    <a:lnTo>
                      <a:pt x="24" y="677"/>
                    </a:lnTo>
                    <a:lnTo>
                      <a:pt x="21" y="674"/>
                    </a:lnTo>
                    <a:lnTo>
                      <a:pt x="21" y="656"/>
                    </a:lnTo>
                    <a:lnTo>
                      <a:pt x="22" y="636"/>
                    </a:lnTo>
                    <a:lnTo>
                      <a:pt x="25" y="615"/>
                    </a:lnTo>
                    <a:lnTo>
                      <a:pt x="32" y="598"/>
                    </a:lnTo>
                    <a:lnTo>
                      <a:pt x="35" y="598"/>
                    </a:lnTo>
                    <a:lnTo>
                      <a:pt x="37" y="598"/>
                    </a:lnTo>
                    <a:lnTo>
                      <a:pt x="39" y="598"/>
                    </a:lnTo>
                    <a:lnTo>
                      <a:pt x="41" y="598"/>
                    </a:lnTo>
                    <a:lnTo>
                      <a:pt x="41" y="596"/>
                    </a:lnTo>
                    <a:lnTo>
                      <a:pt x="41" y="596"/>
                    </a:lnTo>
                    <a:lnTo>
                      <a:pt x="41" y="595"/>
                    </a:lnTo>
                    <a:lnTo>
                      <a:pt x="43" y="595"/>
                    </a:lnTo>
                    <a:lnTo>
                      <a:pt x="35" y="579"/>
                    </a:lnTo>
                    <a:lnTo>
                      <a:pt x="32" y="555"/>
                    </a:lnTo>
                    <a:lnTo>
                      <a:pt x="35" y="532"/>
                    </a:lnTo>
                    <a:lnTo>
                      <a:pt x="36" y="512"/>
                    </a:lnTo>
                    <a:lnTo>
                      <a:pt x="33" y="502"/>
                    </a:lnTo>
                    <a:lnTo>
                      <a:pt x="29" y="496"/>
                    </a:lnTo>
                    <a:lnTo>
                      <a:pt x="23" y="494"/>
                    </a:lnTo>
                    <a:lnTo>
                      <a:pt x="14" y="490"/>
                    </a:lnTo>
                    <a:lnTo>
                      <a:pt x="9" y="470"/>
                    </a:lnTo>
                    <a:lnTo>
                      <a:pt x="6" y="432"/>
                    </a:lnTo>
                    <a:lnTo>
                      <a:pt x="5" y="396"/>
                    </a:lnTo>
                    <a:lnTo>
                      <a:pt x="6" y="378"/>
                    </a:lnTo>
                    <a:lnTo>
                      <a:pt x="13" y="376"/>
                    </a:lnTo>
                    <a:lnTo>
                      <a:pt x="16" y="376"/>
                    </a:lnTo>
                    <a:lnTo>
                      <a:pt x="17" y="375"/>
                    </a:lnTo>
                    <a:lnTo>
                      <a:pt x="18" y="374"/>
                    </a:lnTo>
                    <a:lnTo>
                      <a:pt x="13" y="367"/>
                    </a:lnTo>
                    <a:lnTo>
                      <a:pt x="8" y="363"/>
                    </a:lnTo>
                    <a:lnTo>
                      <a:pt x="3" y="359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10"/>
                    </a:lnTo>
                    <a:lnTo>
                      <a:pt x="0" y="301"/>
                    </a:lnTo>
                    <a:lnTo>
                      <a:pt x="1" y="296"/>
                    </a:lnTo>
                    <a:lnTo>
                      <a:pt x="7" y="292"/>
                    </a:lnTo>
                    <a:lnTo>
                      <a:pt x="13" y="290"/>
                    </a:lnTo>
                    <a:lnTo>
                      <a:pt x="18" y="288"/>
                    </a:lnTo>
                    <a:lnTo>
                      <a:pt x="23" y="284"/>
                    </a:lnTo>
                    <a:lnTo>
                      <a:pt x="26" y="282"/>
                    </a:lnTo>
                    <a:lnTo>
                      <a:pt x="31" y="278"/>
                    </a:lnTo>
                    <a:lnTo>
                      <a:pt x="33" y="273"/>
                    </a:lnTo>
                    <a:lnTo>
                      <a:pt x="36" y="267"/>
                    </a:lnTo>
                    <a:lnTo>
                      <a:pt x="47" y="262"/>
                    </a:lnTo>
                    <a:lnTo>
                      <a:pt x="53" y="260"/>
                    </a:lnTo>
                    <a:lnTo>
                      <a:pt x="55" y="258"/>
                    </a:lnTo>
                    <a:lnTo>
                      <a:pt x="56" y="257"/>
                    </a:lnTo>
                    <a:lnTo>
                      <a:pt x="52" y="254"/>
                    </a:lnTo>
                    <a:lnTo>
                      <a:pt x="47" y="252"/>
                    </a:lnTo>
                    <a:lnTo>
                      <a:pt x="43" y="251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5" y="157"/>
                    </a:lnTo>
                    <a:lnTo>
                      <a:pt x="46" y="129"/>
                    </a:lnTo>
                    <a:lnTo>
                      <a:pt x="47" y="123"/>
                    </a:lnTo>
                    <a:lnTo>
                      <a:pt x="48" y="119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64" y="110"/>
                    </a:lnTo>
                    <a:lnTo>
                      <a:pt x="76" y="108"/>
                    </a:lnTo>
                    <a:lnTo>
                      <a:pt x="87" y="104"/>
                    </a:lnTo>
                    <a:lnTo>
                      <a:pt x="100" y="102"/>
                    </a:lnTo>
                    <a:lnTo>
                      <a:pt x="112" y="99"/>
                    </a:lnTo>
                    <a:lnTo>
                      <a:pt x="123" y="96"/>
                    </a:lnTo>
                    <a:lnTo>
                      <a:pt x="135" y="93"/>
                    </a:lnTo>
                    <a:lnTo>
                      <a:pt x="146" y="91"/>
                    </a:lnTo>
                    <a:lnTo>
                      <a:pt x="158" y="87"/>
                    </a:lnTo>
                    <a:lnTo>
                      <a:pt x="169" y="84"/>
                    </a:lnTo>
                    <a:lnTo>
                      <a:pt x="182" y="81"/>
                    </a:lnTo>
                    <a:lnTo>
                      <a:pt x="193" y="78"/>
                    </a:lnTo>
                    <a:lnTo>
                      <a:pt x="205" y="74"/>
                    </a:lnTo>
                    <a:lnTo>
                      <a:pt x="216" y="71"/>
                    </a:lnTo>
                    <a:lnTo>
                      <a:pt x="229" y="68"/>
                    </a:lnTo>
                    <a:lnTo>
                      <a:pt x="241" y="64"/>
                    </a:lnTo>
                    <a:lnTo>
                      <a:pt x="251" y="59"/>
                    </a:lnTo>
                    <a:lnTo>
                      <a:pt x="263" y="55"/>
                    </a:lnTo>
                    <a:lnTo>
                      <a:pt x="273" y="50"/>
                    </a:lnTo>
                    <a:lnTo>
                      <a:pt x="284" y="44"/>
                    </a:lnTo>
                    <a:lnTo>
                      <a:pt x="296" y="40"/>
                    </a:lnTo>
                    <a:lnTo>
                      <a:pt x="309" y="34"/>
                    </a:lnTo>
                    <a:lnTo>
                      <a:pt x="320" y="28"/>
                    </a:lnTo>
                    <a:lnTo>
                      <a:pt x="333" y="24"/>
                    </a:lnTo>
                    <a:lnTo>
                      <a:pt x="344" y="19"/>
                    </a:lnTo>
                    <a:lnTo>
                      <a:pt x="357" y="15"/>
                    </a:lnTo>
                    <a:lnTo>
                      <a:pt x="368" y="10"/>
                    </a:lnTo>
                    <a:lnTo>
                      <a:pt x="381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0"/>
                    </a:lnTo>
                    <a:lnTo>
                      <a:pt x="428" y="0"/>
                    </a:lnTo>
                    <a:lnTo>
                      <a:pt x="450" y="11"/>
                    </a:lnTo>
                    <a:lnTo>
                      <a:pt x="471" y="21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6"/>
                    </a:lnTo>
                    <a:lnTo>
                      <a:pt x="562" y="68"/>
                    </a:lnTo>
                    <a:lnTo>
                      <a:pt x="585" y="78"/>
                    </a:lnTo>
                    <a:lnTo>
                      <a:pt x="608" y="89"/>
                    </a:lnTo>
                    <a:lnTo>
                      <a:pt x="616" y="92"/>
                    </a:lnTo>
                    <a:lnTo>
                      <a:pt x="621" y="95"/>
                    </a:lnTo>
                    <a:lnTo>
                      <a:pt x="622" y="101"/>
                    </a:lnTo>
                    <a:lnTo>
                      <a:pt x="624" y="111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5"/>
                    </a:lnTo>
                    <a:lnTo>
                      <a:pt x="622" y="210"/>
                    </a:lnTo>
                    <a:lnTo>
                      <a:pt x="621" y="213"/>
                    </a:lnTo>
                    <a:lnTo>
                      <a:pt x="618" y="214"/>
                    </a:lnTo>
                    <a:lnTo>
                      <a:pt x="615" y="216"/>
                    </a:lnTo>
                    <a:lnTo>
                      <a:pt x="608" y="218"/>
                    </a:lnTo>
                    <a:lnTo>
                      <a:pt x="608" y="220"/>
                    </a:lnTo>
                    <a:lnTo>
                      <a:pt x="608" y="221"/>
                    </a:lnTo>
                    <a:lnTo>
                      <a:pt x="608" y="222"/>
                    </a:lnTo>
                    <a:lnTo>
                      <a:pt x="608" y="223"/>
                    </a:lnTo>
                    <a:lnTo>
                      <a:pt x="614" y="224"/>
                    </a:lnTo>
                    <a:lnTo>
                      <a:pt x="621" y="224"/>
                    </a:lnTo>
                    <a:lnTo>
                      <a:pt x="626" y="227"/>
                    </a:lnTo>
                    <a:lnTo>
                      <a:pt x="633" y="230"/>
                    </a:lnTo>
                    <a:lnTo>
                      <a:pt x="633" y="242"/>
                    </a:lnTo>
                    <a:lnTo>
                      <a:pt x="633" y="251"/>
                    </a:lnTo>
                    <a:lnTo>
                      <a:pt x="630" y="259"/>
                    </a:lnTo>
                    <a:lnTo>
                      <a:pt x="623" y="266"/>
                    </a:lnTo>
                    <a:lnTo>
                      <a:pt x="608" y="269"/>
                    </a:lnTo>
                    <a:lnTo>
                      <a:pt x="601" y="271"/>
                    </a:lnTo>
                    <a:lnTo>
                      <a:pt x="598" y="273"/>
                    </a:lnTo>
                    <a:lnTo>
                      <a:pt x="595" y="275"/>
                    </a:lnTo>
                    <a:lnTo>
                      <a:pt x="593" y="292"/>
                    </a:lnTo>
                    <a:lnTo>
                      <a:pt x="591" y="310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1"/>
                    </a:lnTo>
                    <a:lnTo>
                      <a:pt x="578" y="357"/>
                    </a:lnTo>
                    <a:lnTo>
                      <a:pt x="571" y="361"/>
                    </a:lnTo>
                    <a:lnTo>
                      <a:pt x="564" y="365"/>
                    </a:lnTo>
                    <a:lnTo>
                      <a:pt x="564" y="366"/>
                    </a:lnTo>
                    <a:lnTo>
                      <a:pt x="564" y="366"/>
                    </a:lnTo>
                    <a:lnTo>
                      <a:pt x="564" y="367"/>
                    </a:lnTo>
                    <a:lnTo>
                      <a:pt x="564" y="368"/>
                    </a:lnTo>
                    <a:lnTo>
                      <a:pt x="568" y="368"/>
                    </a:lnTo>
                    <a:lnTo>
                      <a:pt x="571" y="368"/>
                    </a:lnTo>
                    <a:lnTo>
                      <a:pt x="575" y="371"/>
                    </a:lnTo>
                    <a:lnTo>
                      <a:pt x="579" y="374"/>
                    </a:lnTo>
                    <a:lnTo>
                      <a:pt x="578" y="387"/>
                    </a:lnTo>
                    <a:lnTo>
                      <a:pt x="575" y="399"/>
                    </a:lnTo>
                    <a:lnTo>
                      <a:pt x="573" y="412"/>
                    </a:lnTo>
                    <a:lnTo>
                      <a:pt x="573" y="428"/>
                    </a:lnTo>
                    <a:lnTo>
                      <a:pt x="576" y="429"/>
                    </a:lnTo>
                    <a:lnTo>
                      <a:pt x="580" y="431"/>
                    </a:lnTo>
                    <a:lnTo>
                      <a:pt x="585" y="432"/>
                    </a:lnTo>
                    <a:lnTo>
                      <a:pt x="591" y="433"/>
                    </a:lnTo>
                    <a:lnTo>
                      <a:pt x="595" y="435"/>
                    </a:lnTo>
                    <a:lnTo>
                      <a:pt x="601" y="437"/>
                    </a:lnTo>
                    <a:lnTo>
                      <a:pt x="605" y="439"/>
                    </a:lnTo>
                    <a:lnTo>
                      <a:pt x="608" y="441"/>
                    </a:lnTo>
                    <a:lnTo>
                      <a:pt x="609" y="452"/>
                    </a:lnTo>
                    <a:lnTo>
                      <a:pt x="611" y="464"/>
                    </a:lnTo>
                    <a:lnTo>
                      <a:pt x="613" y="475"/>
                    </a:lnTo>
                    <a:lnTo>
                      <a:pt x="614" y="487"/>
                    </a:lnTo>
                    <a:lnTo>
                      <a:pt x="609" y="493"/>
                    </a:lnTo>
                    <a:lnTo>
                      <a:pt x="606" y="496"/>
                    </a:lnTo>
                    <a:lnTo>
                      <a:pt x="606" y="501"/>
                    </a:lnTo>
                    <a:lnTo>
                      <a:pt x="614" y="507"/>
                    </a:lnTo>
                    <a:lnTo>
                      <a:pt x="613" y="513"/>
                    </a:lnTo>
                    <a:lnTo>
                      <a:pt x="613" y="522"/>
                    </a:lnTo>
                    <a:lnTo>
                      <a:pt x="611" y="530"/>
                    </a:lnTo>
                    <a:lnTo>
                      <a:pt x="611" y="537"/>
                    </a:lnTo>
                    <a:lnTo>
                      <a:pt x="608" y="553"/>
                    </a:lnTo>
                    <a:lnTo>
                      <a:pt x="610" y="576"/>
                    </a:lnTo>
                    <a:lnTo>
                      <a:pt x="611" y="600"/>
                    </a:lnTo>
                    <a:lnTo>
                      <a:pt x="602" y="620"/>
                    </a:lnTo>
                    <a:lnTo>
                      <a:pt x="577" y="629"/>
                    </a:lnTo>
                    <a:lnTo>
                      <a:pt x="552" y="638"/>
                    </a:lnTo>
                    <a:lnTo>
                      <a:pt x="527" y="648"/>
                    </a:lnTo>
                    <a:lnTo>
                      <a:pt x="502" y="658"/>
                    </a:lnTo>
                    <a:lnTo>
                      <a:pt x="477" y="669"/>
                    </a:lnTo>
                    <a:lnTo>
                      <a:pt x="453" y="679"/>
                    </a:lnTo>
                    <a:lnTo>
                      <a:pt x="427" y="690"/>
                    </a:lnTo>
                    <a:lnTo>
                      <a:pt x="403" y="701"/>
                    </a:lnTo>
                    <a:lnTo>
                      <a:pt x="378" y="712"/>
                    </a:lnTo>
                    <a:lnTo>
                      <a:pt x="354" y="723"/>
                    </a:lnTo>
                    <a:lnTo>
                      <a:pt x="329" y="734"/>
                    </a:lnTo>
                    <a:lnTo>
                      <a:pt x="304" y="745"/>
                    </a:lnTo>
                    <a:lnTo>
                      <a:pt x="280" y="755"/>
                    </a:lnTo>
                    <a:lnTo>
                      <a:pt x="256" y="766"/>
                    </a:lnTo>
                    <a:lnTo>
                      <a:pt x="230" y="776"/>
                    </a:lnTo>
                    <a:lnTo>
                      <a:pt x="206" y="787"/>
                    </a:lnTo>
                    <a:lnTo>
                      <a:pt x="203" y="787"/>
                    </a:lnTo>
                    <a:lnTo>
                      <a:pt x="200" y="787"/>
                    </a:lnTo>
                    <a:lnTo>
                      <a:pt x="197" y="787"/>
                    </a:lnTo>
                    <a:lnTo>
                      <a:pt x="195" y="7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1" name="Freeform 99"/>
              <p:cNvSpPr>
                <a:spLocks/>
              </p:cNvSpPr>
              <p:nvPr/>
            </p:nvSpPr>
            <p:spPr bwMode="auto">
              <a:xfrm>
                <a:off x="1198" y="3401"/>
                <a:ext cx="85" cy="130"/>
              </a:xfrm>
              <a:custGeom>
                <a:avLst/>
                <a:gdLst/>
                <a:ahLst/>
                <a:cxnLst>
                  <a:cxn ang="0">
                    <a:pos x="137" y="248"/>
                  </a:cxn>
                  <a:cxn ang="0">
                    <a:pos x="111" y="232"/>
                  </a:cxn>
                  <a:cxn ang="0">
                    <a:pos x="84" y="215"/>
                  </a:cxn>
                  <a:cxn ang="0">
                    <a:pos x="53" y="191"/>
                  </a:cxn>
                  <a:cxn ang="0">
                    <a:pos x="20" y="169"/>
                  </a:cxn>
                  <a:cxn ang="0">
                    <a:pos x="0" y="153"/>
                  </a:cxn>
                  <a:cxn ang="0">
                    <a:pos x="0" y="143"/>
                  </a:cxn>
                  <a:cxn ang="0">
                    <a:pos x="27" y="157"/>
                  </a:cxn>
                  <a:cxn ang="0">
                    <a:pos x="60" y="176"/>
                  </a:cxn>
                  <a:cxn ang="0">
                    <a:pos x="75" y="179"/>
                  </a:cxn>
                  <a:cxn ang="0">
                    <a:pos x="75" y="175"/>
                  </a:cxn>
                  <a:cxn ang="0">
                    <a:pos x="47" y="160"/>
                  </a:cxn>
                  <a:cxn ang="0">
                    <a:pos x="20" y="145"/>
                  </a:cxn>
                  <a:cxn ang="0">
                    <a:pos x="1" y="128"/>
                  </a:cxn>
                  <a:cxn ang="0">
                    <a:pos x="2" y="108"/>
                  </a:cxn>
                  <a:cxn ang="0">
                    <a:pos x="34" y="116"/>
                  </a:cxn>
                  <a:cxn ang="0">
                    <a:pos x="68" y="134"/>
                  </a:cxn>
                  <a:cxn ang="0">
                    <a:pos x="86" y="144"/>
                  </a:cxn>
                  <a:cxn ang="0">
                    <a:pos x="89" y="144"/>
                  </a:cxn>
                  <a:cxn ang="0">
                    <a:pos x="55" y="116"/>
                  </a:cxn>
                  <a:cxn ang="0">
                    <a:pos x="19" y="82"/>
                  </a:cxn>
                  <a:cxn ang="0">
                    <a:pos x="9" y="56"/>
                  </a:cxn>
                  <a:cxn ang="0">
                    <a:pos x="12" y="32"/>
                  </a:cxn>
                  <a:cxn ang="0">
                    <a:pos x="27" y="36"/>
                  </a:cxn>
                  <a:cxn ang="0">
                    <a:pos x="43" y="45"/>
                  </a:cxn>
                  <a:cxn ang="0">
                    <a:pos x="54" y="51"/>
                  </a:cxn>
                  <a:cxn ang="0">
                    <a:pos x="54" y="47"/>
                  </a:cxn>
                  <a:cxn ang="0">
                    <a:pos x="38" y="38"/>
                  </a:cxn>
                  <a:cxn ang="0">
                    <a:pos x="23" y="28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53" y="18"/>
                  </a:cxn>
                  <a:cxn ang="0">
                    <a:pos x="106" y="54"/>
                  </a:cxn>
                  <a:cxn ang="0">
                    <a:pos x="135" y="75"/>
                  </a:cxn>
                  <a:cxn ang="0">
                    <a:pos x="144" y="84"/>
                  </a:cxn>
                  <a:cxn ang="0">
                    <a:pos x="162" y="83"/>
                  </a:cxn>
                  <a:cxn ang="0">
                    <a:pos x="168" y="108"/>
                  </a:cxn>
                  <a:cxn ang="0">
                    <a:pos x="159" y="131"/>
                  </a:cxn>
                  <a:cxn ang="0">
                    <a:pos x="137" y="120"/>
                  </a:cxn>
                  <a:cxn ang="0">
                    <a:pos x="114" y="107"/>
                  </a:cxn>
                  <a:cxn ang="0">
                    <a:pos x="107" y="106"/>
                  </a:cxn>
                  <a:cxn ang="0">
                    <a:pos x="113" y="111"/>
                  </a:cxn>
                  <a:cxn ang="0">
                    <a:pos x="136" y="124"/>
                  </a:cxn>
                  <a:cxn ang="0">
                    <a:pos x="160" y="140"/>
                  </a:cxn>
                  <a:cxn ang="0">
                    <a:pos x="165" y="173"/>
                  </a:cxn>
                  <a:cxn ang="0">
                    <a:pos x="157" y="200"/>
                  </a:cxn>
                  <a:cxn ang="0">
                    <a:pos x="131" y="189"/>
                  </a:cxn>
                  <a:cxn ang="0">
                    <a:pos x="131" y="192"/>
                  </a:cxn>
                  <a:cxn ang="0">
                    <a:pos x="145" y="202"/>
                  </a:cxn>
                  <a:cxn ang="0">
                    <a:pos x="160" y="217"/>
                  </a:cxn>
                  <a:cxn ang="0">
                    <a:pos x="158" y="258"/>
                  </a:cxn>
                  <a:cxn ang="0">
                    <a:pos x="156" y="259"/>
                  </a:cxn>
                </a:cxnLst>
                <a:rect l="0" t="0" r="r" b="b"/>
                <a:pathLst>
                  <a:path w="169" h="259">
                    <a:moveTo>
                      <a:pt x="154" y="259"/>
                    </a:moveTo>
                    <a:lnTo>
                      <a:pt x="145" y="253"/>
                    </a:lnTo>
                    <a:lnTo>
                      <a:pt x="137" y="248"/>
                    </a:lnTo>
                    <a:lnTo>
                      <a:pt x="128" y="242"/>
                    </a:lnTo>
                    <a:lnTo>
                      <a:pt x="120" y="236"/>
                    </a:lnTo>
                    <a:lnTo>
                      <a:pt x="111" y="232"/>
                    </a:lnTo>
                    <a:lnTo>
                      <a:pt x="101" y="226"/>
                    </a:lnTo>
                    <a:lnTo>
                      <a:pt x="93" y="221"/>
                    </a:lnTo>
                    <a:lnTo>
                      <a:pt x="84" y="215"/>
                    </a:lnTo>
                    <a:lnTo>
                      <a:pt x="74" y="207"/>
                    </a:lnTo>
                    <a:lnTo>
                      <a:pt x="63" y="199"/>
                    </a:lnTo>
                    <a:lnTo>
                      <a:pt x="53" y="191"/>
                    </a:lnTo>
                    <a:lnTo>
                      <a:pt x="42" y="183"/>
                    </a:lnTo>
                    <a:lnTo>
                      <a:pt x="31" y="176"/>
                    </a:lnTo>
                    <a:lnTo>
                      <a:pt x="20" y="169"/>
                    </a:lnTo>
                    <a:lnTo>
                      <a:pt x="9" y="162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7" y="145"/>
                    </a:lnTo>
                    <a:lnTo>
                      <a:pt x="16" y="150"/>
                    </a:lnTo>
                    <a:lnTo>
                      <a:pt x="27" y="157"/>
                    </a:lnTo>
                    <a:lnTo>
                      <a:pt x="38" y="164"/>
                    </a:lnTo>
                    <a:lnTo>
                      <a:pt x="50" y="170"/>
                    </a:lnTo>
                    <a:lnTo>
                      <a:pt x="60" y="176"/>
                    </a:lnTo>
                    <a:lnTo>
                      <a:pt x="68" y="180"/>
                    </a:lnTo>
                    <a:lnTo>
                      <a:pt x="75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5" y="176"/>
                    </a:lnTo>
                    <a:lnTo>
                      <a:pt x="75" y="175"/>
                    </a:lnTo>
                    <a:lnTo>
                      <a:pt x="66" y="170"/>
                    </a:lnTo>
                    <a:lnTo>
                      <a:pt x="57" y="165"/>
                    </a:lnTo>
                    <a:lnTo>
                      <a:pt x="47" y="160"/>
                    </a:lnTo>
                    <a:lnTo>
                      <a:pt x="38" y="154"/>
                    </a:lnTo>
                    <a:lnTo>
                      <a:pt x="29" y="150"/>
                    </a:lnTo>
                    <a:lnTo>
                      <a:pt x="20" y="145"/>
                    </a:lnTo>
                    <a:lnTo>
                      <a:pt x="10" y="139"/>
                    </a:lnTo>
                    <a:lnTo>
                      <a:pt x="1" y="135"/>
                    </a:lnTo>
                    <a:lnTo>
                      <a:pt x="1" y="128"/>
                    </a:lnTo>
                    <a:lnTo>
                      <a:pt x="1" y="121"/>
                    </a:lnTo>
                    <a:lnTo>
                      <a:pt x="1" y="114"/>
                    </a:lnTo>
                    <a:lnTo>
                      <a:pt x="2" y="108"/>
                    </a:lnTo>
                    <a:lnTo>
                      <a:pt x="12" y="109"/>
                    </a:lnTo>
                    <a:lnTo>
                      <a:pt x="22" y="112"/>
                    </a:lnTo>
                    <a:lnTo>
                      <a:pt x="34" y="116"/>
                    </a:lnTo>
                    <a:lnTo>
                      <a:pt x="45" y="121"/>
                    </a:lnTo>
                    <a:lnTo>
                      <a:pt x="57" y="127"/>
                    </a:lnTo>
                    <a:lnTo>
                      <a:pt x="68" y="134"/>
                    </a:lnTo>
                    <a:lnTo>
                      <a:pt x="78" y="139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9" y="144"/>
                    </a:lnTo>
                    <a:lnTo>
                      <a:pt x="80" y="137"/>
                    </a:lnTo>
                    <a:lnTo>
                      <a:pt x="68" y="127"/>
                    </a:lnTo>
                    <a:lnTo>
                      <a:pt x="55" y="116"/>
                    </a:lnTo>
                    <a:lnTo>
                      <a:pt x="42" y="104"/>
                    </a:lnTo>
                    <a:lnTo>
                      <a:pt x="29" y="92"/>
                    </a:lnTo>
                    <a:lnTo>
                      <a:pt x="19" y="82"/>
                    </a:lnTo>
                    <a:lnTo>
                      <a:pt x="10" y="71"/>
                    </a:lnTo>
                    <a:lnTo>
                      <a:pt x="7" y="64"/>
                    </a:lnTo>
                    <a:lnTo>
                      <a:pt x="9" y="56"/>
                    </a:lnTo>
                    <a:lnTo>
                      <a:pt x="12" y="47"/>
                    </a:lnTo>
                    <a:lnTo>
                      <a:pt x="12" y="39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2" y="34"/>
                    </a:lnTo>
                    <a:lnTo>
                      <a:pt x="27" y="36"/>
                    </a:lnTo>
                    <a:lnTo>
                      <a:pt x="32" y="38"/>
                    </a:lnTo>
                    <a:lnTo>
                      <a:pt x="37" y="41"/>
                    </a:lnTo>
                    <a:lnTo>
                      <a:pt x="43" y="45"/>
                    </a:lnTo>
                    <a:lnTo>
                      <a:pt x="48" y="48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8" y="38"/>
                    </a:lnTo>
                    <a:lnTo>
                      <a:pt x="34" y="34"/>
                    </a:lnTo>
                    <a:lnTo>
                      <a:pt x="28" y="31"/>
                    </a:lnTo>
                    <a:lnTo>
                      <a:pt x="23" y="28"/>
                    </a:lnTo>
                    <a:lnTo>
                      <a:pt x="17" y="25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7" y="9"/>
                    </a:lnTo>
                    <a:lnTo>
                      <a:pt x="53" y="18"/>
                    </a:lnTo>
                    <a:lnTo>
                      <a:pt x="72" y="30"/>
                    </a:lnTo>
                    <a:lnTo>
                      <a:pt x="89" y="43"/>
                    </a:lnTo>
                    <a:lnTo>
                      <a:pt x="106" y="54"/>
                    </a:lnTo>
                    <a:lnTo>
                      <a:pt x="121" y="64"/>
                    </a:lnTo>
                    <a:lnTo>
                      <a:pt x="133" y="72"/>
                    </a:lnTo>
                    <a:lnTo>
                      <a:pt x="135" y="75"/>
                    </a:lnTo>
                    <a:lnTo>
                      <a:pt x="138" y="78"/>
                    </a:lnTo>
                    <a:lnTo>
                      <a:pt x="142" y="81"/>
                    </a:lnTo>
                    <a:lnTo>
                      <a:pt x="144" y="84"/>
                    </a:lnTo>
                    <a:lnTo>
                      <a:pt x="151" y="84"/>
                    </a:lnTo>
                    <a:lnTo>
                      <a:pt x="157" y="83"/>
                    </a:lnTo>
                    <a:lnTo>
                      <a:pt x="162" y="83"/>
                    </a:lnTo>
                    <a:lnTo>
                      <a:pt x="169" y="83"/>
                    </a:lnTo>
                    <a:lnTo>
                      <a:pt x="169" y="96"/>
                    </a:lnTo>
                    <a:lnTo>
                      <a:pt x="168" y="108"/>
                    </a:lnTo>
                    <a:lnTo>
                      <a:pt x="168" y="120"/>
                    </a:lnTo>
                    <a:lnTo>
                      <a:pt x="167" y="132"/>
                    </a:lnTo>
                    <a:lnTo>
                      <a:pt x="159" y="131"/>
                    </a:lnTo>
                    <a:lnTo>
                      <a:pt x="152" y="129"/>
                    </a:lnTo>
                    <a:lnTo>
                      <a:pt x="144" y="124"/>
                    </a:lnTo>
                    <a:lnTo>
                      <a:pt x="137" y="120"/>
                    </a:lnTo>
                    <a:lnTo>
                      <a:pt x="129" y="115"/>
                    </a:lnTo>
                    <a:lnTo>
                      <a:pt x="122" y="111"/>
                    </a:lnTo>
                    <a:lnTo>
                      <a:pt x="114" y="107"/>
                    </a:lnTo>
                    <a:lnTo>
                      <a:pt x="107" y="105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13" y="111"/>
                    </a:lnTo>
                    <a:lnTo>
                      <a:pt x="121" y="115"/>
                    </a:lnTo>
                    <a:lnTo>
                      <a:pt x="128" y="120"/>
                    </a:lnTo>
                    <a:lnTo>
                      <a:pt x="136" y="124"/>
                    </a:lnTo>
                    <a:lnTo>
                      <a:pt x="144" y="129"/>
                    </a:lnTo>
                    <a:lnTo>
                      <a:pt x="152" y="135"/>
                    </a:lnTo>
                    <a:lnTo>
                      <a:pt x="160" y="140"/>
                    </a:lnTo>
                    <a:lnTo>
                      <a:pt x="168" y="146"/>
                    </a:lnTo>
                    <a:lnTo>
                      <a:pt x="167" y="160"/>
                    </a:lnTo>
                    <a:lnTo>
                      <a:pt x="165" y="173"/>
                    </a:lnTo>
                    <a:lnTo>
                      <a:pt x="164" y="187"/>
                    </a:lnTo>
                    <a:lnTo>
                      <a:pt x="161" y="200"/>
                    </a:lnTo>
                    <a:lnTo>
                      <a:pt x="157" y="200"/>
                    </a:lnTo>
                    <a:lnTo>
                      <a:pt x="146" y="196"/>
                    </a:lnTo>
                    <a:lnTo>
                      <a:pt x="137" y="191"/>
                    </a:lnTo>
                    <a:lnTo>
                      <a:pt x="131" y="189"/>
                    </a:lnTo>
                    <a:lnTo>
                      <a:pt x="131" y="190"/>
                    </a:lnTo>
                    <a:lnTo>
                      <a:pt x="131" y="191"/>
                    </a:lnTo>
                    <a:lnTo>
                      <a:pt x="131" y="192"/>
                    </a:lnTo>
                    <a:lnTo>
                      <a:pt x="131" y="193"/>
                    </a:lnTo>
                    <a:lnTo>
                      <a:pt x="138" y="198"/>
                    </a:lnTo>
                    <a:lnTo>
                      <a:pt x="145" y="202"/>
                    </a:lnTo>
                    <a:lnTo>
                      <a:pt x="152" y="206"/>
                    </a:lnTo>
                    <a:lnTo>
                      <a:pt x="159" y="211"/>
                    </a:lnTo>
                    <a:lnTo>
                      <a:pt x="160" y="217"/>
                    </a:lnTo>
                    <a:lnTo>
                      <a:pt x="160" y="222"/>
                    </a:lnTo>
                    <a:lnTo>
                      <a:pt x="159" y="235"/>
                    </a:lnTo>
                    <a:lnTo>
                      <a:pt x="158" y="258"/>
                    </a:lnTo>
                    <a:lnTo>
                      <a:pt x="157" y="259"/>
                    </a:lnTo>
                    <a:lnTo>
                      <a:pt x="156" y="259"/>
                    </a:lnTo>
                    <a:lnTo>
                      <a:pt x="156" y="259"/>
                    </a:lnTo>
                    <a:lnTo>
                      <a:pt x="154" y="25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2" name="Freeform 100"/>
              <p:cNvSpPr>
                <a:spLocks/>
              </p:cNvSpPr>
              <p:nvPr/>
            </p:nvSpPr>
            <p:spPr bwMode="auto">
              <a:xfrm>
                <a:off x="1282" y="3416"/>
                <a:ext cx="84" cy="113"/>
              </a:xfrm>
              <a:custGeom>
                <a:avLst/>
                <a:gdLst/>
                <a:ahLst/>
                <a:cxnLst>
                  <a:cxn ang="0">
                    <a:pos x="1" y="216"/>
                  </a:cxn>
                  <a:cxn ang="0">
                    <a:pos x="7" y="174"/>
                  </a:cxn>
                  <a:cxn ang="0">
                    <a:pos x="13" y="169"/>
                  </a:cxn>
                  <a:cxn ang="0">
                    <a:pos x="13" y="167"/>
                  </a:cxn>
                  <a:cxn ang="0">
                    <a:pos x="9" y="167"/>
                  </a:cxn>
                  <a:cxn ang="0">
                    <a:pos x="7" y="153"/>
                  </a:cxn>
                  <a:cxn ang="0">
                    <a:pos x="10" y="109"/>
                  </a:cxn>
                  <a:cxn ang="0">
                    <a:pos x="27" y="101"/>
                  </a:cxn>
                  <a:cxn ang="0">
                    <a:pos x="20" y="100"/>
                  </a:cxn>
                  <a:cxn ang="0">
                    <a:pos x="12" y="90"/>
                  </a:cxn>
                  <a:cxn ang="0">
                    <a:pos x="14" y="48"/>
                  </a:cxn>
                  <a:cxn ang="0">
                    <a:pos x="36" y="41"/>
                  </a:cxn>
                  <a:cxn ang="0">
                    <a:pos x="65" y="33"/>
                  </a:cxn>
                  <a:cxn ang="0">
                    <a:pos x="90" y="25"/>
                  </a:cxn>
                  <a:cxn ang="0">
                    <a:pos x="123" y="14"/>
                  </a:cxn>
                  <a:cxn ang="0">
                    <a:pos x="156" y="3"/>
                  </a:cxn>
                  <a:cxn ang="0">
                    <a:pos x="167" y="7"/>
                  </a:cxn>
                  <a:cxn ang="0">
                    <a:pos x="162" y="16"/>
                  </a:cxn>
                  <a:cxn ang="0">
                    <a:pos x="145" y="25"/>
                  </a:cxn>
                  <a:cxn ang="0">
                    <a:pos x="130" y="33"/>
                  </a:cxn>
                  <a:cxn ang="0">
                    <a:pos x="135" y="34"/>
                  </a:cxn>
                  <a:cxn ang="0">
                    <a:pos x="150" y="29"/>
                  </a:cxn>
                  <a:cxn ang="0">
                    <a:pos x="167" y="24"/>
                  </a:cxn>
                  <a:cxn ang="0">
                    <a:pos x="165" y="41"/>
                  </a:cxn>
                  <a:cxn ang="0">
                    <a:pos x="138" y="56"/>
                  </a:cxn>
                  <a:cxn ang="0">
                    <a:pos x="107" y="69"/>
                  </a:cxn>
                  <a:cxn ang="0">
                    <a:pos x="76" y="83"/>
                  </a:cxn>
                  <a:cxn ang="0">
                    <a:pos x="77" y="89"/>
                  </a:cxn>
                  <a:cxn ang="0">
                    <a:pos x="99" y="81"/>
                  </a:cxn>
                  <a:cxn ang="0">
                    <a:pos x="133" y="66"/>
                  </a:cxn>
                  <a:cxn ang="0">
                    <a:pos x="166" y="55"/>
                  </a:cxn>
                  <a:cxn ang="0">
                    <a:pos x="165" y="91"/>
                  </a:cxn>
                  <a:cxn ang="0">
                    <a:pos x="153" y="100"/>
                  </a:cxn>
                  <a:cxn ang="0">
                    <a:pos x="138" y="108"/>
                  </a:cxn>
                  <a:cxn ang="0">
                    <a:pos x="123" y="116"/>
                  </a:cxn>
                  <a:cxn ang="0">
                    <a:pos x="137" y="114"/>
                  </a:cxn>
                  <a:cxn ang="0">
                    <a:pos x="154" y="109"/>
                  </a:cxn>
                  <a:cxn ang="0">
                    <a:pos x="164" y="110"/>
                  </a:cxn>
                  <a:cxn ang="0">
                    <a:pos x="162" y="127"/>
                  </a:cxn>
                  <a:cxn ang="0">
                    <a:pos x="146" y="135"/>
                  </a:cxn>
                  <a:cxn ang="0">
                    <a:pos x="131" y="143"/>
                  </a:cxn>
                  <a:cxn ang="0">
                    <a:pos x="101" y="155"/>
                  </a:cxn>
                  <a:cxn ang="0">
                    <a:pos x="65" y="168"/>
                  </a:cxn>
                  <a:cxn ang="0">
                    <a:pos x="51" y="174"/>
                  </a:cxn>
                  <a:cxn ang="0">
                    <a:pos x="51" y="176"/>
                  </a:cxn>
                  <a:cxn ang="0">
                    <a:pos x="66" y="175"/>
                  </a:cxn>
                  <a:cxn ang="0">
                    <a:pos x="106" y="161"/>
                  </a:cxn>
                  <a:cxn ang="0">
                    <a:pos x="146" y="144"/>
                  </a:cxn>
                  <a:cxn ang="0">
                    <a:pos x="159" y="151"/>
                  </a:cxn>
                  <a:cxn ang="0">
                    <a:pos x="154" y="163"/>
                  </a:cxn>
                  <a:cxn ang="0">
                    <a:pos x="129" y="175"/>
                  </a:cxn>
                  <a:cxn ang="0">
                    <a:pos x="76" y="198"/>
                  </a:cxn>
                  <a:cxn ang="0">
                    <a:pos x="24" y="219"/>
                  </a:cxn>
                  <a:cxn ang="0">
                    <a:pos x="6" y="225"/>
                  </a:cxn>
                  <a:cxn ang="0">
                    <a:pos x="1" y="226"/>
                  </a:cxn>
                </a:cxnLst>
                <a:rect l="0" t="0" r="r" b="b"/>
                <a:pathLst>
                  <a:path w="168" h="226">
                    <a:moveTo>
                      <a:pt x="1" y="226"/>
                    </a:moveTo>
                    <a:lnTo>
                      <a:pt x="0" y="222"/>
                    </a:lnTo>
                    <a:lnTo>
                      <a:pt x="1" y="216"/>
                    </a:lnTo>
                    <a:lnTo>
                      <a:pt x="2" y="203"/>
                    </a:lnTo>
                    <a:lnTo>
                      <a:pt x="5" y="176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10" y="170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2" y="167"/>
                    </a:lnTo>
                    <a:lnTo>
                      <a:pt x="9" y="167"/>
                    </a:lnTo>
                    <a:lnTo>
                      <a:pt x="8" y="168"/>
                    </a:lnTo>
                    <a:lnTo>
                      <a:pt x="7" y="169"/>
                    </a:lnTo>
                    <a:lnTo>
                      <a:pt x="7" y="153"/>
                    </a:lnTo>
                    <a:lnTo>
                      <a:pt x="8" y="139"/>
                    </a:lnTo>
                    <a:lnTo>
                      <a:pt x="9" y="124"/>
                    </a:lnTo>
                    <a:lnTo>
                      <a:pt x="10" y="109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27" y="101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101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2" y="76"/>
                    </a:lnTo>
                    <a:lnTo>
                      <a:pt x="13" y="61"/>
                    </a:lnTo>
                    <a:lnTo>
                      <a:pt x="14" y="48"/>
                    </a:lnTo>
                    <a:lnTo>
                      <a:pt x="20" y="46"/>
                    </a:lnTo>
                    <a:lnTo>
                      <a:pt x="27" y="44"/>
                    </a:lnTo>
                    <a:lnTo>
                      <a:pt x="36" y="41"/>
                    </a:lnTo>
                    <a:lnTo>
                      <a:pt x="45" y="38"/>
                    </a:lnTo>
                    <a:lnTo>
                      <a:pt x="55" y="36"/>
                    </a:lnTo>
                    <a:lnTo>
                      <a:pt x="65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90" y="25"/>
                    </a:lnTo>
                    <a:lnTo>
                      <a:pt x="100" y="22"/>
                    </a:lnTo>
                    <a:lnTo>
                      <a:pt x="112" y="18"/>
                    </a:lnTo>
                    <a:lnTo>
                      <a:pt x="123" y="14"/>
                    </a:lnTo>
                    <a:lnTo>
                      <a:pt x="134" y="10"/>
                    </a:lnTo>
                    <a:lnTo>
                      <a:pt x="145" y="6"/>
                    </a:lnTo>
                    <a:lnTo>
                      <a:pt x="156" y="3"/>
                    </a:lnTo>
                    <a:lnTo>
                      <a:pt x="167" y="0"/>
                    </a:lnTo>
                    <a:lnTo>
                      <a:pt x="167" y="3"/>
                    </a:lnTo>
                    <a:lnTo>
                      <a:pt x="167" y="7"/>
                    </a:lnTo>
                    <a:lnTo>
                      <a:pt x="167" y="10"/>
                    </a:lnTo>
                    <a:lnTo>
                      <a:pt x="168" y="13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51" y="23"/>
                    </a:lnTo>
                    <a:lnTo>
                      <a:pt x="145" y="25"/>
                    </a:lnTo>
                    <a:lnTo>
                      <a:pt x="141" y="29"/>
                    </a:lnTo>
                    <a:lnTo>
                      <a:pt x="135" y="31"/>
                    </a:lnTo>
                    <a:lnTo>
                      <a:pt x="130" y="33"/>
                    </a:lnTo>
                    <a:lnTo>
                      <a:pt x="126" y="36"/>
                    </a:lnTo>
                    <a:lnTo>
                      <a:pt x="130" y="36"/>
                    </a:lnTo>
                    <a:lnTo>
                      <a:pt x="135" y="34"/>
                    </a:lnTo>
                    <a:lnTo>
                      <a:pt x="141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6"/>
                    </a:lnTo>
                    <a:lnTo>
                      <a:pt x="161" y="25"/>
                    </a:lnTo>
                    <a:lnTo>
                      <a:pt x="167" y="24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5" y="41"/>
                    </a:lnTo>
                    <a:lnTo>
                      <a:pt x="160" y="47"/>
                    </a:lnTo>
                    <a:lnTo>
                      <a:pt x="150" y="52"/>
                    </a:lnTo>
                    <a:lnTo>
                      <a:pt x="138" y="56"/>
                    </a:lnTo>
                    <a:lnTo>
                      <a:pt x="128" y="61"/>
                    </a:lnTo>
                    <a:lnTo>
                      <a:pt x="118" y="64"/>
                    </a:lnTo>
                    <a:lnTo>
                      <a:pt x="107" y="69"/>
                    </a:lnTo>
                    <a:lnTo>
                      <a:pt x="97" y="74"/>
                    </a:lnTo>
                    <a:lnTo>
                      <a:pt x="86" y="78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6" y="87"/>
                    </a:lnTo>
                    <a:lnTo>
                      <a:pt x="77" y="89"/>
                    </a:lnTo>
                    <a:lnTo>
                      <a:pt x="78" y="90"/>
                    </a:lnTo>
                    <a:lnTo>
                      <a:pt x="89" y="85"/>
                    </a:lnTo>
                    <a:lnTo>
                      <a:pt x="99" y="81"/>
                    </a:lnTo>
                    <a:lnTo>
                      <a:pt x="111" y="76"/>
                    </a:lnTo>
                    <a:lnTo>
                      <a:pt x="121" y="70"/>
                    </a:lnTo>
                    <a:lnTo>
                      <a:pt x="133" y="66"/>
                    </a:lnTo>
                    <a:lnTo>
                      <a:pt x="144" y="61"/>
                    </a:lnTo>
                    <a:lnTo>
                      <a:pt x="156" y="57"/>
                    </a:lnTo>
                    <a:lnTo>
                      <a:pt x="166" y="55"/>
                    </a:lnTo>
                    <a:lnTo>
                      <a:pt x="166" y="74"/>
                    </a:lnTo>
                    <a:lnTo>
                      <a:pt x="166" y="84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59" y="98"/>
                    </a:lnTo>
                    <a:lnTo>
                      <a:pt x="153" y="100"/>
                    </a:lnTo>
                    <a:lnTo>
                      <a:pt x="149" y="104"/>
                    </a:lnTo>
                    <a:lnTo>
                      <a:pt x="143" y="106"/>
                    </a:lnTo>
                    <a:lnTo>
                      <a:pt x="138" y="108"/>
                    </a:lnTo>
                    <a:lnTo>
                      <a:pt x="133" y="110"/>
                    </a:lnTo>
                    <a:lnTo>
                      <a:pt x="128" y="114"/>
                    </a:lnTo>
                    <a:lnTo>
                      <a:pt x="123" y="116"/>
                    </a:lnTo>
                    <a:lnTo>
                      <a:pt x="128" y="116"/>
                    </a:lnTo>
                    <a:lnTo>
                      <a:pt x="133" y="115"/>
                    </a:lnTo>
                    <a:lnTo>
                      <a:pt x="137" y="114"/>
                    </a:lnTo>
                    <a:lnTo>
                      <a:pt x="143" y="113"/>
                    </a:lnTo>
                    <a:lnTo>
                      <a:pt x="149" y="110"/>
                    </a:lnTo>
                    <a:lnTo>
                      <a:pt x="154" y="109"/>
                    </a:lnTo>
                    <a:lnTo>
                      <a:pt x="159" y="107"/>
                    </a:lnTo>
                    <a:lnTo>
                      <a:pt x="165" y="106"/>
                    </a:lnTo>
                    <a:lnTo>
                      <a:pt x="164" y="110"/>
                    </a:lnTo>
                    <a:lnTo>
                      <a:pt x="164" y="116"/>
                    </a:lnTo>
                    <a:lnTo>
                      <a:pt x="162" y="121"/>
                    </a:lnTo>
                    <a:lnTo>
                      <a:pt x="162" y="127"/>
                    </a:lnTo>
                    <a:lnTo>
                      <a:pt x="157" y="129"/>
                    </a:lnTo>
                    <a:lnTo>
                      <a:pt x="152" y="132"/>
                    </a:lnTo>
                    <a:lnTo>
                      <a:pt x="146" y="135"/>
                    </a:lnTo>
                    <a:lnTo>
                      <a:pt x="142" y="137"/>
                    </a:lnTo>
                    <a:lnTo>
                      <a:pt x="136" y="139"/>
                    </a:lnTo>
                    <a:lnTo>
                      <a:pt x="131" y="143"/>
                    </a:lnTo>
                    <a:lnTo>
                      <a:pt x="126" y="145"/>
                    </a:lnTo>
                    <a:lnTo>
                      <a:pt x="121" y="149"/>
                    </a:lnTo>
                    <a:lnTo>
                      <a:pt x="101" y="155"/>
                    </a:lnTo>
                    <a:lnTo>
                      <a:pt x="85" y="161"/>
                    </a:lnTo>
                    <a:lnTo>
                      <a:pt x="74" y="166"/>
                    </a:lnTo>
                    <a:lnTo>
                      <a:pt x="65" y="168"/>
                    </a:lnTo>
                    <a:lnTo>
                      <a:pt x="58" y="172"/>
                    </a:lnTo>
                    <a:lnTo>
                      <a:pt x="53" y="173"/>
                    </a:lnTo>
                    <a:lnTo>
                      <a:pt x="51" y="174"/>
                    </a:lnTo>
                    <a:lnTo>
                      <a:pt x="48" y="175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7"/>
                    </a:lnTo>
                    <a:lnTo>
                      <a:pt x="52" y="178"/>
                    </a:lnTo>
                    <a:lnTo>
                      <a:pt x="66" y="175"/>
                    </a:lnTo>
                    <a:lnTo>
                      <a:pt x="80" y="172"/>
                    </a:lnTo>
                    <a:lnTo>
                      <a:pt x="93" y="167"/>
                    </a:lnTo>
                    <a:lnTo>
                      <a:pt x="106" y="161"/>
                    </a:lnTo>
                    <a:lnTo>
                      <a:pt x="120" y="155"/>
                    </a:lnTo>
                    <a:lnTo>
                      <a:pt x="134" y="150"/>
                    </a:lnTo>
                    <a:lnTo>
                      <a:pt x="146" y="144"/>
                    </a:lnTo>
                    <a:lnTo>
                      <a:pt x="160" y="139"/>
                    </a:lnTo>
                    <a:lnTo>
                      <a:pt x="159" y="145"/>
                    </a:lnTo>
                    <a:lnTo>
                      <a:pt x="159" y="151"/>
                    </a:lnTo>
                    <a:lnTo>
                      <a:pt x="159" y="155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49" y="166"/>
                    </a:lnTo>
                    <a:lnTo>
                      <a:pt x="139" y="170"/>
                    </a:lnTo>
                    <a:lnTo>
                      <a:pt x="129" y="175"/>
                    </a:lnTo>
                    <a:lnTo>
                      <a:pt x="114" y="181"/>
                    </a:lnTo>
                    <a:lnTo>
                      <a:pt x="97" y="189"/>
                    </a:lnTo>
                    <a:lnTo>
                      <a:pt x="76" y="198"/>
                    </a:lnTo>
                    <a:lnTo>
                      <a:pt x="51" y="210"/>
                    </a:lnTo>
                    <a:lnTo>
                      <a:pt x="36" y="215"/>
                    </a:lnTo>
                    <a:lnTo>
                      <a:pt x="24" y="219"/>
                    </a:lnTo>
                    <a:lnTo>
                      <a:pt x="16" y="222"/>
                    </a:lnTo>
                    <a:lnTo>
                      <a:pt x="10" y="223"/>
                    </a:lnTo>
                    <a:lnTo>
                      <a:pt x="6" y="225"/>
                    </a:lnTo>
                    <a:lnTo>
                      <a:pt x="4" y="226"/>
                    </a:lnTo>
                    <a:lnTo>
                      <a:pt x="2" y="226"/>
                    </a:ln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3" name="Freeform 101"/>
              <p:cNvSpPr>
                <a:spLocks/>
              </p:cNvSpPr>
              <p:nvPr/>
            </p:nvSpPr>
            <p:spPr bwMode="auto">
              <a:xfrm>
                <a:off x="1366" y="3403"/>
                <a:ext cx="36" cy="92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4" y="143"/>
                  </a:cxn>
                  <a:cxn ang="0">
                    <a:pos x="6" y="102"/>
                  </a:cxn>
                  <a:cxn ang="0">
                    <a:pos x="7" y="60"/>
                  </a:cxn>
                  <a:cxn ang="0">
                    <a:pos x="7" y="21"/>
                  </a:cxn>
                  <a:cxn ang="0">
                    <a:pos x="19" y="17"/>
                  </a:cxn>
                  <a:cxn ang="0">
                    <a:pos x="30" y="14"/>
                  </a:cxn>
                  <a:cxn ang="0">
                    <a:pos x="41" y="11"/>
                  </a:cxn>
                  <a:cxn ang="0">
                    <a:pos x="50" y="7"/>
                  </a:cxn>
                  <a:cxn ang="0">
                    <a:pos x="58" y="5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1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59" y="159"/>
                  </a:cxn>
                  <a:cxn ang="0">
                    <a:pos x="57" y="160"/>
                  </a:cxn>
                  <a:cxn ang="0">
                    <a:pos x="54" y="163"/>
                  </a:cxn>
                  <a:cxn ang="0">
                    <a:pos x="51" y="164"/>
                  </a:cxn>
                  <a:cxn ang="0">
                    <a:pos x="46" y="166"/>
                  </a:cxn>
                  <a:cxn ang="0">
                    <a:pos x="39" y="168"/>
                  </a:cxn>
                  <a:cxn ang="0">
                    <a:pos x="30" y="173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4" y="143"/>
                    </a:lnTo>
                    <a:lnTo>
                      <a:pt x="6" y="102"/>
                    </a:lnTo>
                    <a:lnTo>
                      <a:pt x="7" y="60"/>
                    </a:lnTo>
                    <a:lnTo>
                      <a:pt x="7" y="21"/>
                    </a:lnTo>
                    <a:lnTo>
                      <a:pt x="19" y="17"/>
                    </a:lnTo>
                    <a:lnTo>
                      <a:pt x="30" y="14"/>
                    </a:lnTo>
                    <a:lnTo>
                      <a:pt x="41" y="11"/>
                    </a:lnTo>
                    <a:lnTo>
                      <a:pt x="50" y="7"/>
                    </a:lnTo>
                    <a:lnTo>
                      <a:pt x="58" y="5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1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59" y="159"/>
                    </a:lnTo>
                    <a:lnTo>
                      <a:pt x="57" y="160"/>
                    </a:lnTo>
                    <a:lnTo>
                      <a:pt x="54" y="163"/>
                    </a:lnTo>
                    <a:lnTo>
                      <a:pt x="51" y="164"/>
                    </a:lnTo>
                    <a:lnTo>
                      <a:pt x="46" y="166"/>
                    </a:lnTo>
                    <a:lnTo>
                      <a:pt x="39" y="168"/>
                    </a:lnTo>
                    <a:lnTo>
                      <a:pt x="30" y="173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4" name="Freeform 102"/>
              <p:cNvSpPr>
                <a:spLocks/>
              </p:cNvSpPr>
              <p:nvPr/>
            </p:nvSpPr>
            <p:spPr bwMode="auto">
              <a:xfrm>
                <a:off x="1401" y="3375"/>
                <a:ext cx="76" cy="104"/>
              </a:xfrm>
              <a:custGeom>
                <a:avLst/>
                <a:gdLst/>
                <a:ahLst/>
                <a:cxnLst>
                  <a:cxn ang="0">
                    <a:pos x="2" y="184"/>
                  </a:cxn>
                  <a:cxn ang="0">
                    <a:pos x="9" y="154"/>
                  </a:cxn>
                  <a:cxn ang="0">
                    <a:pos x="34" y="145"/>
                  </a:cxn>
                  <a:cxn ang="0">
                    <a:pos x="20" y="146"/>
                  </a:cxn>
                  <a:cxn ang="0">
                    <a:pos x="6" y="131"/>
                  </a:cxn>
                  <a:cxn ang="0">
                    <a:pos x="22" y="109"/>
                  </a:cxn>
                  <a:cxn ang="0">
                    <a:pos x="47" y="100"/>
                  </a:cxn>
                  <a:cxn ang="0">
                    <a:pos x="53" y="98"/>
                  </a:cxn>
                  <a:cxn ang="0">
                    <a:pos x="51" y="97"/>
                  </a:cxn>
                  <a:cxn ang="0">
                    <a:pos x="40" y="98"/>
                  </a:cxn>
                  <a:cxn ang="0">
                    <a:pos x="6" y="107"/>
                  </a:cxn>
                  <a:cxn ang="0">
                    <a:pos x="7" y="83"/>
                  </a:cxn>
                  <a:cxn ang="0">
                    <a:pos x="24" y="70"/>
                  </a:cxn>
                  <a:cxn ang="0">
                    <a:pos x="45" y="63"/>
                  </a:cxn>
                  <a:cxn ang="0">
                    <a:pos x="70" y="55"/>
                  </a:cxn>
                  <a:cxn ang="0">
                    <a:pos x="63" y="55"/>
                  </a:cxn>
                  <a:cxn ang="0">
                    <a:pos x="41" y="60"/>
                  </a:cxn>
                  <a:cxn ang="0">
                    <a:pos x="10" y="62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8" y="16"/>
                  </a:cxn>
                  <a:cxn ang="0">
                    <a:pos x="127" y="4"/>
                  </a:cxn>
                  <a:cxn ang="0">
                    <a:pos x="150" y="0"/>
                  </a:cxn>
                  <a:cxn ang="0">
                    <a:pos x="152" y="15"/>
                  </a:cxn>
                  <a:cxn ang="0">
                    <a:pos x="138" y="39"/>
                  </a:cxn>
                  <a:cxn ang="0">
                    <a:pos x="97" y="63"/>
                  </a:cxn>
                  <a:cxn ang="0">
                    <a:pos x="60" y="79"/>
                  </a:cxn>
                  <a:cxn ang="0">
                    <a:pos x="79" y="74"/>
                  </a:cxn>
                  <a:cxn ang="0">
                    <a:pos x="102" y="67"/>
                  </a:cxn>
                  <a:cxn ang="0">
                    <a:pos x="128" y="61"/>
                  </a:cxn>
                  <a:cxn ang="0">
                    <a:pos x="154" y="55"/>
                  </a:cxn>
                  <a:cxn ang="0">
                    <a:pos x="135" y="90"/>
                  </a:cxn>
                  <a:cxn ang="0">
                    <a:pos x="100" y="111"/>
                  </a:cxn>
                  <a:cxn ang="0">
                    <a:pos x="74" y="121"/>
                  </a:cxn>
                  <a:cxn ang="0">
                    <a:pos x="75" y="122"/>
                  </a:cxn>
                  <a:cxn ang="0">
                    <a:pos x="103" y="114"/>
                  </a:cxn>
                  <a:cxn ang="0">
                    <a:pos x="131" y="106"/>
                  </a:cxn>
                  <a:cxn ang="0">
                    <a:pos x="152" y="108"/>
                  </a:cxn>
                  <a:cxn ang="0">
                    <a:pos x="151" y="121"/>
                  </a:cxn>
                  <a:cxn ang="0">
                    <a:pos x="116" y="136"/>
                  </a:cxn>
                  <a:cxn ang="0">
                    <a:pos x="79" y="150"/>
                  </a:cxn>
                  <a:cxn ang="0">
                    <a:pos x="55" y="157"/>
                  </a:cxn>
                  <a:cxn ang="0">
                    <a:pos x="53" y="159"/>
                  </a:cxn>
                  <a:cxn ang="0">
                    <a:pos x="89" y="150"/>
                  </a:cxn>
                  <a:cxn ang="0">
                    <a:pos x="124" y="136"/>
                  </a:cxn>
                  <a:cxn ang="0">
                    <a:pos x="148" y="134"/>
                  </a:cxn>
                  <a:cxn ang="0">
                    <a:pos x="148" y="147"/>
                  </a:cxn>
                  <a:cxn ang="0">
                    <a:pos x="129" y="158"/>
                  </a:cxn>
                  <a:cxn ang="0">
                    <a:pos x="86" y="172"/>
                  </a:cxn>
                  <a:cxn ang="0">
                    <a:pos x="42" y="193"/>
                  </a:cxn>
                  <a:cxn ang="0">
                    <a:pos x="0" y="208"/>
                  </a:cxn>
                </a:cxnLst>
                <a:rect l="0" t="0" r="r" b="b"/>
                <a:pathLst>
                  <a:path w="154" h="208">
                    <a:moveTo>
                      <a:pt x="0" y="208"/>
                    </a:moveTo>
                    <a:lnTo>
                      <a:pt x="0" y="196"/>
                    </a:lnTo>
                    <a:lnTo>
                      <a:pt x="2" y="184"/>
                    </a:lnTo>
                    <a:lnTo>
                      <a:pt x="2" y="172"/>
                    </a:lnTo>
                    <a:lnTo>
                      <a:pt x="3" y="160"/>
                    </a:lnTo>
                    <a:lnTo>
                      <a:pt x="9" y="154"/>
                    </a:lnTo>
                    <a:lnTo>
                      <a:pt x="17" y="152"/>
                    </a:lnTo>
                    <a:lnTo>
                      <a:pt x="26" y="150"/>
                    </a:lnTo>
                    <a:lnTo>
                      <a:pt x="34" y="145"/>
                    </a:lnTo>
                    <a:lnTo>
                      <a:pt x="32" y="144"/>
                    </a:lnTo>
                    <a:lnTo>
                      <a:pt x="28" y="145"/>
                    </a:lnTo>
                    <a:lnTo>
                      <a:pt x="20" y="146"/>
                    </a:lnTo>
                    <a:lnTo>
                      <a:pt x="5" y="149"/>
                    </a:lnTo>
                    <a:lnTo>
                      <a:pt x="5" y="140"/>
                    </a:lnTo>
                    <a:lnTo>
                      <a:pt x="6" y="131"/>
                    </a:lnTo>
                    <a:lnTo>
                      <a:pt x="6" y="123"/>
                    </a:lnTo>
                    <a:lnTo>
                      <a:pt x="7" y="115"/>
                    </a:lnTo>
                    <a:lnTo>
                      <a:pt x="22" y="109"/>
                    </a:lnTo>
                    <a:lnTo>
                      <a:pt x="34" y="106"/>
                    </a:lnTo>
                    <a:lnTo>
                      <a:pt x="42" y="102"/>
                    </a:lnTo>
                    <a:lnTo>
                      <a:pt x="47" y="100"/>
                    </a:lnTo>
                    <a:lnTo>
                      <a:pt x="50" y="99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5" y="97"/>
                    </a:lnTo>
                    <a:lnTo>
                      <a:pt x="40" y="98"/>
                    </a:lnTo>
                    <a:lnTo>
                      <a:pt x="32" y="100"/>
                    </a:lnTo>
                    <a:lnTo>
                      <a:pt x="21" y="104"/>
                    </a:lnTo>
                    <a:lnTo>
                      <a:pt x="6" y="107"/>
                    </a:lnTo>
                    <a:lnTo>
                      <a:pt x="6" y="99"/>
                    </a:lnTo>
                    <a:lnTo>
                      <a:pt x="7" y="91"/>
                    </a:lnTo>
                    <a:lnTo>
                      <a:pt x="7" y="83"/>
                    </a:lnTo>
                    <a:lnTo>
                      <a:pt x="9" y="75"/>
                    </a:lnTo>
                    <a:lnTo>
                      <a:pt x="15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8" y="66"/>
                    </a:lnTo>
                    <a:lnTo>
                      <a:pt x="45" y="63"/>
                    </a:lnTo>
                    <a:lnTo>
                      <a:pt x="53" y="61"/>
                    </a:lnTo>
                    <a:lnTo>
                      <a:pt x="62" y="59"/>
                    </a:lnTo>
                    <a:lnTo>
                      <a:pt x="70" y="55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58" y="56"/>
                    </a:lnTo>
                    <a:lnTo>
                      <a:pt x="51" y="57"/>
                    </a:lnTo>
                    <a:lnTo>
                      <a:pt x="41" y="60"/>
                    </a:lnTo>
                    <a:lnTo>
                      <a:pt x="28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7" y="49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1" y="23"/>
                    </a:lnTo>
                    <a:lnTo>
                      <a:pt x="98" y="16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7" y="4"/>
                    </a:lnTo>
                    <a:lnTo>
                      <a:pt x="135" y="1"/>
                    </a:lnTo>
                    <a:lnTo>
                      <a:pt x="143" y="0"/>
                    </a:lnTo>
                    <a:lnTo>
                      <a:pt x="150" y="0"/>
                    </a:lnTo>
                    <a:lnTo>
                      <a:pt x="151" y="4"/>
                    </a:lnTo>
                    <a:lnTo>
                      <a:pt x="152" y="10"/>
                    </a:lnTo>
                    <a:lnTo>
                      <a:pt x="152" y="15"/>
                    </a:lnTo>
                    <a:lnTo>
                      <a:pt x="154" y="19"/>
                    </a:lnTo>
                    <a:lnTo>
                      <a:pt x="148" y="30"/>
                    </a:lnTo>
                    <a:lnTo>
                      <a:pt x="138" y="39"/>
                    </a:lnTo>
                    <a:lnTo>
                      <a:pt x="126" y="48"/>
                    </a:lnTo>
                    <a:lnTo>
                      <a:pt x="112" y="56"/>
                    </a:lnTo>
                    <a:lnTo>
                      <a:pt x="97" y="63"/>
                    </a:lnTo>
                    <a:lnTo>
                      <a:pt x="83" y="70"/>
                    </a:lnTo>
                    <a:lnTo>
                      <a:pt x="71" y="75"/>
                    </a:lnTo>
                    <a:lnTo>
                      <a:pt x="60" y="79"/>
                    </a:lnTo>
                    <a:lnTo>
                      <a:pt x="66" y="78"/>
                    </a:lnTo>
                    <a:lnTo>
                      <a:pt x="73" y="77"/>
                    </a:lnTo>
                    <a:lnTo>
                      <a:pt x="79" y="74"/>
                    </a:lnTo>
                    <a:lnTo>
                      <a:pt x="85" y="71"/>
                    </a:lnTo>
                    <a:lnTo>
                      <a:pt x="94" y="69"/>
                    </a:lnTo>
                    <a:lnTo>
                      <a:pt x="102" y="67"/>
                    </a:lnTo>
                    <a:lnTo>
                      <a:pt x="111" y="66"/>
                    </a:lnTo>
                    <a:lnTo>
                      <a:pt x="119" y="63"/>
                    </a:lnTo>
                    <a:lnTo>
                      <a:pt x="128" y="61"/>
                    </a:lnTo>
                    <a:lnTo>
                      <a:pt x="136" y="60"/>
                    </a:lnTo>
                    <a:lnTo>
                      <a:pt x="146" y="57"/>
                    </a:lnTo>
                    <a:lnTo>
                      <a:pt x="154" y="55"/>
                    </a:lnTo>
                    <a:lnTo>
                      <a:pt x="150" y="69"/>
                    </a:lnTo>
                    <a:lnTo>
                      <a:pt x="144" y="81"/>
                    </a:lnTo>
                    <a:lnTo>
                      <a:pt x="135" y="90"/>
                    </a:lnTo>
                    <a:lnTo>
                      <a:pt x="125" y="98"/>
                    </a:lnTo>
                    <a:lnTo>
                      <a:pt x="113" y="104"/>
                    </a:lnTo>
                    <a:lnTo>
                      <a:pt x="100" y="111"/>
                    </a:lnTo>
                    <a:lnTo>
                      <a:pt x="86" y="115"/>
                    </a:lnTo>
                    <a:lnTo>
                      <a:pt x="73" y="121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4" y="122"/>
                    </a:lnTo>
                    <a:lnTo>
                      <a:pt x="75" y="122"/>
                    </a:lnTo>
                    <a:lnTo>
                      <a:pt x="85" y="120"/>
                    </a:lnTo>
                    <a:lnTo>
                      <a:pt x="94" y="116"/>
                    </a:lnTo>
                    <a:lnTo>
                      <a:pt x="103" y="114"/>
                    </a:lnTo>
                    <a:lnTo>
                      <a:pt x="112" y="111"/>
                    </a:lnTo>
                    <a:lnTo>
                      <a:pt x="121" y="108"/>
                    </a:lnTo>
                    <a:lnTo>
                      <a:pt x="131" y="106"/>
                    </a:lnTo>
                    <a:lnTo>
                      <a:pt x="141" y="105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2" y="112"/>
                    </a:lnTo>
                    <a:lnTo>
                      <a:pt x="151" y="116"/>
                    </a:lnTo>
                    <a:lnTo>
                      <a:pt x="151" y="121"/>
                    </a:lnTo>
                    <a:lnTo>
                      <a:pt x="140" y="125"/>
                    </a:lnTo>
                    <a:lnTo>
                      <a:pt x="127" y="131"/>
                    </a:lnTo>
                    <a:lnTo>
                      <a:pt x="116" y="136"/>
                    </a:lnTo>
                    <a:lnTo>
                      <a:pt x="103" y="140"/>
                    </a:lnTo>
                    <a:lnTo>
                      <a:pt x="91" y="145"/>
                    </a:lnTo>
                    <a:lnTo>
                      <a:pt x="79" y="150"/>
                    </a:lnTo>
                    <a:lnTo>
                      <a:pt x="67" y="153"/>
                    </a:lnTo>
                    <a:lnTo>
                      <a:pt x="56" y="157"/>
                    </a:lnTo>
                    <a:lnTo>
                      <a:pt x="55" y="157"/>
                    </a:lnTo>
                    <a:lnTo>
                      <a:pt x="55" y="158"/>
                    </a:lnTo>
                    <a:lnTo>
                      <a:pt x="55" y="158"/>
                    </a:lnTo>
                    <a:lnTo>
                      <a:pt x="53" y="159"/>
                    </a:lnTo>
                    <a:lnTo>
                      <a:pt x="65" y="158"/>
                    </a:lnTo>
                    <a:lnTo>
                      <a:pt x="76" y="154"/>
                    </a:lnTo>
                    <a:lnTo>
                      <a:pt x="89" y="150"/>
                    </a:lnTo>
                    <a:lnTo>
                      <a:pt x="101" y="145"/>
                    </a:lnTo>
                    <a:lnTo>
                      <a:pt x="112" y="140"/>
                    </a:lnTo>
                    <a:lnTo>
                      <a:pt x="124" y="136"/>
                    </a:lnTo>
                    <a:lnTo>
                      <a:pt x="135" y="132"/>
                    </a:lnTo>
                    <a:lnTo>
                      <a:pt x="147" y="131"/>
                    </a:lnTo>
                    <a:lnTo>
                      <a:pt x="148" y="134"/>
                    </a:lnTo>
                    <a:lnTo>
                      <a:pt x="148" y="137"/>
                    </a:lnTo>
                    <a:lnTo>
                      <a:pt x="148" y="142"/>
                    </a:lnTo>
                    <a:lnTo>
                      <a:pt x="148" y="147"/>
                    </a:lnTo>
                    <a:lnTo>
                      <a:pt x="143" y="151"/>
                    </a:lnTo>
                    <a:lnTo>
                      <a:pt x="138" y="153"/>
                    </a:lnTo>
                    <a:lnTo>
                      <a:pt x="129" y="158"/>
                    </a:lnTo>
                    <a:lnTo>
                      <a:pt x="116" y="164"/>
                    </a:lnTo>
                    <a:lnTo>
                      <a:pt x="101" y="167"/>
                    </a:lnTo>
                    <a:lnTo>
                      <a:pt x="86" y="172"/>
                    </a:lnTo>
                    <a:lnTo>
                      <a:pt x="71" y="178"/>
                    </a:lnTo>
                    <a:lnTo>
                      <a:pt x="57" y="185"/>
                    </a:lnTo>
                    <a:lnTo>
                      <a:pt x="42" y="193"/>
                    </a:lnTo>
                    <a:lnTo>
                      <a:pt x="28" y="199"/>
                    </a:lnTo>
                    <a:lnTo>
                      <a:pt x="14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5" name="Freeform 103"/>
              <p:cNvSpPr>
                <a:spLocks/>
              </p:cNvSpPr>
              <p:nvPr/>
            </p:nvSpPr>
            <p:spPr bwMode="auto">
              <a:xfrm>
                <a:off x="1271" y="3328"/>
                <a:ext cx="79" cy="111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8" y="177"/>
                  </a:cxn>
                  <a:cxn ang="0">
                    <a:pos x="79" y="171"/>
                  </a:cxn>
                  <a:cxn ang="0">
                    <a:pos x="60" y="174"/>
                  </a:cxn>
                  <a:cxn ang="0">
                    <a:pos x="23" y="184"/>
                  </a:cxn>
                  <a:cxn ang="0">
                    <a:pos x="4" y="142"/>
                  </a:cxn>
                  <a:cxn ang="0">
                    <a:pos x="16" y="93"/>
                  </a:cxn>
                  <a:cxn ang="0">
                    <a:pos x="37" y="86"/>
                  </a:cxn>
                  <a:cxn ang="0">
                    <a:pos x="44" y="83"/>
                  </a:cxn>
                  <a:cxn ang="0">
                    <a:pos x="46" y="80"/>
                  </a:cxn>
                  <a:cxn ang="0">
                    <a:pos x="41" y="78"/>
                  </a:cxn>
                  <a:cxn ang="0">
                    <a:pos x="25" y="81"/>
                  </a:cxn>
                  <a:cxn ang="0">
                    <a:pos x="8" y="86"/>
                  </a:cxn>
                  <a:cxn ang="0">
                    <a:pos x="5" y="70"/>
                  </a:cxn>
                  <a:cxn ang="0">
                    <a:pos x="27" y="50"/>
                  </a:cxn>
                  <a:cxn ang="0">
                    <a:pos x="83" y="25"/>
                  </a:cxn>
                  <a:cxn ang="0">
                    <a:pos x="140" y="4"/>
                  </a:cxn>
                  <a:cxn ang="0">
                    <a:pos x="156" y="28"/>
                  </a:cxn>
                  <a:cxn ang="0">
                    <a:pos x="149" y="61"/>
                  </a:cxn>
                  <a:cxn ang="0">
                    <a:pos x="127" y="71"/>
                  </a:cxn>
                  <a:cxn ang="0">
                    <a:pos x="106" y="78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6" y="75"/>
                  </a:cxn>
                  <a:cxn ang="0">
                    <a:pos x="145" y="72"/>
                  </a:cxn>
                  <a:cxn ang="0">
                    <a:pos x="152" y="78"/>
                  </a:cxn>
                  <a:cxn ang="0">
                    <a:pos x="136" y="112"/>
                  </a:cxn>
                  <a:cxn ang="0">
                    <a:pos x="95" y="127"/>
                  </a:cxn>
                  <a:cxn ang="0">
                    <a:pos x="53" y="142"/>
                  </a:cxn>
                  <a:cxn ang="0">
                    <a:pos x="41" y="150"/>
                  </a:cxn>
                  <a:cxn ang="0">
                    <a:pos x="55" y="147"/>
                  </a:cxn>
                  <a:cxn ang="0">
                    <a:pos x="95" y="131"/>
                  </a:cxn>
                  <a:cxn ang="0">
                    <a:pos x="135" y="118"/>
                  </a:cxn>
                  <a:cxn ang="0">
                    <a:pos x="148" y="142"/>
                  </a:cxn>
                  <a:cxn ang="0">
                    <a:pos x="132" y="156"/>
                  </a:cxn>
                  <a:cxn ang="0">
                    <a:pos x="132" y="158"/>
                  </a:cxn>
                  <a:cxn ang="0">
                    <a:pos x="142" y="158"/>
                  </a:cxn>
                  <a:cxn ang="0">
                    <a:pos x="144" y="172"/>
                  </a:cxn>
                  <a:cxn ang="0">
                    <a:pos x="124" y="191"/>
                  </a:cxn>
                  <a:cxn ang="0">
                    <a:pos x="71" y="207"/>
                  </a:cxn>
                  <a:cxn ang="0">
                    <a:pos x="18" y="220"/>
                  </a:cxn>
                </a:cxnLst>
                <a:rect l="0" t="0" r="r" b="b"/>
                <a:pathLst>
                  <a:path w="158" h="223">
                    <a:moveTo>
                      <a:pt x="0" y="223"/>
                    </a:moveTo>
                    <a:lnTo>
                      <a:pt x="0" y="217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2" y="199"/>
                    </a:lnTo>
                    <a:lnTo>
                      <a:pt x="11" y="195"/>
                    </a:lnTo>
                    <a:lnTo>
                      <a:pt x="21" y="192"/>
                    </a:lnTo>
                    <a:lnTo>
                      <a:pt x="33" y="189"/>
                    </a:lnTo>
                    <a:lnTo>
                      <a:pt x="45" y="187"/>
                    </a:lnTo>
                    <a:lnTo>
                      <a:pt x="57" y="184"/>
                    </a:lnTo>
                    <a:lnTo>
                      <a:pt x="68" y="180"/>
                    </a:lnTo>
                    <a:lnTo>
                      <a:pt x="78" y="177"/>
                    </a:lnTo>
                    <a:lnTo>
                      <a:pt x="87" y="171"/>
                    </a:lnTo>
                    <a:lnTo>
                      <a:pt x="86" y="170"/>
                    </a:lnTo>
                    <a:lnTo>
                      <a:pt x="79" y="171"/>
                    </a:lnTo>
                    <a:lnTo>
                      <a:pt x="73" y="172"/>
                    </a:lnTo>
                    <a:lnTo>
                      <a:pt x="67" y="173"/>
                    </a:lnTo>
                    <a:lnTo>
                      <a:pt x="60" y="174"/>
                    </a:lnTo>
                    <a:lnTo>
                      <a:pt x="51" y="177"/>
                    </a:lnTo>
                    <a:lnTo>
                      <a:pt x="40" y="180"/>
                    </a:lnTo>
                    <a:lnTo>
                      <a:pt x="23" y="184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4" y="142"/>
                    </a:lnTo>
                    <a:lnTo>
                      <a:pt x="4" y="119"/>
                    </a:lnTo>
                    <a:lnTo>
                      <a:pt x="5" y="96"/>
                    </a:lnTo>
                    <a:lnTo>
                      <a:pt x="16" y="93"/>
                    </a:lnTo>
                    <a:lnTo>
                      <a:pt x="26" y="89"/>
                    </a:lnTo>
                    <a:lnTo>
                      <a:pt x="33" y="87"/>
                    </a:lnTo>
                    <a:lnTo>
                      <a:pt x="37" y="86"/>
                    </a:lnTo>
                    <a:lnTo>
                      <a:pt x="41" y="85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6" y="82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5" y="79"/>
                    </a:lnTo>
                    <a:lnTo>
                      <a:pt x="29" y="80"/>
                    </a:lnTo>
                    <a:lnTo>
                      <a:pt x="25" y="81"/>
                    </a:lnTo>
                    <a:lnTo>
                      <a:pt x="19" y="82"/>
                    </a:lnTo>
                    <a:lnTo>
                      <a:pt x="14" y="83"/>
                    </a:lnTo>
                    <a:lnTo>
                      <a:pt x="8" y="86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5" y="70"/>
                    </a:lnTo>
                    <a:lnTo>
                      <a:pt x="6" y="63"/>
                    </a:lnTo>
                    <a:lnTo>
                      <a:pt x="8" y="57"/>
                    </a:lnTo>
                    <a:lnTo>
                      <a:pt x="27" y="50"/>
                    </a:lnTo>
                    <a:lnTo>
                      <a:pt x="45" y="42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103" y="17"/>
                    </a:lnTo>
                    <a:lnTo>
                      <a:pt x="121" y="10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7" y="14"/>
                    </a:lnTo>
                    <a:lnTo>
                      <a:pt x="156" y="28"/>
                    </a:lnTo>
                    <a:lnTo>
                      <a:pt x="154" y="42"/>
                    </a:lnTo>
                    <a:lnTo>
                      <a:pt x="152" y="55"/>
                    </a:lnTo>
                    <a:lnTo>
                      <a:pt x="149" y="61"/>
                    </a:lnTo>
                    <a:lnTo>
                      <a:pt x="143" y="66"/>
                    </a:lnTo>
                    <a:lnTo>
                      <a:pt x="135" y="68"/>
                    </a:lnTo>
                    <a:lnTo>
                      <a:pt x="127" y="71"/>
                    </a:lnTo>
                    <a:lnTo>
                      <a:pt x="119" y="73"/>
                    </a:lnTo>
                    <a:lnTo>
                      <a:pt x="112" y="74"/>
                    </a:lnTo>
                    <a:lnTo>
                      <a:pt x="106" y="78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6" y="75"/>
                    </a:lnTo>
                    <a:lnTo>
                      <a:pt x="133" y="74"/>
                    </a:lnTo>
                    <a:lnTo>
                      <a:pt x="139" y="73"/>
                    </a:lnTo>
                    <a:lnTo>
                      <a:pt x="145" y="72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2" y="78"/>
                    </a:lnTo>
                    <a:lnTo>
                      <a:pt x="151" y="87"/>
                    </a:lnTo>
                    <a:lnTo>
                      <a:pt x="150" y="105"/>
                    </a:lnTo>
                    <a:lnTo>
                      <a:pt x="136" y="112"/>
                    </a:lnTo>
                    <a:lnTo>
                      <a:pt x="122" y="118"/>
                    </a:lnTo>
                    <a:lnTo>
                      <a:pt x="109" y="123"/>
                    </a:lnTo>
                    <a:lnTo>
                      <a:pt x="95" y="127"/>
                    </a:lnTo>
                    <a:lnTo>
                      <a:pt x="80" y="132"/>
                    </a:lnTo>
                    <a:lnTo>
                      <a:pt x="66" y="136"/>
                    </a:lnTo>
                    <a:lnTo>
                      <a:pt x="53" y="142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50"/>
                    </a:lnTo>
                    <a:lnTo>
                      <a:pt x="41" y="150"/>
                    </a:lnTo>
                    <a:lnTo>
                      <a:pt x="42" y="151"/>
                    </a:lnTo>
                    <a:lnTo>
                      <a:pt x="55" y="147"/>
                    </a:lnTo>
                    <a:lnTo>
                      <a:pt x="68" y="141"/>
                    </a:lnTo>
                    <a:lnTo>
                      <a:pt x="81" y="136"/>
                    </a:lnTo>
                    <a:lnTo>
                      <a:pt x="95" y="131"/>
                    </a:lnTo>
                    <a:lnTo>
                      <a:pt x="109" y="126"/>
                    </a:lnTo>
                    <a:lnTo>
                      <a:pt x="122" y="121"/>
                    </a:lnTo>
                    <a:lnTo>
                      <a:pt x="135" y="118"/>
                    </a:lnTo>
                    <a:lnTo>
                      <a:pt x="149" y="117"/>
                    </a:lnTo>
                    <a:lnTo>
                      <a:pt x="149" y="133"/>
                    </a:lnTo>
                    <a:lnTo>
                      <a:pt x="148" y="142"/>
                    </a:lnTo>
                    <a:lnTo>
                      <a:pt x="142" y="149"/>
                    </a:lnTo>
                    <a:lnTo>
                      <a:pt x="131" y="156"/>
                    </a:lnTo>
                    <a:lnTo>
                      <a:pt x="132" y="156"/>
                    </a:lnTo>
                    <a:lnTo>
                      <a:pt x="132" y="157"/>
                    </a:lnTo>
                    <a:lnTo>
                      <a:pt x="132" y="157"/>
                    </a:lnTo>
                    <a:lnTo>
                      <a:pt x="132" y="158"/>
                    </a:lnTo>
                    <a:lnTo>
                      <a:pt x="135" y="158"/>
                    </a:lnTo>
                    <a:lnTo>
                      <a:pt x="139" y="158"/>
                    </a:lnTo>
                    <a:lnTo>
                      <a:pt x="142" y="158"/>
                    </a:lnTo>
                    <a:lnTo>
                      <a:pt x="147" y="159"/>
                    </a:lnTo>
                    <a:lnTo>
                      <a:pt x="145" y="165"/>
                    </a:lnTo>
                    <a:lnTo>
                      <a:pt x="144" y="172"/>
                    </a:lnTo>
                    <a:lnTo>
                      <a:pt x="142" y="178"/>
                    </a:lnTo>
                    <a:lnTo>
                      <a:pt x="141" y="185"/>
                    </a:lnTo>
                    <a:lnTo>
                      <a:pt x="124" y="191"/>
                    </a:lnTo>
                    <a:lnTo>
                      <a:pt x="105" y="196"/>
                    </a:lnTo>
                    <a:lnTo>
                      <a:pt x="88" y="202"/>
                    </a:lnTo>
                    <a:lnTo>
                      <a:pt x="71" y="207"/>
                    </a:lnTo>
                    <a:lnTo>
                      <a:pt x="52" y="212"/>
                    </a:lnTo>
                    <a:lnTo>
                      <a:pt x="35" y="217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6" name="Freeform 104"/>
              <p:cNvSpPr>
                <a:spLocks/>
              </p:cNvSpPr>
              <p:nvPr/>
            </p:nvSpPr>
            <p:spPr bwMode="auto">
              <a:xfrm>
                <a:off x="1187" y="3302"/>
                <a:ext cx="82" cy="132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4"/>
                  </a:cxn>
                  <a:cxn ang="0">
                    <a:pos x="120" y="236"/>
                  </a:cxn>
                  <a:cxn ang="0">
                    <a:pos x="77" y="207"/>
                  </a:cxn>
                  <a:cxn ang="0">
                    <a:pos x="30" y="175"/>
                  </a:cxn>
                  <a:cxn ang="0">
                    <a:pos x="8" y="156"/>
                  </a:cxn>
                  <a:cxn ang="0">
                    <a:pos x="10" y="121"/>
                  </a:cxn>
                  <a:cxn ang="0">
                    <a:pos x="31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1" y="145"/>
                  </a:cxn>
                  <a:cxn ang="0">
                    <a:pos x="46" y="130"/>
                  </a:cxn>
                  <a:cxn ang="0">
                    <a:pos x="8" y="100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5"/>
                  </a:cxn>
                  <a:cxn ang="0">
                    <a:pos x="80" y="102"/>
                  </a:cxn>
                  <a:cxn ang="0">
                    <a:pos x="58" y="91"/>
                  </a:cxn>
                  <a:cxn ang="0">
                    <a:pos x="39" y="80"/>
                  </a:cxn>
                  <a:cxn ang="0">
                    <a:pos x="23" y="62"/>
                  </a:cxn>
                  <a:cxn ang="0">
                    <a:pos x="0" y="31"/>
                  </a:cxn>
                  <a:cxn ang="0">
                    <a:pos x="13" y="34"/>
                  </a:cxn>
                  <a:cxn ang="0">
                    <a:pos x="27" y="43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4"/>
                  </a:cxn>
                  <a:cxn ang="0">
                    <a:pos x="10" y="25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1"/>
                  </a:cxn>
                  <a:cxn ang="0">
                    <a:pos x="100" y="62"/>
                  </a:cxn>
                  <a:cxn ang="0">
                    <a:pos x="127" y="80"/>
                  </a:cxn>
                  <a:cxn ang="0">
                    <a:pos x="152" y="99"/>
                  </a:cxn>
                  <a:cxn ang="0">
                    <a:pos x="165" y="132"/>
                  </a:cxn>
                  <a:cxn ang="0">
                    <a:pos x="162" y="166"/>
                  </a:cxn>
                  <a:cxn ang="0">
                    <a:pos x="161" y="167"/>
                  </a:cxn>
                  <a:cxn ang="0">
                    <a:pos x="142" y="155"/>
                  </a:cxn>
                  <a:cxn ang="0">
                    <a:pos x="113" y="140"/>
                  </a:cxn>
                  <a:cxn ang="0">
                    <a:pos x="100" y="138"/>
                  </a:cxn>
                  <a:cxn ang="0">
                    <a:pos x="100" y="141"/>
                  </a:cxn>
                  <a:cxn ang="0">
                    <a:pos x="123" y="154"/>
                  </a:cxn>
                  <a:cxn ang="0">
                    <a:pos x="147" y="167"/>
                  </a:cxn>
                  <a:cxn ang="0">
                    <a:pos x="164" y="199"/>
                  </a:cxn>
                  <a:cxn ang="0">
                    <a:pos x="161" y="232"/>
                  </a:cxn>
                  <a:cxn ang="0">
                    <a:pos x="160" y="234"/>
                  </a:cxn>
                  <a:cxn ang="0">
                    <a:pos x="143" y="223"/>
                  </a:cxn>
                  <a:cxn ang="0">
                    <a:pos x="115" y="206"/>
                  </a:cxn>
                  <a:cxn ang="0">
                    <a:pos x="91" y="193"/>
                  </a:cxn>
                  <a:cxn ang="0">
                    <a:pos x="109" y="212"/>
                  </a:cxn>
                  <a:cxn ang="0">
                    <a:pos x="143" y="232"/>
                  </a:cxn>
                  <a:cxn ang="0">
                    <a:pos x="160" y="251"/>
                  </a:cxn>
                  <a:cxn ang="0">
                    <a:pos x="159" y="261"/>
                  </a:cxn>
                  <a:cxn ang="0">
                    <a:pos x="157" y="262"/>
                  </a:cxn>
                </a:cxnLst>
                <a:rect l="0" t="0" r="r" b="b"/>
                <a:pathLst>
                  <a:path w="165" h="262">
                    <a:moveTo>
                      <a:pt x="156" y="261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3"/>
                    </a:lnTo>
                    <a:lnTo>
                      <a:pt x="136" y="249"/>
                    </a:lnTo>
                    <a:lnTo>
                      <a:pt x="130" y="244"/>
                    </a:lnTo>
                    <a:lnTo>
                      <a:pt x="126" y="241"/>
                    </a:lnTo>
                    <a:lnTo>
                      <a:pt x="122" y="238"/>
                    </a:lnTo>
                    <a:lnTo>
                      <a:pt x="120" y="236"/>
                    </a:lnTo>
                    <a:lnTo>
                      <a:pt x="107" y="228"/>
                    </a:lnTo>
                    <a:lnTo>
                      <a:pt x="92" y="219"/>
                    </a:lnTo>
                    <a:lnTo>
                      <a:pt x="77" y="207"/>
                    </a:lnTo>
                    <a:lnTo>
                      <a:pt x="61" y="196"/>
                    </a:lnTo>
                    <a:lnTo>
                      <a:pt x="45" y="184"/>
                    </a:lnTo>
                    <a:lnTo>
                      <a:pt x="30" y="175"/>
                    </a:lnTo>
                    <a:lnTo>
                      <a:pt x="17" y="168"/>
                    </a:lnTo>
                    <a:lnTo>
                      <a:pt x="7" y="164"/>
                    </a:lnTo>
                    <a:lnTo>
                      <a:pt x="8" y="156"/>
                    </a:lnTo>
                    <a:lnTo>
                      <a:pt x="9" y="149"/>
                    </a:lnTo>
                    <a:lnTo>
                      <a:pt x="9" y="139"/>
                    </a:lnTo>
                    <a:lnTo>
                      <a:pt x="10" y="121"/>
                    </a:lnTo>
                    <a:lnTo>
                      <a:pt x="16" y="122"/>
                    </a:lnTo>
                    <a:lnTo>
                      <a:pt x="23" y="125"/>
                    </a:lnTo>
                    <a:lnTo>
                      <a:pt x="31" y="129"/>
                    </a:lnTo>
                    <a:lnTo>
                      <a:pt x="40" y="135"/>
                    </a:lnTo>
                    <a:lnTo>
                      <a:pt x="51" y="140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80" y="152"/>
                    </a:lnTo>
                    <a:lnTo>
                      <a:pt x="77" y="149"/>
                    </a:lnTo>
                    <a:lnTo>
                      <a:pt x="75" y="148"/>
                    </a:lnTo>
                    <a:lnTo>
                      <a:pt x="71" y="145"/>
                    </a:lnTo>
                    <a:lnTo>
                      <a:pt x="66" y="141"/>
                    </a:lnTo>
                    <a:lnTo>
                      <a:pt x="58" y="137"/>
                    </a:lnTo>
                    <a:lnTo>
                      <a:pt x="46" y="130"/>
                    </a:lnTo>
                    <a:lnTo>
                      <a:pt x="30" y="121"/>
                    </a:lnTo>
                    <a:lnTo>
                      <a:pt x="9" y="108"/>
                    </a:lnTo>
                    <a:lnTo>
                      <a:pt x="8" y="100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1"/>
                    </a:lnTo>
                    <a:lnTo>
                      <a:pt x="22" y="85"/>
                    </a:lnTo>
                    <a:lnTo>
                      <a:pt x="31" y="90"/>
                    </a:lnTo>
                    <a:lnTo>
                      <a:pt x="42" y="93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0" y="103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73" y="98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7"/>
                    </a:lnTo>
                    <a:lnTo>
                      <a:pt x="45" y="84"/>
                    </a:lnTo>
                    <a:lnTo>
                      <a:pt x="39" y="80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3" y="62"/>
                    </a:lnTo>
                    <a:lnTo>
                      <a:pt x="13" y="52"/>
                    </a:lnTo>
                    <a:lnTo>
                      <a:pt x="5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2" y="40"/>
                    </a:lnTo>
                    <a:lnTo>
                      <a:pt x="27" y="43"/>
                    </a:lnTo>
                    <a:lnTo>
                      <a:pt x="31" y="46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2" y="41"/>
                    </a:lnTo>
                    <a:lnTo>
                      <a:pt x="28" y="38"/>
                    </a:lnTo>
                    <a:lnTo>
                      <a:pt x="23" y="34"/>
                    </a:lnTo>
                    <a:lnTo>
                      <a:pt x="20" y="31"/>
                    </a:lnTo>
                    <a:lnTo>
                      <a:pt x="15" y="28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1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0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6" y="24"/>
                    </a:lnTo>
                    <a:lnTo>
                      <a:pt x="59" y="33"/>
                    </a:lnTo>
                    <a:lnTo>
                      <a:pt x="71" y="41"/>
                    </a:lnTo>
                    <a:lnTo>
                      <a:pt x="83" y="49"/>
                    </a:lnTo>
                    <a:lnTo>
                      <a:pt x="92" y="56"/>
                    </a:lnTo>
                    <a:lnTo>
                      <a:pt x="100" y="62"/>
                    </a:lnTo>
                    <a:lnTo>
                      <a:pt x="109" y="68"/>
                    </a:lnTo>
                    <a:lnTo>
                      <a:pt x="118" y="75"/>
                    </a:lnTo>
                    <a:lnTo>
                      <a:pt x="127" y="80"/>
                    </a:lnTo>
                    <a:lnTo>
                      <a:pt x="135" y="86"/>
                    </a:lnTo>
                    <a:lnTo>
                      <a:pt x="144" y="92"/>
                    </a:lnTo>
                    <a:lnTo>
                      <a:pt x="152" y="99"/>
                    </a:lnTo>
                    <a:lnTo>
                      <a:pt x="161" y="105"/>
                    </a:lnTo>
                    <a:lnTo>
                      <a:pt x="164" y="116"/>
                    </a:lnTo>
                    <a:lnTo>
                      <a:pt x="165" y="132"/>
                    </a:lnTo>
                    <a:lnTo>
                      <a:pt x="164" y="151"/>
                    </a:lnTo>
                    <a:lnTo>
                      <a:pt x="164" y="164"/>
                    </a:lnTo>
                    <a:lnTo>
                      <a:pt x="162" y="166"/>
                    </a:lnTo>
                    <a:lnTo>
                      <a:pt x="162" y="166"/>
                    </a:lnTo>
                    <a:lnTo>
                      <a:pt x="161" y="166"/>
                    </a:lnTo>
                    <a:lnTo>
                      <a:pt x="161" y="167"/>
                    </a:lnTo>
                    <a:lnTo>
                      <a:pt x="157" y="164"/>
                    </a:lnTo>
                    <a:lnTo>
                      <a:pt x="150" y="160"/>
                    </a:lnTo>
                    <a:lnTo>
                      <a:pt x="142" y="155"/>
                    </a:lnTo>
                    <a:lnTo>
                      <a:pt x="131" y="149"/>
                    </a:lnTo>
                    <a:lnTo>
                      <a:pt x="122" y="145"/>
                    </a:lnTo>
                    <a:lnTo>
                      <a:pt x="113" y="140"/>
                    </a:lnTo>
                    <a:lnTo>
                      <a:pt x="105" y="137"/>
                    </a:lnTo>
                    <a:lnTo>
                      <a:pt x="100" y="137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0"/>
                    </a:lnTo>
                    <a:lnTo>
                      <a:pt x="100" y="141"/>
                    </a:lnTo>
                    <a:lnTo>
                      <a:pt x="108" y="146"/>
                    </a:lnTo>
                    <a:lnTo>
                      <a:pt x="116" y="149"/>
                    </a:lnTo>
                    <a:lnTo>
                      <a:pt x="123" y="154"/>
                    </a:lnTo>
                    <a:lnTo>
                      <a:pt x="131" y="159"/>
                    </a:lnTo>
                    <a:lnTo>
                      <a:pt x="139" y="163"/>
                    </a:lnTo>
                    <a:lnTo>
                      <a:pt x="147" y="167"/>
                    </a:lnTo>
                    <a:lnTo>
                      <a:pt x="156" y="171"/>
                    </a:lnTo>
                    <a:lnTo>
                      <a:pt x="164" y="176"/>
                    </a:lnTo>
                    <a:lnTo>
                      <a:pt x="164" y="199"/>
                    </a:lnTo>
                    <a:lnTo>
                      <a:pt x="164" y="213"/>
                    </a:lnTo>
                    <a:lnTo>
                      <a:pt x="162" y="222"/>
                    </a:lnTo>
                    <a:lnTo>
                      <a:pt x="161" y="232"/>
                    </a:lnTo>
                    <a:lnTo>
                      <a:pt x="161" y="234"/>
                    </a:lnTo>
                    <a:lnTo>
                      <a:pt x="161" y="234"/>
                    </a:lnTo>
                    <a:lnTo>
                      <a:pt x="160" y="234"/>
                    </a:lnTo>
                    <a:lnTo>
                      <a:pt x="160" y="235"/>
                    </a:lnTo>
                    <a:lnTo>
                      <a:pt x="151" y="229"/>
                    </a:lnTo>
                    <a:lnTo>
                      <a:pt x="143" y="223"/>
                    </a:lnTo>
                    <a:lnTo>
                      <a:pt x="134" y="217"/>
                    </a:lnTo>
                    <a:lnTo>
                      <a:pt x="124" y="212"/>
                    </a:lnTo>
                    <a:lnTo>
                      <a:pt x="115" y="206"/>
                    </a:lnTo>
                    <a:lnTo>
                      <a:pt x="107" y="200"/>
                    </a:lnTo>
                    <a:lnTo>
                      <a:pt x="99" y="197"/>
                    </a:lnTo>
                    <a:lnTo>
                      <a:pt x="91" y="193"/>
                    </a:lnTo>
                    <a:lnTo>
                      <a:pt x="95" y="199"/>
                    </a:lnTo>
                    <a:lnTo>
                      <a:pt x="100" y="205"/>
                    </a:lnTo>
                    <a:lnTo>
                      <a:pt x="109" y="212"/>
                    </a:lnTo>
                    <a:lnTo>
                      <a:pt x="120" y="219"/>
                    </a:lnTo>
                    <a:lnTo>
                      <a:pt x="131" y="226"/>
                    </a:lnTo>
                    <a:lnTo>
                      <a:pt x="143" y="232"/>
                    </a:lnTo>
                    <a:lnTo>
                      <a:pt x="152" y="238"/>
                    </a:lnTo>
                    <a:lnTo>
                      <a:pt x="160" y="243"/>
                    </a:lnTo>
                    <a:lnTo>
                      <a:pt x="160" y="251"/>
                    </a:lnTo>
                    <a:lnTo>
                      <a:pt x="160" y="256"/>
                    </a:lnTo>
                    <a:lnTo>
                      <a:pt x="160" y="258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7" y="262"/>
                    </a:lnTo>
                    <a:lnTo>
                      <a:pt x="157" y="262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7" name="Freeform 105"/>
              <p:cNvSpPr>
                <a:spLocks/>
              </p:cNvSpPr>
              <p:nvPr/>
            </p:nvSpPr>
            <p:spPr bwMode="auto">
              <a:xfrm>
                <a:off x="1347" y="3312"/>
                <a:ext cx="45" cy="105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3" y="165"/>
                  </a:cxn>
                  <a:cxn ang="0">
                    <a:pos x="6" y="118"/>
                  </a:cxn>
                  <a:cxn ang="0">
                    <a:pos x="10" y="72"/>
                  </a:cxn>
                  <a:cxn ang="0">
                    <a:pos x="15" y="28"/>
                  </a:cxn>
                  <a:cxn ang="0">
                    <a:pos x="37" y="19"/>
                  </a:cxn>
                  <a:cxn ang="0">
                    <a:pos x="55" y="13"/>
                  </a:cxn>
                  <a:cxn ang="0">
                    <a:pos x="66" y="8"/>
                  </a:cxn>
                  <a:cxn ang="0">
                    <a:pos x="75" y="5"/>
                  </a:cxn>
                  <a:cxn ang="0">
                    <a:pos x="80" y="2"/>
                  </a:cxn>
                  <a:cxn ang="0">
                    <a:pos x="84" y="1"/>
                  </a:cxn>
                  <a:cxn ang="0">
                    <a:pos x="87" y="0"/>
                  </a:cxn>
                  <a:cxn ang="0">
                    <a:pos x="89" y="0"/>
                  </a:cxn>
                  <a:cxn ang="0">
                    <a:pos x="83" y="45"/>
                  </a:cxn>
                  <a:cxn ang="0">
                    <a:pos x="79" y="91"/>
                  </a:cxn>
                  <a:cxn ang="0">
                    <a:pos x="75" y="137"/>
                  </a:cxn>
                  <a:cxn ang="0">
                    <a:pos x="73" y="183"/>
                  </a:cxn>
                  <a:cxn ang="0">
                    <a:pos x="51" y="193"/>
                  </a:cxn>
                  <a:cxn ang="0">
                    <a:pos x="34" y="198"/>
                  </a:cxn>
                  <a:cxn ang="0">
                    <a:pos x="22" y="203"/>
                  </a:cxn>
                  <a:cxn ang="0">
                    <a:pos x="14" y="206"/>
                  </a:cxn>
                  <a:cxn ang="0">
                    <a:pos x="8" y="209"/>
                  </a:cxn>
                  <a:cxn ang="0">
                    <a:pos x="5" y="210"/>
                  </a:cxn>
                  <a:cxn ang="0">
                    <a:pos x="3" y="211"/>
                  </a:cxn>
                  <a:cxn ang="0">
                    <a:pos x="0" y="211"/>
                  </a:cxn>
                </a:cxnLst>
                <a:rect l="0" t="0" r="r" b="b"/>
                <a:pathLst>
                  <a:path w="89" h="211">
                    <a:moveTo>
                      <a:pt x="0" y="211"/>
                    </a:moveTo>
                    <a:lnTo>
                      <a:pt x="3" y="165"/>
                    </a:lnTo>
                    <a:lnTo>
                      <a:pt x="6" y="118"/>
                    </a:lnTo>
                    <a:lnTo>
                      <a:pt x="10" y="72"/>
                    </a:lnTo>
                    <a:lnTo>
                      <a:pt x="15" y="28"/>
                    </a:lnTo>
                    <a:lnTo>
                      <a:pt x="37" y="19"/>
                    </a:lnTo>
                    <a:lnTo>
                      <a:pt x="55" y="13"/>
                    </a:lnTo>
                    <a:lnTo>
                      <a:pt x="66" y="8"/>
                    </a:lnTo>
                    <a:lnTo>
                      <a:pt x="75" y="5"/>
                    </a:lnTo>
                    <a:lnTo>
                      <a:pt x="80" y="2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3" y="45"/>
                    </a:lnTo>
                    <a:lnTo>
                      <a:pt x="79" y="91"/>
                    </a:lnTo>
                    <a:lnTo>
                      <a:pt x="75" y="137"/>
                    </a:lnTo>
                    <a:lnTo>
                      <a:pt x="73" y="183"/>
                    </a:lnTo>
                    <a:lnTo>
                      <a:pt x="51" y="193"/>
                    </a:lnTo>
                    <a:lnTo>
                      <a:pt x="34" y="198"/>
                    </a:lnTo>
                    <a:lnTo>
                      <a:pt x="22" y="203"/>
                    </a:lnTo>
                    <a:lnTo>
                      <a:pt x="14" y="206"/>
                    </a:lnTo>
                    <a:lnTo>
                      <a:pt x="8" y="209"/>
                    </a:lnTo>
                    <a:lnTo>
                      <a:pt x="5" y="210"/>
                    </a:lnTo>
                    <a:lnTo>
                      <a:pt x="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8" name="Freeform 106"/>
              <p:cNvSpPr>
                <a:spLocks/>
              </p:cNvSpPr>
              <p:nvPr/>
            </p:nvSpPr>
            <p:spPr bwMode="auto">
              <a:xfrm>
                <a:off x="1388" y="3282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3" y="210"/>
                  </a:cxn>
                  <a:cxn ang="0">
                    <a:pos x="49" y="197"/>
                  </a:cxn>
                  <a:cxn ang="0">
                    <a:pos x="84" y="182"/>
                  </a:cxn>
                  <a:cxn ang="0">
                    <a:pos x="95" y="174"/>
                  </a:cxn>
                  <a:cxn ang="0">
                    <a:pos x="84" y="173"/>
                  </a:cxn>
                  <a:cxn ang="0">
                    <a:pos x="47" y="188"/>
                  </a:cxn>
                  <a:cxn ang="0">
                    <a:pos x="12" y="205"/>
                  </a:cxn>
                  <a:cxn ang="0">
                    <a:pos x="4" y="158"/>
                  </a:cxn>
                  <a:cxn ang="0">
                    <a:pos x="13" y="109"/>
                  </a:cxn>
                  <a:cxn ang="0">
                    <a:pos x="28" y="104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3" y="98"/>
                  </a:cxn>
                  <a:cxn ang="0">
                    <a:pos x="9" y="101"/>
                  </a:cxn>
                  <a:cxn ang="0">
                    <a:pos x="15" y="66"/>
                  </a:cxn>
                  <a:cxn ang="0">
                    <a:pos x="49" y="40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2"/>
                  </a:cxn>
                  <a:cxn ang="0">
                    <a:pos x="135" y="26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7"/>
                  </a:cxn>
                  <a:cxn ang="0">
                    <a:pos x="93" y="52"/>
                  </a:cxn>
                  <a:cxn ang="0">
                    <a:pos x="125" y="40"/>
                  </a:cxn>
                  <a:cxn ang="0">
                    <a:pos x="157" y="27"/>
                  </a:cxn>
                  <a:cxn ang="0">
                    <a:pos x="152" y="65"/>
                  </a:cxn>
                  <a:cxn ang="0">
                    <a:pos x="137" y="82"/>
                  </a:cxn>
                  <a:cxn ang="0">
                    <a:pos x="99" y="105"/>
                  </a:cxn>
                  <a:cxn ang="0">
                    <a:pos x="89" y="112"/>
                  </a:cxn>
                  <a:cxn ang="0">
                    <a:pos x="105" y="111"/>
                  </a:cxn>
                  <a:cxn ang="0">
                    <a:pos x="125" y="113"/>
                  </a:cxn>
                  <a:cxn ang="0">
                    <a:pos x="137" y="117"/>
                  </a:cxn>
                  <a:cxn ang="0">
                    <a:pos x="137" y="122"/>
                  </a:cxn>
                  <a:cxn ang="0">
                    <a:pos x="101" y="139"/>
                  </a:cxn>
                  <a:cxn ang="0">
                    <a:pos x="67" y="154"/>
                  </a:cxn>
                  <a:cxn ang="0">
                    <a:pos x="45" y="164"/>
                  </a:cxn>
                  <a:cxn ang="0">
                    <a:pos x="45" y="166"/>
                  </a:cxn>
                  <a:cxn ang="0">
                    <a:pos x="61" y="163"/>
                  </a:cxn>
                  <a:cxn ang="0">
                    <a:pos x="80" y="155"/>
                  </a:cxn>
                  <a:cxn ang="0">
                    <a:pos x="96" y="147"/>
                  </a:cxn>
                  <a:cxn ang="0">
                    <a:pos x="112" y="141"/>
                  </a:cxn>
                  <a:cxn ang="0">
                    <a:pos x="128" y="135"/>
                  </a:cxn>
                  <a:cxn ang="0">
                    <a:pos x="137" y="158"/>
                  </a:cxn>
                  <a:cxn ang="0">
                    <a:pos x="138" y="186"/>
                  </a:cxn>
                  <a:cxn ang="0">
                    <a:pos x="133" y="190"/>
                  </a:cxn>
                  <a:cxn ang="0">
                    <a:pos x="82" y="210"/>
                  </a:cxn>
                  <a:cxn ang="0">
                    <a:pos x="32" y="230"/>
                  </a:cxn>
                </a:cxnLst>
                <a:rect l="0" t="0" r="r" b="b"/>
                <a:pathLst>
                  <a:path w="157" h="240">
                    <a:moveTo>
                      <a:pt x="0" y="240"/>
                    </a:moveTo>
                    <a:lnTo>
                      <a:pt x="0" y="233"/>
                    </a:lnTo>
                    <a:lnTo>
                      <a:pt x="0" y="227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3" y="210"/>
                    </a:lnTo>
                    <a:lnTo>
                      <a:pt x="24" y="207"/>
                    </a:lnTo>
                    <a:lnTo>
                      <a:pt x="36" y="202"/>
                    </a:lnTo>
                    <a:lnTo>
                      <a:pt x="49" y="197"/>
                    </a:lnTo>
                    <a:lnTo>
                      <a:pt x="60" y="193"/>
                    </a:lnTo>
                    <a:lnTo>
                      <a:pt x="73" y="188"/>
                    </a:lnTo>
                    <a:lnTo>
                      <a:pt x="84" y="182"/>
                    </a:lnTo>
                    <a:lnTo>
                      <a:pt x="95" y="177"/>
                    </a:lnTo>
                    <a:lnTo>
                      <a:pt x="95" y="176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84" y="173"/>
                    </a:lnTo>
                    <a:lnTo>
                      <a:pt x="73" y="177"/>
                    </a:lnTo>
                    <a:lnTo>
                      <a:pt x="60" y="182"/>
                    </a:lnTo>
                    <a:lnTo>
                      <a:pt x="47" y="188"/>
                    </a:lnTo>
                    <a:lnTo>
                      <a:pt x="36" y="194"/>
                    </a:lnTo>
                    <a:lnTo>
                      <a:pt x="23" y="200"/>
                    </a:lnTo>
                    <a:lnTo>
                      <a:pt x="12" y="205"/>
                    </a:lnTo>
                    <a:lnTo>
                      <a:pt x="0" y="208"/>
                    </a:lnTo>
                    <a:lnTo>
                      <a:pt x="2" y="182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9"/>
                    </a:lnTo>
                    <a:lnTo>
                      <a:pt x="13" y="109"/>
                    </a:lnTo>
                    <a:lnTo>
                      <a:pt x="19" y="108"/>
                    </a:lnTo>
                    <a:lnTo>
                      <a:pt x="23" y="106"/>
                    </a:lnTo>
                    <a:lnTo>
                      <a:pt x="28" y="104"/>
                    </a:lnTo>
                    <a:lnTo>
                      <a:pt x="32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8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9" y="101"/>
                    </a:lnTo>
                    <a:lnTo>
                      <a:pt x="12" y="89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7" y="55"/>
                    </a:lnTo>
                    <a:lnTo>
                      <a:pt x="31" y="48"/>
                    </a:lnTo>
                    <a:lnTo>
                      <a:pt x="49" y="40"/>
                    </a:lnTo>
                    <a:lnTo>
                      <a:pt x="67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10"/>
                    </a:lnTo>
                    <a:lnTo>
                      <a:pt x="142" y="4"/>
                    </a:lnTo>
                    <a:lnTo>
                      <a:pt x="157" y="0"/>
                    </a:lnTo>
                    <a:lnTo>
                      <a:pt x="156" y="4"/>
                    </a:lnTo>
                    <a:lnTo>
                      <a:pt x="156" y="8"/>
                    </a:lnTo>
                    <a:lnTo>
                      <a:pt x="156" y="12"/>
                    </a:lnTo>
                    <a:lnTo>
                      <a:pt x="156" y="16"/>
                    </a:lnTo>
                    <a:lnTo>
                      <a:pt x="145" y="21"/>
                    </a:lnTo>
                    <a:lnTo>
                      <a:pt x="135" y="26"/>
                    </a:lnTo>
                    <a:lnTo>
                      <a:pt x="125" y="29"/>
                    </a:lnTo>
                    <a:lnTo>
                      <a:pt x="114" y="34"/>
                    </a:lnTo>
                    <a:lnTo>
                      <a:pt x="104" y="38"/>
                    </a:lnTo>
                    <a:lnTo>
                      <a:pt x="93" y="43"/>
                    </a:lnTo>
                    <a:lnTo>
                      <a:pt x="83" y="48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3" y="52"/>
                    </a:lnTo>
                    <a:lnTo>
                      <a:pt x="104" y="49"/>
                    </a:lnTo>
                    <a:lnTo>
                      <a:pt x="114" y="44"/>
                    </a:lnTo>
                    <a:lnTo>
                      <a:pt x="125" y="40"/>
                    </a:lnTo>
                    <a:lnTo>
                      <a:pt x="135" y="35"/>
                    </a:lnTo>
                    <a:lnTo>
                      <a:pt x="145" y="30"/>
                    </a:lnTo>
                    <a:lnTo>
                      <a:pt x="157" y="27"/>
                    </a:lnTo>
                    <a:lnTo>
                      <a:pt x="154" y="43"/>
                    </a:lnTo>
                    <a:lnTo>
                      <a:pt x="153" y="56"/>
                    </a:lnTo>
                    <a:lnTo>
                      <a:pt x="152" y="65"/>
                    </a:lnTo>
                    <a:lnTo>
                      <a:pt x="149" y="71"/>
                    </a:lnTo>
                    <a:lnTo>
                      <a:pt x="144" y="76"/>
                    </a:lnTo>
                    <a:lnTo>
                      <a:pt x="137" y="82"/>
                    </a:lnTo>
                    <a:lnTo>
                      <a:pt x="127" y="89"/>
                    </a:lnTo>
                    <a:lnTo>
                      <a:pt x="113" y="98"/>
                    </a:lnTo>
                    <a:lnTo>
                      <a:pt x="99" y="105"/>
                    </a:lnTo>
                    <a:lnTo>
                      <a:pt x="92" y="110"/>
                    </a:lnTo>
                    <a:lnTo>
                      <a:pt x="90" y="111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8" y="112"/>
                    </a:lnTo>
                    <a:lnTo>
                      <a:pt x="105" y="111"/>
                    </a:lnTo>
                    <a:lnTo>
                      <a:pt x="112" y="110"/>
                    </a:lnTo>
                    <a:lnTo>
                      <a:pt x="120" y="112"/>
                    </a:lnTo>
                    <a:lnTo>
                      <a:pt x="125" y="113"/>
                    </a:lnTo>
                    <a:lnTo>
                      <a:pt x="130" y="114"/>
                    </a:lnTo>
                    <a:lnTo>
                      <a:pt x="138" y="116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7" y="120"/>
                    </a:lnTo>
                    <a:lnTo>
                      <a:pt x="137" y="122"/>
                    </a:lnTo>
                    <a:lnTo>
                      <a:pt x="126" y="128"/>
                    </a:lnTo>
                    <a:lnTo>
                      <a:pt x="114" y="133"/>
                    </a:lnTo>
                    <a:lnTo>
                      <a:pt x="101" y="139"/>
                    </a:lnTo>
                    <a:lnTo>
                      <a:pt x="90" y="143"/>
                    </a:lnTo>
                    <a:lnTo>
                      <a:pt x="78" y="149"/>
                    </a:lnTo>
                    <a:lnTo>
                      <a:pt x="67" y="154"/>
                    </a:lnTo>
                    <a:lnTo>
                      <a:pt x="57" y="158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5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50" y="166"/>
                    </a:lnTo>
                    <a:lnTo>
                      <a:pt x="55" y="165"/>
                    </a:lnTo>
                    <a:lnTo>
                      <a:pt x="61" y="163"/>
                    </a:lnTo>
                    <a:lnTo>
                      <a:pt x="68" y="161"/>
                    </a:lnTo>
                    <a:lnTo>
                      <a:pt x="74" y="158"/>
                    </a:lnTo>
                    <a:lnTo>
                      <a:pt x="80" y="155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6" y="147"/>
                    </a:lnTo>
                    <a:lnTo>
                      <a:pt x="101" y="144"/>
                    </a:lnTo>
                    <a:lnTo>
                      <a:pt x="106" y="142"/>
                    </a:lnTo>
                    <a:lnTo>
                      <a:pt x="112" y="141"/>
                    </a:lnTo>
                    <a:lnTo>
                      <a:pt x="118" y="139"/>
                    </a:lnTo>
                    <a:lnTo>
                      <a:pt x="122" y="136"/>
                    </a:lnTo>
                    <a:lnTo>
                      <a:pt x="128" y="135"/>
                    </a:lnTo>
                    <a:lnTo>
                      <a:pt x="134" y="133"/>
                    </a:lnTo>
                    <a:lnTo>
                      <a:pt x="136" y="146"/>
                    </a:lnTo>
                    <a:lnTo>
                      <a:pt x="137" y="158"/>
                    </a:lnTo>
                    <a:lnTo>
                      <a:pt x="139" y="171"/>
                    </a:lnTo>
                    <a:lnTo>
                      <a:pt x="141" y="185"/>
                    </a:lnTo>
                    <a:lnTo>
                      <a:pt x="138" y="186"/>
                    </a:lnTo>
                    <a:lnTo>
                      <a:pt x="136" y="187"/>
                    </a:lnTo>
                    <a:lnTo>
                      <a:pt x="135" y="189"/>
                    </a:lnTo>
                    <a:lnTo>
                      <a:pt x="133" y="190"/>
                    </a:lnTo>
                    <a:lnTo>
                      <a:pt x="115" y="196"/>
                    </a:lnTo>
                    <a:lnTo>
                      <a:pt x="99" y="203"/>
                    </a:lnTo>
                    <a:lnTo>
                      <a:pt x="82" y="210"/>
                    </a:lnTo>
                    <a:lnTo>
                      <a:pt x="66" y="217"/>
                    </a:lnTo>
                    <a:lnTo>
                      <a:pt x="49" y="224"/>
                    </a:lnTo>
                    <a:lnTo>
                      <a:pt x="32" y="230"/>
                    </a:lnTo>
                    <a:lnTo>
                      <a:pt x="16" y="235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19" name="Freeform 107"/>
              <p:cNvSpPr>
                <a:spLocks/>
              </p:cNvSpPr>
              <p:nvPr/>
            </p:nvSpPr>
            <p:spPr bwMode="auto">
              <a:xfrm>
                <a:off x="1461" y="3370"/>
                <a:ext cx="9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7" y="6"/>
                  </a:cxn>
                  <a:cxn ang="0">
                    <a:pos x="4" y="6"/>
                  </a:cxn>
                </a:cxnLst>
                <a:rect l="0" t="0" r="r" b="b"/>
                <a:pathLst>
                  <a:path w="18" h="6">
                    <a:moveTo>
                      <a:pt x="4" y="6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7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0" name="Freeform 108"/>
              <p:cNvSpPr>
                <a:spLocks/>
              </p:cNvSpPr>
              <p:nvPr/>
            </p:nvSpPr>
            <p:spPr bwMode="auto">
              <a:xfrm>
                <a:off x="1191" y="3292"/>
                <a:ext cx="93" cy="59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8"/>
                  </a:cxn>
                  <a:cxn ang="0">
                    <a:pos x="79" y="64"/>
                  </a:cxn>
                  <a:cxn ang="0">
                    <a:pos x="59" y="52"/>
                  </a:cxn>
                  <a:cxn ang="0">
                    <a:pos x="39" y="39"/>
                  </a:cxn>
                  <a:cxn ang="0">
                    <a:pos x="20" y="26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42" y="13"/>
                  </a:cxn>
                  <a:cxn ang="0">
                    <a:pos x="62" y="25"/>
                  </a:cxn>
                  <a:cxn ang="0">
                    <a:pos x="82" y="37"/>
                  </a:cxn>
                  <a:cxn ang="0">
                    <a:pos x="103" y="49"/>
                  </a:cxn>
                  <a:cxn ang="0">
                    <a:pos x="124" y="62"/>
                  </a:cxn>
                  <a:cxn ang="0">
                    <a:pos x="143" y="76"/>
                  </a:cxn>
                  <a:cxn ang="0">
                    <a:pos x="164" y="91"/>
                  </a:cxn>
                  <a:cxn ang="0">
                    <a:pos x="183" y="107"/>
                  </a:cxn>
                  <a:cxn ang="0">
                    <a:pos x="185" y="108"/>
                  </a:cxn>
                  <a:cxn ang="0">
                    <a:pos x="185" y="109"/>
                  </a:cxn>
                  <a:cxn ang="0">
                    <a:pos x="185" y="111"/>
                  </a:cxn>
                  <a:cxn ang="0">
                    <a:pos x="186" y="112"/>
                  </a:cxn>
                  <a:cxn ang="0">
                    <a:pos x="180" y="115"/>
                  </a:cxn>
                  <a:cxn ang="0">
                    <a:pos x="172" y="116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8"/>
                    </a:lnTo>
                    <a:lnTo>
                      <a:pt x="79" y="64"/>
                    </a:lnTo>
                    <a:lnTo>
                      <a:pt x="59" y="52"/>
                    </a:lnTo>
                    <a:lnTo>
                      <a:pt x="39" y="39"/>
                    </a:lnTo>
                    <a:lnTo>
                      <a:pt x="20" y="2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42" y="13"/>
                    </a:lnTo>
                    <a:lnTo>
                      <a:pt x="62" y="25"/>
                    </a:lnTo>
                    <a:lnTo>
                      <a:pt x="82" y="37"/>
                    </a:lnTo>
                    <a:lnTo>
                      <a:pt x="103" y="49"/>
                    </a:lnTo>
                    <a:lnTo>
                      <a:pt x="124" y="62"/>
                    </a:lnTo>
                    <a:lnTo>
                      <a:pt x="143" y="76"/>
                    </a:lnTo>
                    <a:lnTo>
                      <a:pt x="164" y="91"/>
                    </a:lnTo>
                    <a:lnTo>
                      <a:pt x="183" y="107"/>
                    </a:lnTo>
                    <a:lnTo>
                      <a:pt x="185" y="108"/>
                    </a:lnTo>
                    <a:lnTo>
                      <a:pt x="185" y="109"/>
                    </a:lnTo>
                    <a:lnTo>
                      <a:pt x="185" y="111"/>
                    </a:lnTo>
                    <a:lnTo>
                      <a:pt x="186" y="112"/>
                    </a:lnTo>
                    <a:lnTo>
                      <a:pt x="180" y="115"/>
                    </a:lnTo>
                    <a:lnTo>
                      <a:pt x="172" y="116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1" name="Freeform 109"/>
              <p:cNvSpPr>
                <a:spLocks/>
              </p:cNvSpPr>
              <p:nvPr/>
            </p:nvSpPr>
            <p:spPr bwMode="auto">
              <a:xfrm>
                <a:off x="1292" y="3245"/>
                <a:ext cx="81" cy="99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5"/>
                  </a:cxn>
                  <a:cxn ang="0">
                    <a:pos x="43" y="79"/>
                  </a:cxn>
                  <a:cxn ang="0">
                    <a:pos x="53" y="74"/>
                  </a:cxn>
                  <a:cxn ang="0">
                    <a:pos x="55" y="70"/>
                  </a:cxn>
                  <a:cxn ang="0">
                    <a:pos x="48" y="69"/>
                  </a:cxn>
                  <a:cxn ang="0">
                    <a:pos x="36" y="72"/>
                  </a:cxn>
                  <a:cxn ang="0">
                    <a:pos x="24" y="77"/>
                  </a:cxn>
                  <a:cxn ang="0">
                    <a:pos x="12" y="80"/>
                  </a:cxn>
                  <a:cxn ang="0">
                    <a:pos x="7" y="71"/>
                  </a:cxn>
                  <a:cxn ang="0">
                    <a:pos x="9" y="53"/>
                  </a:cxn>
                  <a:cxn ang="0">
                    <a:pos x="25" y="35"/>
                  </a:cxn>
                  <a:cxn ang="0">
                    <a:pos x="62" y="23"/>
                  </a:cxn>
                  <a:cxn ang="0">
                    <a:pos x="101" y="12"/>
                  </a:cxn>
                  <a:cxn ang="0">
                    <a:pos x="140" y="4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9" y="15"/>
                  </a:cxn>
                  <a:cxn ang="0">
                    <a:pos x="129" y="23"/>
                  </a:cxn>
                  <a:cxn ang="0">
                    <a:pos x="109" y="30"/>
                  </a:cxn>
                  <a:cxn ang="0">
                    <a:pos x="90" y="36"/>
                  </a:cxn>
                  <a:cxn ang="0">
                    <a:pos x="79" y="41"/>
                  </a:cxn>
                  <a:cxn ang="0">
                    <a:pos x="78" y="45"/>
                  </a:cxn>
                  <a:cxn ang="0">
                    <a:pos x="92" y="42"/>
                  </a:cxn>
                  <a:cxn ang="0">
                    <a:pos x="119" y="33"/>
                  </a:cxn>
                  <a:cxn ang="0">
                    <a:pos x="140" y="26"/>
                  </a:cxn>
                  <a:cxn ang="0">
                    <a:pos x="157" y="21"/>
                  </a:cxn>
                  <a:cxn ang="0">
                    <a:pos x="159" y="28"/>
                  </a:cxn>
                  <a:cxn ang="0">
                    <a:pos x="157" y="45"/>
                  </a:cxn>
                  <a:cxn ang="0">
                    <a:pos x="149" y="55"/>
                  </a:cxn>
                  <a:cxn ang="0">
                    <a:pos x="128" y="62"/>
                  </a:cxn>
                  <a:cxn ang="0">
                    <a:pos x="107" y="70"/>
                  </a:cxn>
                  <a:cxn ang="0">
                    <a:pos x="94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2" y="72"/>
                  </a:cxn>
                  <a:cxn ang="0">
                    <a:pos x="149" y="65"/>
                  </a:cxn>
                  <a:cxn ang="0">
                    <a:pos x="157" y="69"/>
                  </a:cxn>
                  <a:cxn ang="0">
                    <a:pos x="157" y="81"/>
                  </a:cxn>
                  <a:cxn ang="0">
                    <a:pos x="145" y="91"/>
                  </a:cxn>
                  <a:cxn ang="0">
                    <a:pos x="126" y="100"/>
                  </a:cxn>
                  <a:cxn ang="0">
                    <a:pos x="105" y="107"/>
                  </a:cxn>
                  <a:cxn ang="0">
                    <a:pos x="84" y="114"/>
                  </a:cxn>
                  <a:cxn ang="0">
                    <a:pos x="70" y="118"/>
                  </a:cxn>
                  <a:cxn ang="0">
                    <a:pos x="67" y="123"/>
                  </a:cxn>
                  <a:cxn ang="0">
                    <a:pos x="69" y="125"/>
                  </a:cxn>
                  <a:cxn ang="0">
                    <a:pos x="91" y="118"/>
                  </a:cxn>
                  <a:cxn ang="0">
                    <a:pos x="121" y="108"/>
                  </a:cxn>
                  <a:cxn ang="0">
                    <a:pos x="147" y="100"/>
                  </a:cxn>
                  <a:cxn ang="0">
                    <a:pos x="154" y="109"/>
                  </a:cxn>
                  <a:cxn ang="0">
                    <a:pos x="152" y="130"/>
                  </a:cxn>
                  <a:cxn ang="0">
                    <a:pos x="132" y="147"/>
                  </a:cxn>
                  <a:cxn ang="0">
                    <a:pos x="94" y="163"/>
                  </a:cxn>
                  <a:cxn ang="0">
                    <a:pos x="56" y="177"/>
                  </a:cxn>
                  <a:cxn ang="0">
                    <a:pos x="18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2"/>
                    </a:lnTo>
                    <a:lnTo>
                      <a:pt x="5" y="116"/>
                    </a:lnTo>
                    <a:lnTo>
                      <a:pt x="7" y="89"/>
                    </a:lnTo>
                    <a:lnTo>
                      <a:pt x="22" y="85"/>
                    </a:lnTo>
                    <a:lnTo>
                      <a:pt x="33" y="81"/>
                    </a:lnTo>
                    <a:lnTo>
                      <a:pt x="43" y="79"/>
                    </a:lnTo>
                    <a:lnTo>
                      <a:pt x="48" y="77"/>
                    </a:lnTo>
                    <a:lnTo>
                      <a:pt x="53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48" y="69"/>
                    </a:lnTo>
                    <a:lnTo>
                      <a:pt x="43" y="71"/>
                    </a:lnTo>
                    <a:lnTo>
                      <a:pt x="36" y="72"/>
                    </a:lnTo>
                    <a:lnTo>
                      <a:pt x="30" y="74"/>
                    </a:lnTo>
                    <a:lnTo>
                      <a:pt x="24" y="77"/>
                    </a:lnTo>
                    <a:lnTo>
                      <a:pt x="17" y="79"/>
                    </a:lnTo>
                    <a:lnTo>
                      <a:pt x="12" y="80"/>
                    </a:lnTo>
                    <a:lnTo>
                      <a:pt x="6" y="81"/>
                    </a:lnTo>
                    <a:lnTo>
                      <a:pt x="7" y="71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0" y="43"/>
                    </a:lnTo>
                    <a:lnTo>
                      <a:pt x="25" y="35"/>
                    </a:lnTo>
                    <a:lnTo>
                      <a:pt x="43" y="28"/>
                    </a:lnTo>
                    <a:lnTo>
                      <a:pt x="62" y="23"/>
                    </a:lnTo>
                    <a:lnTo>
                      <a:pt x="82" y="18"/>
                    </a:lnTo>
                    <a:lnTo>
                      <a:pt x="101" y="12"/>
                    </a:lnTo>
                    <a:lnTo>
                      <a:pt x="121" y="8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5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9" y="15"/>
                    </a:lnTo>
                    <a:lnTo>
                      <a:pt x="138" y="18"/>
                    </a:lnTo>
                    <a:lnTo>
                      <a:pt x="129" y="23"/>
                    </a:lnTo>
                    <a:lnTo>
                      <a:pt x="119" y="26"/>
                    </a:lnTo>
                    <a:lnTo>
                      <a:pt x="109" y="30"/>
                    </a:lnTo>
                    <a:lnTo>
                      <a:pt x="99" y="33"/>
                    </a:lnTo>
                    <a:lnTo>
                      <a:pt x="90" y="36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2"/>
                    </a:lnTo>
                    <a:lnTo>
                      <a:pt x="106" y="38"/>
                    </a:lnTo>
                    <a:lnTo>
                      <a:pt x="119" y="33"/>
                    </a:lnTo>
                    <a:lnTo>
                      <a:pt x="130" y="30"/>
                    </a:lnTo>
                    <a:lnTo>
                      <a:pt x="140" y="26"/>
                    </a:lnTo>
                    <a:lnTo>
                      <a:pt x="150" y="24"/>
                    </a:lnTo>
                    <a:lnTo>
                      <a:pt x="157" y="21"/>
                    </a:lnTo>
                    <a:lnTo>
                      <a:pt x="160" y="20"/>
                    </a:lnTo>
                    <a:lnTo>
                      <a:pt x="159" y="28"/>
                    </a:lnTo>
                    <a:lnTo>
                      <a:pt x="158" y="36"/>
                    </a:lnTo>
                    <a:lnTo>
                      <a:pt x="157" y="45"/>
                    </a:lnTo>
                    <a:lnTo>
                      <a:pt x="155" y="53"/>
                    </a:lnTo>
                    <a:lnTo>
                      <a:pt x="149" y="55"/>
                    </a:lnTo>
                    <a:lnTo>
                      <a:pt x="139" y="58"/>
                    </a:lnTo>
                    <a:lnTo>
                      <a:pt x="128" y="62"/>
                    </a:lnTo>
                    <a:lnTo>
                      <a:pt x="117" y="66"/>
                    </a:lnTo>
                    <a:lnTo>
                      <a:pt x="107" y="70"/>
                    </a:lnTo>
                    <a:lnTo>
                      <a:pt x="99" y="74"/>
                    </a:lnTo>
                    <a:lnTo>
                      <a:pt x="94" y="79"/>
                    </a:lnTo>
                    <a:lnTo>
                      <a:pt x="94" y="84"/>
                    </a:lnTo>
                    <a:lnTo>
                      <a:pt x="100" y="83"/>
                    </a:lnTo>
                    <a:lnTo>
                      <a:pt x="108" y="81"/>
                    </a:lnTo>
                    <a:lnTo>
                      <a:pt x="115" y="79"/>
                    </a:lnTo>
                    <a:lnTo>
                      <a:pt x="124" y="76"/>
                    </a:lnTo>
                    <a:lnTo>
                      <a:pt x="132" y="72"/>
                    </a:lnTo>
                    <a:lnTo>
                      <a:pt x="140" y="69"/>
                    </a:lnTo>
                    <a:lnTo>
                      <a:pt x="149" y="65"/>
                    </a:lnTo>
                    <a:lnTo>
                      <a:pt x="157" y="63"/>
                    </a:lnTo>
                    <a:lnTo>
                      <a:pt x="157" y="69"/>
                    </a:lnTo>
                    <a:lnTo>
                      <a:pt x="157" y="74"/>
                    </a:lnTo>
                    <a:lnTo>
                      <a:pt x="157" y="81"/>
                    </a:lnTo>
                    <a:lnTo>
                      <a:pt x="155" y="87"/>
                    </a:lnTo>
                    <a:lnTo>
                      <a:pt x="145" y="91"/>
                    </a:lnTo>
                    <a:lnTo>
                      <a:pt x="136" y="95"/>
                    </a:lnTo>
                    <a:lnTo>
                      <a:pt x="126" y="100"/>
                    </a:lnTo>
                    <a:lnTo>
                      <a:pt x="115" y="103"/>
                    </a:lnTo>
                    <a:lnTo>
                      <a:pt x="105" y="107"/>
                    </a:lnTo>
                    <a:lnTo>
                      <a:pt x="94" y="110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8"/>
                    </a:lnTo>
                    <a:lnTo>
                      <a:pt x="68" y="121"/>
                    </a:lnTo>
                    <a:lnTo>
                      <a:pt x="67" y="123"/>
                    </a:lnTo>
                    <a:lnTo>
                      <a:pt x="66" y="126"/>
                    </a:lnTo>
                    <a:lnTo>
                      <a:pt x="69" y="125"/>
                    </a:lnTo>
                    <a:lnTo>
                      <a:pt x="78" y="123"/>
                    </a:lnTo>
                    <a:lnTo>
                      <a:pt x="91" y="118"/>
                    </a:lnTo>
                    <a:lnTo>
                      <a:pt x="106" y="114"/>
                    </a:lnTo>
                    <a:lnTo>
                      <a:pt x="121" y="108"/>
                    </a:lnTo>
                    <a:lnTo>
                      <a:pt x="136" y="103"/>
                    </a:lnTo>
                    <a:lnTo>
                      <a:pt x="147" y="100"/>
                    </a:lnTo>
                    <a:lnTo>
                      <a:pt x="155" y="99"/>
                    </a:lnTo>
                    <a:lnTo>
                      <a:pt x="154" y="109"/>
                    </a:lnTo>
                    <a:lnTo>
                      <a:pt x="153" y="119"/>
                    </a:lnTo>
                    <a:lnTo>
                      <a:pt x="152" y="130"/>
                    </a:lnTo>
                    <a:lnTo>
                      <a:pt x="151" y="140"/>
                    </a:lnTo>
                    <a:lnTo>
                      <a:pt x="132" y="147"/>
                    </a:lnTo>
                    <a:lnTo>
                      <a:pt x="113" y="155"/>
                    </a:lnTo>
                    <a:lnTo>
                      <a:pt x="94" y="163"/>
                    </a:lnTo>
                    <a:lnTo>
                      <a:pt x="76" y="170"/>
                    </a:lnTo>
                    <a:lnTo>
                      <a:pt x="56" y="177"/>
                    </a:lnTo>
                    <a:lnTo>
                      <a:pt x="38" y="184"/>
                    </a:lnTo>
                    <a:lnTo>
                      <a:pt x="18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2" name="Freeform 110"/>
              <p:cNvSpPr>
                <a:spLocks/>
              </p:cNvSpPr>
              <p:nvPr/>
            </p:nvSpPr>
            <p:spPr bwMode="auto">
              <a:xfrm>
                <a:off x="1205" y="3215"/>
                <a:ext cx="89" cy="128"/>
              </a:xfrm>
              <a:custGeom>
                <a:avLst/>
                <a:gdLst/>
                <a:ahLst/>
                <a:cxnLst>
                  <a:cxn ang="0">
                    <a:pos x="122" y="225"/>
                  </a:cxn>
                  <a:cxn ang="0">
                    <a:pos x="63" y="186"/>
                  </a:cxn>
                  <a:cxn ang="0">
                    <a:pos x="3" y="150"/>
                  </a:cxn>
                  <a:cxn ang="0">
                    <a:pos x="8" y="132"/>
                  </a:cxn>
                  <a:cxn ang="0">
                    <a:pos x="40" y="140"/>
                  </a:cxn>
                  <a:cxn ang="0">
                    <a:pos x="60" y="150"/>
                  </a:cxn>
                  <a:cxn ang="0">
                    <a:pos x="78" y="160"/>
                  </a:cxn>
                  <a:cxn ang="0">
                    <a:pos x="79" y="157"/>
                  </a:cxn>
                  <a:cxn ang="0">
                    <a:pos x="63" y="144"/>
                  </a:cxn>
                  <a:cxn ang="0">
                    <a:pos x="37" y="129"/>
                  </a:cxn>
                  <a:cxn ang="0">
                    <a:pos x="16" y="110"/>
                  </a:cxn>
                  <a:cxn ang="0">
                    <a:pos x="2" y="85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2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5" y="65"/>
                  </a:cxn>
                  <a:cxn ang="0">
                    <a:pos x="6" y="49"/>
                  </a:cxn>
                  <a:cxn ang="0">
                    <a:pos x="16" y="48"/>
                  </a:cxn>
                  <a:cxn ang="0">
                    <a:pos x="39" y="59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8" y="23"/>
                  </a:cxn>
                  <a:cxn ang="0">
                    <a:pos x="117" y="61"/>
                  </a:cxn>
                  <a:cxn ang="0">
                    <a:pos x="177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1" y="139"/>
                  </a:cxn>
                  <a:cxn ang="0">
                    <a:pos x="151" y="142"/>
                  </a:cxn>
                  <a:cxn ang="0">
                    <a:pos x="166" y="148"/>
                  </a:cxn>
                  <a:cxn ang="0">
                    <a:pos x="173" y="159"/>
                  </a:cxn>
                  <a:cxn ang="0">
                    <a:pos x="172" y="171"/>
                  </a:cxn>
                  <a:cxn ang="0">
                    <a:pos x="170" y="172"/>
                  </a:cxn>
                  <a:cxn ang="0">
                    <a:pos x="137" y="154"/>
                  </a:cxn>
                  <a:cxn ang="0">
                    <a:pos x="104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6" y="168"/>
                  </a:cxn>
                  <a:cxn ang="0">
                    <a:pos x="169" y="203"/>
                  </a:cxn>
                  <a:cxn ang="0">
                    <a:pos x="167" y="225"/>
                  </a:cxn>
                  <a:cxn ang="0">
                    <a:pos x="142" y="216"/>
                  </a:cxn>
                  <a:cxn ang="0">
                    <a:pos x="119" y="201"/>
                  </a:cxn>
                  <a:cxn ang="0">
                    <a:pos x="106" y="199"/>
                  </a:cxn>
                  <a:cxn ang="0">
                    <a:pos x="130" y="215"/>
                  </a:cxn>
                  <a:cxn ang="0">
                    <a:pos x="159" y="232"/>
                  </a:cxn>
                  <a:cxn ang="0">
                    <a:pos x="166" y="245"/>
                  </a:cxn>
                  <a:cxn ang="0">
                    <a:pos x="163" y="255"/>
                  </a:cxn>
                  <a:cxn ang="0">
                    <a:pos x="161" y="254"/>
                  </a:cxn>
                </a:cxnLst>
                <a:rect l="0" t="0" r="r" b="b"/>
                <a:pathLst>
                  <a:path w="177" h="255">
                    <a:moveTo>
                      <a:pt x="161" y="254"/>
                    </a:moveTo>
                    <a:lnTo>
                      <a:pt x="142" y="239"/>
                    </a:lnTo>
                    <a:lnTo>
                      <a:pt x="122" y="225"/>
                    </a:lnTo>
                    <a:lnTo>
                      <a:pt x="102" y="212"/>
                    </a:lnTo>
                    <a:lnTo>
                      <a:pt x="83" y="199"/>
                    </a:lnTo>
                    <a:lnTo>
                      <a:pt x="63" y="186"/>
                    </a:lnTo>
                    <a:lnTo>
                      <a:pt x="43" y="175"/>
                    </a:lnTo>
                    <a:lnTo>
                      <a:pt x="23" y="162"/>
                    </a:lnTo>
                    <a:lnTo>
                      <a:pt x="3" y="150"/>
                    </a:lnTo>
                    <a:lnTo>
                      <a:pt x="0" y="140"/>
                    </a:lnTo>
                    <a:lnTo>
                      <a:pt x="2" y="134"/>
                    </a:lnTo>
                    <a:lnTo>
                      <a:pt x="8" y="132"/>
                    </a:lnTo>
                    <a:lnTo>
                      <a:pt x="18" y="133"/>
                    </a:lnTo>
                    <a:lnTo>
                      <a:pt x="30" y="137"/>
                    </a:lnTo>
                    <a:lnTo>
                      <a:pt x="40" y="140"/>
                    </a:lnTo>
                    <a:lnTo>
                      <a:pt x="49" y="145"/>
                    </a:lnTo>
                    <a:lnTo>
                      <a:pt x="56" y="147"/>
                    </a:lnTo>
                    <a:lnTo>
                      <a:pt x="60" y="150"/>
                    </a:lnTo>
                    <a:lnTo>
                      <a:pt x="64" y="154"/>
                    </a:lnTo>
                    <a:lnTo>
                      <a:pt x="71" y="159"/>
                    </a:lnTo>
                    <a:lnTo>
                      <a:pt x="78" y="160"/>
                    </a:lnTo>
                    <a:lnTo>
                      <a:pt x="79" y="159"/>
                    </a:lnTo>
                    <a:lnTo>
                      <a:pt x="79" y="157"/>
                    </a:lnTo>
                    <a:lnTo>
                      <a:pt x="79" y="157"/>
                    </a:lnTo>
                    <a:lnTo>
                      <a:pt x="81" y="156"/>
                    </a:lnTo>
                    <a:lnTo>
                      <a:pt x="72" y="149"/>
                    </a:lnTo>
                    <a:lnTo>
                      <a:pt x="63" y="144"/>
                    </a:lnTo>
                    <a:lnTo>
                      <a:pt x="55" y="138"/>
                    </a:lnTo>
                    <a:lnTo>
                      <a:pt x="46" y="133"/>
                    </a:lnTo>
                    <a:lnTo>
                      <a:pt x="37" y="129"/>
                    </a:lnTo>
                    <a:lnTo>
                      <a:pt x="29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2" y="85"/>
                    </a:lnTo>
                    <a:lnTo>
                      <a:pt x="3" y="73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2"/>
                    </a:lnTo>
                    <a:lnTo>
                      <a:pt x="24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38" y="85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6" y="43"/>
                    </a:lnTo>
                    <a:lnTo>
                      <a:pt x="10" y="44"/>
                    </a:lnTo>
                    <a:lnTo>
                      <a:pt x="16" y="48"/>
                    </a:lnTo>
                    <a:lnTo>
                      <a:pt x="23" y="51"/>
                    </a:lnTo>
                    <a:lnTo>
                      <a:pt x="31" y="56"/>
                    </a:lnTo>
                    <a:lnTo>
                      <a:pt x="39" y="59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2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5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8" y="23"/>
                    </a:lnTo>
                    <a:lnTo>
                      <a:pt x="78" y="35"/>
                    </a:lnTo>
                    <a:lnTo>
                      <a:pt x="98" y="47"/>
                    </a:lnTo>
                    <a:lnTo>
                      <a:pt x="117" y="61"/>
                    </a:lnTo>
                    <a:lnTo>
                      <a:pt x="138" y="73"/>
                    </a:lnTo>
                    <a:lnTo>
                      <a:pt x="158" y="87"/>
                    </a:lnTo>
                    <a:lnTo>
                      <a:pt x="177" y="102"/>
                    </a:lnTo>
                    <a:lnTo>
                      <a:pt x="176" y="111"/>
                    </a:lnTo>
                    <a:lnTo>
                      <a:pt x="176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7" y="138"/>
                    </a:lnTo>
                    <a:lnTo>
                      <a:pt x="152" y="138"/>
                    </a:lnTo>
                    <a:lnTo>
                      <a:pt x="151" y="139"/>
                    </a:lnTo>
                    <a:lnTo>
                      <a:pt x="151" y="140"/>
                    </a:lnTo>
                    <a:lnTo>
                      <a:pt x="151" y="141"/>
                    </a:lnTo>
                    <a:lnTo>
                      <a:pt x="151" y="142"/>
                    </a:lnTo>
                    <a:lnTo>
                      <a:pt x="154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0"/>
                    </a:lnTo>
                    <a:lnTo>
                      <a:pt x="173" y="154"/>
                    </a:lnTo>
                    <a:lnTo>
                      <a:pt x="173" y="159"/>
                    </a:lnTo>
                    <a:lnTo>
                      <a:pt x="173" y="165"/>
                    </a:lnTo>
                    <a:lnTo>
                      <a:pt x="173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0" y="172"/>
                    </a:lnTo>
                    <a:lnTo>
                      <a:pt x="160" y="167"/>
                    </a:lnTo>
                    <a:lnTo>
                      <a:pt x="148" y="160"/>
                    </a:lnTo>
                    <a:lnTo>
                      <a:pt x="137" y="154"/>
                    </a:lnTo>
                    <a:lnTo>
                      <a:pt x="125" y="147"/>
                    </a:lnTo>
                    <a:lnTo>
                      <a:pt x="115" y="141"/>
                    </a:lnTo>
                    <a:lnTo>
                      <a:pt x="104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93" y="141"/>
                    </a:lnTo>
                    <a:lnTo>
                      <a:pt x="104" y="146"/>
                    </a:lnTo>
                    <a:lnTo>
                      <a:pt x="115" y="152"/>
                    </a:lnTo>
                    <a:lnTo>
                      <a:pt x="125" y="156"/>
                    </a:lnTo>
                    <a:lnTo>
                      <a:pt x="136" y="161"/>
                    </a:lnTo>
                    <a:lnTo>
                      <a:pt x="146" y="168"/>
                    </a:lnTo>
                    <a:lnTo>
                      <a:pt x="158" y="174"/>
                    </a:lnTo>
                    <a:lnTo>
                      <a:pt x="169" y="182"/>
                    </a:lnTo>
                    <a:lnTo>
                      <a:pt x="169" y="203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5"/>
                    </a:lnTo>
                    <a:lnTo>
                      <a:pt x="158" y="223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4" y="212"/>
                    </a:lnTo>
                    <a:lnTo>
                      <a:pt x="127" y="206"/>
                    </a:lnTo>
                    <a:lnTo>
                      <a:pt x="119" y="201"/>
                    </a:lnTo>
                    <a:lnTo>
                      <a:pt x="112" y="198"/>
                    </a:lnTo>
                    <a:lnTo>
                      <a:pt x="104" y="194"/>
                    </a:lnTo>
                    <a:lnTo>
                      <a:pt x="106" y="199"/>
                    </a:lnTo>
                    <a:lnTo>
                      <a:pt x="113" y="203"/>
                    </a:lnTo>
                    <a:lnTo>
                      <a:pt x="121" y="209"/>
                    </a:lnTo>
                    <a:lnTo>
                      <a:pt x="130" y="215"/>
                    </a:lnTo>
                    <a:lnTo>
                      <a:pt x="140" y="222"/>
                    </a:lnTo>
                    <a:lnTo>
                      <a:pt x="151" y="228"/>
                    </a:lnTo>
                    <a:lnTo>
                      <a:pt x="159" y="232"/>
                    </a:lnTo>
                    <a:lnTo>
                      <a:pt x="166" y="237"/>
                    </a:lnTo>
                    <a:lnTo>
                      <a:pt x="166" y="242"/>
                    </a:lnTo>
                    <a:lnTo>
                      <a:pt x="166" y="245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5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3" name="Freeform 111"/>
              <p:cNvSpPr>
                <a:spLocks/>
              </p:cNvSpPr>
              <p:nvPr/>
            </p:nvSpPr>
            <p:spPr bwMode="auto">
              <a:xfrm>
                <a:off x="1374" y="3234"/>
                <a:ext cx="34" cy="79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0" y="139"/>
                  </a:cxn>
                  <a:cxn ang="0">
                    <a:pos x="3" y="102"/>
                  </a:cxn>
                  <a:cxn ang="0">
                    <a:pos x="5" y="58"/>
                  </a:cxn>
                  <a:cxn ang="0">
                    <a:pos x="7" y="19"/>
                  </a:cxn>
                  <a:cxn ang="0">
                    <a:pos x="13" y="16"/>
                  </a:cxn>
                  <a:cxn ang="0">
                    <a:pos x="20" y="12"/>
                  </a:cxn>
                  <a:cxn ang="0">
                    <a:pos x="28" y="10"/>
                  </a:cxn>
                  <a:cxn ang="0">
                    <a:pos x="36" y="8"/>
                  </a:cxn>
                  <a:cxn ang="0">
                    <a:pos x="44" y="5"/>
                  </a:cxn>
                  <a:cxn ang="0">
                    <a:pos x="53" y="3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7" y="65"/>
                  </a:cxn>
                  <a:cxn ang="0">
                    <a:pos x="65" y="108"/>
                  </a:cxn>
                  <a:cxn ang="0">
                    <a:pos x="63" y="133"/>
                  </a:cxn>
                  <a:cxn ang="0">
                    <a:pos x="54" y="137"/>
                  </a:cxn>
                  <a:cxn ang="0">
                    <a:pos x="48" y="140"/>
                  </a:cxn>
                  <a:cxn ang="0">
                    <a:pos x="40" y="144"/>
                  </a:cxn>
                  <a:cxn ang="0">
                    <a:pos x="31" y="147"/>
                  </a:cxn>
                  <a:cxn ang="0">
                    <a:pos x="23" y="151"/>
                  </a:cxn>
                  <a:cxn ang="0">
                    <a:pos x="15" y="154"/>
                  </a:cxn>
                  <a:cxn ang="0">
                    <a:pos x="7" y="156"/>
                  </a:cxn>
                  <a:cxn ang="0">
                    <a:pos x="0" y="157"/>
                  </a:cxn>
                </a:cxnLst>
                <a:rect l="0" t="0" r="r" b="b"/>
                <a:pathLst>
                  <a:path w="69" h="157">
                    <a:moveTo>
                      <a:pt x="0" y="157"/>
                    </a:moveTo>
                    <a:lnTo>
                      <a:pt x="0" y="139"/>
                    </a:lnTo>
                    <a:lnTo>
                      <a:pt x="3" y="102"/>
                    </a:lnTo>
                    <a:lnTo>
                      <a:pt x="5" y="58"/>
                    </a:lnTo>
                    <a:lnTo>
                      <a:pt x="7" y="19"/>
                    </a:lnTo>
                    <a:lnTo>
                      <a:pt x="13" y="16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6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7" y="65"/>
                    </a:lnTo>
                    <a:lnTo>
                      <a:pt x="65" y="108"/>
                    </a:lnTo>
                    <a:lnTo>
                      <a:pt x="63" y="133"/>
                    </a:lnTo>
                    <a:lnTo>
                      <a:pt x="54" y="137"/>
                    </a:lnTo>
                    <a:lnTo>
                      <a:pt x="48" y="140"/>
                    </a:lnTo>
                    <a:lnTo>
                      <a:pt x="40" y="144"/>
                    </a:lnTo>
                    <a:lnTo>
                      <a:pt x="31" y="147"/>
                    </a:lnTo>
                    <a:lnTo>
                      <a:pt x="23" y="151"/>
                    </a:lnTo>
                    <a:lnTo>
                      <a:pt x="15" y="154"/>
                    </a:lnTo>
                    <a:lnTo>
                      <a:pt x="7" y="156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4" name="Freeform 112"/>
              <p:cNvSpPr>
                <a:spLocks/>
              </p:cNvSpPr>
              <p:nvPr/>
            </p:nvSpPr>
            <p:spPr bwMode="auto">
              <a:xfrm>
                <a:off x="1410" y="3204"/>
                <a:ext cx="74" cy="93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10" y="162"/>
                  </a:cxn>
                  <a:cxn ang="0">
                    <a:pos x="29" y="153"/>
                  </a:cxn>
                  <a:cxn ang="0">
                    <a:pos x="48" y="145"/>
                  </a:cxn>
                  <a:cxn ang="0">
                    <a:pos x="56" y="138"/>
                  </a:cxn>
                  <a:cxn ang="0">
                    <a:pos x="49" y="137"/>
                  </a:cxn>
                  <a:cxn ang="0">
                    <a:pos x="28" y="145"/>
                  </a:cxn>
                  <a:cxn ang="0">
                    <a:pos x="8" y="154"/>
                  </a:cxn>
                  <a:cxn ang="0">
                    <a:pos x="3" y="133"/>
                  </a:cxn>
                  <a:cxn ang="0">
                    <a:pos x="15" y="108"/>
                  </a:cxn>
                  <a:cxn ang="0">
                    <a:pos x="46" y="98"/>
                  </a:cxn>
                  <a:cxn ang="0">
                    <a:pos x="81" y="87"/>
                  </a:cxn>
                  <a:cxn ang="0">
                    <a:pos x="69" y="84"/>
                  </a:cxn>
                  <a:cxn ang="0">
                    <a:pos x="36" y="92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8"/>
                  </a:cxn>
                  <a:cxn ang="0">
                    <a:pos x="48" y="38"/>
                  </a:cxn>
                  <a:cxn ang="0">
                    <a:pos x="75" y="29"/>
                  </a:cxn>
                  <a:cxn ang="0">
                    <a:pos x="100" y="16"/>
                  </a:cxn>
                  <a:cxn ang="0">
                    <a:pos x="131" y="2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5" y="29"/>
                  </a:cxn>
                  <a:cxn ang="0">
                    <a:pos x="99" y="38"/>
                  </a:cxn>
                  <a:cxn ang="0">
                    <a:pos x="86" y="45"/>
                  </a:cxn>
                  <a:cxn ang="0">
                    <a:pos x="90" y="49"/>
                  </a:cxn>
                  <a:cxn ang="0">
                    <a:pos x="110" y="41"/>
                  </a:cxn>
                  <a:cxn ang="0">
                    <a:pos x="132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7"/>
                  </a:cxn>
                  <a:cxn ang="0">
                    <a:pos x="86" y="108"/>
                  </a:cxn>
                  <a:cxn ang="0">
                    <a:pos x="70" y="113"/>
                  </a:cxn>
                  <a:cxn ang="0">
                    <a:pos x="64" y="115"/>
                  </a:cxn>
                  <a:cxn ang="0">
                    <a:pos x="64" y="120"/>
                  </a:cxn>
                  <a:cxn ang="0">
                    <a:pos x="77" y="120"/>
                  </a:cxn>
                  <a:cxn ang="0">
                    <a:pos x="94" y="115"/>
                  </a:cxn>
                  <a:cxn ang="0">
                    <a:pos x="114" y="113"/>
                  </a:cxn>
                  <a:cxn ang="0">
                    <a:pos x="133" y="120"/>
                  </a:cxn>
                  <a:cxn ang="0">
                    <a:pos x="148" y="128"/>
                  </a:cxn>
                  <a:cxn ang="0">
                    <a:pos x="137" y="137"/>
                  </a:cxn>
                  <a:cxn ang="0">
                    <a:pos x="113" y="144"/>
                  </a:cxn>
                  <a:cxn ang="0">
                    <a:pos x="78" y="158"/>
                  </a:cxn>
                  <a:cxn ang="0">
                    <a:pos x="46" y="170"/>
                  </a:cxn>
                  <a:cxn ang="0">
                    <a:pos x="22" y="181"/>
                  </a:cxn>
                  <a:cxn ang="0">
                    <a:pos x="1" y="184"/>
                  </a:cxn>
                </a:cxnLst>
                <a:rect l="0" t="0" r="r" b="b"/>
                <a:pathLst>
                  <a:path w="148" h="184">
                    <a:moveTo>
                      <a:pt x="1" y="184"/>
                    </a:moveTo>
                    <a:lnTo>
                      <a:pt x="0" y="181"/>
                    </a:lnTo>
                    <a:lnTo>
                      <a:pt x="1" y="178"/>
                    </a:lnTo>
                    <a:lnTo>
                      <a:pt x="1" y="174"/>
                    </a:lnTo>
                    <a:lnTo>
                      <a:pt x="3" y="166"/>
                    </a:lnTo>
                    <a:lnTo>
                      <a:pt x="10" y="162"/>
                    </a:lnTo>
                    <a:lnTo>
                      <a:pt x="16" y="159"/>
                    </a:lnTo>
                    <a:lnTo>
                      <a:pt x="22" y="156"/>
                    </a:lnTo>
                    <a:lnTo>
                      <a:pt x="29" y="153"/>
                    </a:lnTo>
                    <a:lnTo>
                      <a:pt x="34" y="151"/>
                    </a:lnTo>
                    <a:lnTo>
                      <a:pt x="41" y="147"/>
                    </a:lnTo>
                    <a:lnTo>
                      <a:pt x="48" y="145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7"/>
                    </a:lnTo>
                    <a:lnTo>
                      <a:pt x="56" y="136"/>
                    </a:lnTo>
                    <a:lnTo>
                      <a:pt x="49" y="137"/>
                    </a:lnTo>
                    <a:lnTo>
                      <a:pt x="41" y="138"/>
                    </a:lnTo>
                    <a:lnTo>
                      <a:pt x="34" y="142"/>
                    </a:lnTo>
                    <a:lnTo>
                      <a:pt x="28" y="145"/>
                    </a:lnTo>
                    <a:lnTo>
                      <a:pt x="22" y="148"/>
                    </a:lnTo>
                    <a:lnTo>
                      <a:pt x="15" y="151"/>
                    </a:lnTo>
                    <a:lnTo>
                      <a:pt x="8" y="154"/>
                    </a:lnTo>
                    <a:lnTo>
                      <a:pt x="2" y="155"/>
                    </a:lnTo>
                    <a:lnTo>
                      <a:pt x="3" y="144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5" y="113"/>
                    </a:lnTo>
                    <a:lnTo>
                      <a:pt x="15" y="108"/>
                    </a:lnTo>
                    <a:lnTo>
                      <a:pt x="24" y="103"/>
                    </a:lnTo>
                    <a:lnTo>
                      <a:pt x="36" y="100"/>
                    </a:lnTo>
                    <a:lnTo>
                      <a:pt x="46" y="98"/>
                    </a:lnTo>
                    <a:lnTo>
                      <a:pt x="57" y="94"/>
                    </a:lnTo>
                    <a:lnTo>
                      <a:pt x="69" y="91"/>
                    </a:lnTo>
                    <a:lnTo>
                      <a:pt x="81" y="87"/>
                    </a:lnTo>
                    <a:lnTo>
                      <a:pt x="91" y="82"/>
                    </a:lnTo>
                    <a:lnTo>
                      <a:pt x="79" y="83"/>
                    </a:lnTo>
                    <a:lnTo>
                      <a:pt x="69" y="84"/>
                    </a:lnTo>
                    <a:lnTo>
                      <a:pt x="57" y="86"/>
                    </a:lnTo>
                    <a:lnTo>
                      <a:pt x="47" y="89"/>
                    </a:lnTo>
                    <a:lnTo>
                      <a:pt x="36" y="92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8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2"/>
                    </a:lnTo>
                    <a:lnTo>
                      <a:pt x="22" y="48"/>
                    </a:lnTo>
                    <a:lnTo>
                      <a:pt x="30" y="44"/>
                    </a:lnTo>
                    <a:lnTo>
                      <a:pt x="39" y="40"/>
                    </a:lnTo>
                    <a:lnTo>
                      <a:pt x="48" y="38"/>
                    </a:lnTo>
                    <a:lnTo>
                      <a:pt x="57" y="34"/>
                    </a:lnTo>
                    <a:lnTo>
                      <a:pt x="67" y="32"/>
                    </a:lnTo>
                    <a:lnTo>
                      <a:pt x="75" y="29"/>
                    </a:lnTo>
                    <a:lnTo>
                      <a:pt x="82" y="25"/>
                    </a:lnTo>
                    <a:lnTo>
                      <a:pt x="90" y="22"/>
                    </a:lnTo>
                    <a:lnTo>
                      <a:pt x="100" y="16"/>
                    </a:lnTo>
                    <a:lnTo>
                      <a:pt x="110" y="10"/>
                    </a:lnTo>
                    <a:lnTo>
                      <a:pt x="121" y="6"/>
                    </a:lnTo>
                    <a:lnTo>
                      <a:pt x="131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9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0" y="22"/>
                    </a:lnTo>
                    <a:lnTo>
                      <a:pt x="133" y="25"/>
                    </a:lnTo>
                    <a:lnTo>
                      <a:pt x="125" y="29"/>
                    </a:lnTo>
                    <a:lnTo>
                      <a:pt x="116" y="32"/>
                    </a:lnTo>
                    <a:lnTo>
                      <a:pt x="107" y="36"/>
                    </a:lnTo>
                    <a:lnTo>
                      <a:pt x="99" y="38"/>
                    </a:lnTo>
                    <a:lnTo>
                      <a:pt x="91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90" y="49"/>
                    </a:lnTo>
                    <a:lnTo>
                      <a:pt x="97" y="47"/>
                    </a:lnTo>
                    <a:lnTo>
                      <a:pt x="104" y="44"/>
                    </a:lnTo>
                    <a:lnTo>
                      <a:pt x="110" y="41"/>
                    </a:lnTo>
                    <a:lnTo>
                      <a:pt x="117" y="38"/>
                    </a:lnTo>
                    <a:lnTo>
                      <a:pt x="124" y="36"/>
                    </a:lnTo>
                    <a:lnTo>
                      <a:pt x="132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9"/>
                    </a:lnTo>
                    <a:lnTo>
                      <a:pt x="145" y="72"/>
                    </a:lnTo>
                    <a:lnTo>
                      <a:pt x="144" y="87"/>
                    </a:lnTo>
                    <a:lnTo>
                      <a:pt x="137" y="90"/>
                    </a:lnTo>
                    <a:lnTo>
                      <a:pt x="131" y="93"/>
                    </a:lnTo>
                    <a:lnTo>
                      <a:pt x="123" y="97"/>
                    </a:lnTo>
                    <a:lnTo>
                      <a:pt x="110" y="102"/>
                    </a:lnTo>
                    <a:lnTo>
                      <a:pt x="97" y="106"/>
                    </a:lnTo>
                    <a:lnTo>
                      <a:pt x="86" y="108"/>
                    </a:lnTo>
                    <a:lnTo>
                      <a:pt x="79" y="110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5"/>
                    </a:lnTo>
                    <a:lnTo>
                      <a:pt x="64" y="116"/>
                    </a:lnTo>
                    <a:lnTo>
                      <a:pt x="64" y="117"/>
                    </a:lnTo>
                    <a:lnTo>
                      <a:pt x="64" y="120"/>
                    </a:lnTo>
                    <a:lnTo>
                      <a:pt x="64" y="121"/>
                    </a:lnTo>
                    <a:lnTo>
                      <a:pt x="70" y="121"/>
                    </a:lnTo>
                    <a:lnTo>
                      <a:pt x="77" y="120"/>
                    </a:lnTo>
                    <a:lnTo>
                      <a:pt x="83" y="118"/>
                    </a:lnTo>
                    <a:lnTo>
                      <a:pt x="89" y="116"/>
                    </a:lnTo>
                    <a:lnTo>
                      <a:pt x="94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20" y="115"/>
                    </a:lnTo>
                    <a:lnTo>
                      <a:pt x="125" y="117"/>
                    </a:lnTo>
                    <a:lnTo>
                      <a:pt x="133" y="120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8" y="128"/>
                    </a:lnTo>
                    <a:lnTo>
                      <a:pt x="148" y="131"/>
                    </a:lnTo>
                    <a:lnTo>
                      <a:pt x="148" y="133"/>
                    </a:lnTo>
                    <a:lnTo>
                      <a:pt x="137" y="137"/>
                    </a:lnTo>
                    <a:lnTo>
                      <a:pt x="128" y="139"/>
                    </a:lnTo>
                    <a:lnTo>
                      <a:pt x="121" y="142"/>
                    </a:lnTo>
                    <a:lnTo>
                      <a:pt x="113" y="144"/>
                    </a:lnTo>
                    <a:lnTo>
                      <a:pt x="104" y="147"/>
                    </a:lnTo>
                    <a:lnTo>
                      <a:pt x="92" y="152"/>
                    </a:lnTo>
                    <a:lnTo>
                      <a:pt x="78" y="158"/>
                    </a:lnTo>
                    <a:lnTo>
                      <a:pt x="60" y="165"/>
                    </a:lnTo>
                    <a:lnTo>
                      <a:pt x="54" y="168"/>
                    </a:lnTo>
                    <a:lnTo>
                      <a:pt x="46" y="170"/>
                    </a:lnTo>
                    <a:lnTo>
                      <a:pt x="39" y="175"/>
                    </a:lnTo>
                    <a:lnTo>
                      <a:pt x="31" y="177"/>
                    </a:lnTo>
                    <a:lnTo>
                      <a:pt x="22" y="181"/>
                    </a:lnTo>
                    <a:lnTo>
                      <a:pt x="15" y="183"/>
                    </a:lnTo>
                    <a:lnTo>
                      <a:pt x="7" y="184"/>
                    </a:lnTo>
                    <a:lnTo>
                      <a:pt x="1" y="18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5" name="Freeform 113"/>
              <p:cNvSpPr>
                <a:spLocks/>
              </p:cNvSpPr>
              <p:nvPr/>
            </p:nvSpPr>
            <p:spPr bwMode="auto">
              <a:xfrm>
                <a:off x="1217" y="3193"/>
                <a:ext cx="153" cy="69"/>
              </a:xfrm>
              <a:custGeom>
                <a:avLst/>
                <a:gdLst/>
                <a:ahLst/>
                <a:cxnLst>
                  <a:cxn ang="0">
                    <a:pos x="138" y="124"/>
                  </a:cxn>
                  <a:cxn ang="0">
                    <a:pos x="101" y="101"/>
                  </a:cxn>
                  <a:cxn ang="0">
                    <a:pos x="65" y="79"/>
                  </a:cxn>
                  <a:cxn ang="0">
                    <a:pos x="30" y="58"/>
                  </a:cxn>
                  <a:cxn ang="0">
                    <a:pos x="7" y="41"/>
                  </a:cxn>
                  <a:cxn ang="0">
                    <a:pos x="1" y="34"/>
                  </a:cxn>
                  <a:cxn ang="0">
                    <a:pos x="16" y="26"/>
                  </a:cxn>
                  <a:cxn ang="0">
                    <a:pos x="47" y="18"/>
                  </a:cxn>
                  <a:cxn ang="0">
                    <a:pos x="80" y="10"/>
                  </a:cxn>
                  <a:cxn ang="0">
                    <a:pos x="112" y="3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3"/>
                  </a:cxn>
                  <a:cxn ang="0">
                    <a:pos x="124" y="19"/>
                  </a:cxn>
                  <a:cxn ang="0">
                    <a:pos x="106" y="24"/>
                  </a:cxn>
                  <a:cxn ang="0">
                    <a:pos x="89" y="26"/>
                  </a:cxn>
                  <a:cxn ang="0">
                    <a:pos x="80" y="36"/>
                  </a:cxn>
                  <a:cxn ang="0">
                    <a:pos x="75" y="52"/>
                  </a:cxn>
                  <a:cxn ang="0">
                    <a:pos x="95" y="76"/>
                  </a:cxn>
                  <a:cxn ang="0">
                    <a:pos x="123" y="98"/>
                  </a:cxn>
                  <a:cxn ang="0">
                    <a:pos x="136" y="107"/>
                  </a:cxn>
                  <a:cxn ang="0">
                    <a:pos x="142" y="111"/>
                  </a:cxn>
                  <a:cxn ang="0">
                    <a:pos x="152" y="107"/>
                  </a:cxn>
                  <a:cxn ang="0">
                    <a:pos x="165" y="102"/>
                  </a:cxn>
                  <a:cxn ang="0">
                    <a:pos x="175" y="102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8"/>
                  </a:cxn>
                  <a:cxn ang="0">
                    <a:pos x="258" y="91"/>
                  </a:cxn>
                  <a:cxn ang="0">
                    <a:pos x="282" y="86"/>
                  </a:cxn>
                  <a:cxn ang="0">
                    <a:pos x="297" y="86"/>
                  </a:cxn>
                  <a:cxn ang="0">
                    <a:pos x="302" y="90"/>
                  </a:cxn>
                  <a:cxn ang="0">
                    <a:pos x="297" y="97"/>
                  </a:cxn>
                  <a:cxn ang="0">
                    <a:pos x="262" y="109"/>
                  </a:cxn>
                  <a:cxn ang="0">
                    <a:pos x="218" y="120"/>
                  </a:cxn>
                  <a:cxn ang="0">
                    <a:pos x="184" y="128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8" y="124"/>
                    </a:lnTo>
                    <a:lnTo>
                      <a:pt x="120" y="113"/>
                    </a:lnTo>
                    <a:lnTo>
                      <a:pt x="101" y="101"/>
                    </a:lnTo>
                    <a:lnTo>
                      <a:pt x="83" y="91"/>
                    </a:lnTo>
                    <a:lnTo>
                      <a:pt x="65" y="79"/>
                    </a:lnTo>
                    <a:lnTo>
                      <a:pt x="47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1"/>
                    </a:lnTo>
                    <a:lnTo>
                      <a:pt x="4" y="38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6" y="26"/>
                    </a:lnTo>
                    <a:lnTo>
                      <a:pt x="31" y="22"/>
                    </a:lnTo>
                    <a:lnTo>
                      <a:pt x="47" y="18"/>
                    </a:lnTo>
                    <a:lnTo>
                      <a:pt x="63" y="14"/>
                    </a:lnTo>
                    <a:lnTo>
                      <a:pt x="80" y="10"/>
                    </a:lnTo>
                    <a:lnTo>
                      <a:pt x="96" y="7"/>
                    </a:lnTo>
                    <a:lnTo>
                      <a:pt x="112" y="3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3"/>
                    </a:lnTo>
                    <a:lnTo>
                      <a:pt x="144" y="6"/>
                    </a:lnTo>
                    <a:lnTo>
                      <a:pt x="149" y="8"/>
                    </a:lnTo>
                    <a:lnTo>
                      <a:pt x="142" y="13"/>
                    </a:lnTo>
                    <a:lnTo>
                      <a:pt x="134" y="16"/>
                    </a:lnTo>
                    <a:lnTo>
                      <a:pt x="124" y="19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5"/>
                    </a:lnTo>
                    <a:lnTo>
                      <a:pt x="89" y="26"/>
                    </a:lnTo>
                    <a:lnTo>
                      <a:pt x="81" y="28"/>
                    </a:lnTo>
                    <a:lnTo>
                      <a:pt x="80" y="36"/>
                    </a:lnTo>
                    <a:lnTo>
                      <a:pt x="77" y="44"/>
                    </a:lnTo>
                    <a:lnTo>
                      <a:pt x="75" y="52"/>
                    </a:lnTo>
                    <a:lnTo>
                      <a:pt x="74" y="60"/>
                    </a:lnTo>
                    <a:lnTo>
                      <a:pt x="95" y="76"/>
                    </a:lnTo>
                    <a:lnTo>
                      <a:pt x="111" y="89"/>
                    </a:lnTo>
                    <a:lnTo>
                      <a:pt x="123" y="98"/>
                    </a:lnTo>
                    <a:lnTo>
                      <a:pt x="131" y="104"/>
                    </a:lnTo>
                    <a:lnTo>
                      <a:pt x="136" y="107"/>
                    </a:lnTo>
                    <a:lnTo>
                      <a:pt x="139" y="109"/>
                    </a:lnTo>
                    <a:lnTo>
                      <a:pt x="142" y="111"/>
                    </a:lnTo>
                    <a:lnTo>
                      <a:pt x="143" y="112"/>
                    </a:lnTo>
                    <a:lnTo>
                      <a:pt x="152" y="107"/>
                    </a:lnTo>
                    <a:lnTo>
                      <a:pt x="159" y="104"/>
                    </a:lnTo>
                    <a:lnTo>
                      <a:pt x="165" y="102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199" y="108"/>
                    </a:lnTo>
                    <a:lnTo>
                      <a:pt x="211" y="105"/>
                    </a:lnTo>
                    <a:lnTo>
                      <a:pt x="222" y="101"/>
                    </a:lnTo>
                    <a:lnTo>
                      <a:pt x="234" y="98"/>
                    </a:lnTo>
                    <a:lnTo>
                      <a:pt x="245" y="94"/>
                    </a:lnTo>
                    <a:lnTo>
                      <a:pt x="258" y="91"/>
                    </a:lnTo>
                    <a:lnTo>
                      <a:pt x="270" y="89"/>
                    </a:lnTo>
                    <a:lnTo>
                      <a:pt x="282" y="86"/>
                    </a:lnTo>
                    <a:lnTo>
                      <a:pt x="295" y="84"/>
                    </a:lnTo>
                    <a:lnTo>
                      <a:pt x="297" y="86"/>
                    </a:lnTo>
                    <a:lnTo>
                      <a:pt x="300" y="87"/>
                    </a:lnTo>
                    <a:lnTo>
                      <a:pt x="302" y="90"/>
                    </a:lnTo>
                    <a:lnTo>
                      <a:pt x="305" y="92"/>
                    </a:lnTo>
                    <a:lnTo>
                      <a:pt x="297" y="97"/>
                    </a:lnTo>
                    <a:lnTo>
                      <a:pt x="281" y="102"/>
                    </a:lnTo>
                    <a:lnTo>
                      <a:pt x="262" y="109"/>
                    </a:lnTo>
                    <a:lnTo>
                      <a:pt x="240" y="115"/>
                    </a:lnTo>
                    <a:lnTo>
                      <a:pt x="218" y="120"/>
                    </a:lnTo>
                    <a:lnTo>
                      <a:pt x="198" y="124"/>
                    </a:lnTo>
                    <a:lnTo>
                      <a:pt x="184" y="128"/>
                    </a:lnTo>
                    <a:lnTo>
                      <a:pt x="177" y="129"/>
                    </a:lnTo>
                    <a:lnTo>
                      <a:pt x="167" y="134"/>
                    </a:lnTo>
                    <a:lnTo>
                      <a:pt x="161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6" name="Freeform 114"/>
              <p:cNvSpPr>
                <a:spLocks/>
              </p:cNvSpPr>
              <p:nvPr/>
            </p:nvSpPr>
            <p:spPr bwMode="auto">
              <a:xfrm>
                <a:off x="1295" y="3248"/>
                <a:ext cx="11" cy="6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5" y="7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4"/>
                  </a:cxn>
                  <a:cxn ang="0">
                    <a:pos x="21" y="5"/>
                  </a:cxn>
                  <a:cxn ang="0">
                    <a:pos x="17" y="8"/>
                  </a:cxn>
                  <a:cxn ang="0">
                    <a:pos x="11" y="11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1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7" name="Freeform 115"/>
              <p:cNvSpPr>
                <a:spLocks/>
              </p:cNvSpPr>
              <p:nvPr/>
            </p:nvSpPr>
            <p:spPr bwMode="auto">
              <a:xfrm>
                <a:off x="1259" y="3201"/>
                <a:ext cx="97" cy="43"/>
              </a:xfrm>
              <a:custGeom>
                <a:avLst/>
                <a:gdLst/>
                <a:ahLst/>
                <a:cxnLst>
                  <a:cxn ang="0">
                    <a:pos x="48" y="81"/>
                  </a:cxn>
                  <a:cxn ang="0">
                    <a:pos x="35" y="70"/>
                  </a:cxn>
                  <a:cxn ang="0">
                    <a:pos x="21" y="60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8"/>
                  </a:cxn>
                  <a:cxn ang="0">
                    <a:pos x="12" y="18"/>
                  </a:cxn>
                  <a:cxn ang="0">
                    <a:pos x="29" y="11"/>
                  </a:cxn>
                  <a:cxn ang="0">
                    <a:pos x="51" y="6"/>
                  </a:cxn>
                  <a:cxn ang="0">
                    <a:pos x="71" y="2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2" y="13"/>
                  </a:cxn>
                  <a:cxn ang="0">
                    <a:pos x="48" y="17"/>
                  </a:cxn>
                  <a:cxn ang="0">
                    <a:pos x="35" y="22"/>
                  </a:cxn>
                  <a:cxn ang="0">
                    <a:pos x="29" y="25"/>
                  </a:cxn>
                  <a:cxn ang="0">
                    <a:pos x="28" y="29"/>
                  </a:cxn>
                  <a:cxn ang="0">
                    <a:pos x="39" y="28"/>
                  </a:cxn>
                  <a:cxn ang="0">
                    <a:pos x="63" y="16"/>
                  </a:cxn>
                  <a:cxn ang="0">
                    <a:pos x="89" y="8"/>
                  </a:cxn>
                  <a:cxn ang="0">
                    <a:pos x="108" y="15"/>
                  </a:cxn>
                  <a:cxn ang="0">
                    <a:pos x="121" y="36"/>
                  </a:cxn>
                  <a:cxn ang="0">
                    <a:pos x="135" y="47"/>
                  </a:cxn>
                  <a:cxn ang="0">
                    <a:pos x="147" y="53"/>
                  </a:cxn>
                  <a:cxn ang="0">
                    <a:pos x="161" y="53"/>
                  </a:cxn>
                  <a:cxn ang="0">
                    <a:pos x="176" y="54"/>
                  </a:cxn>
                  <a:cxn ang="0">
                    <a:pos x="190" y="59"/>
                  </a:cxn>
                  <a:cxn ang="0">
                    <a:pos x="190" y="64"/>
                  </a:cxn>
                  <a:cxn ang="0">
                    <a:pos x="165" y="72"/>
                  </a:cxn>
                  <a:cxn ang="0">
                    <a:pos x="134" y="79"/>
                  </a:cxn>
                  <a:cxn ang="0">
                    <a:pos x="109" y="83"/>
                  </a:cxn>
                  <a:cxn ang="0">
                    <a:pos x="98" y="79"/>
                  </a:cxn>
                  <a:cxn ang="0">
                    <a:pos x="86" y="78"/>
                  </a:cxn>
                  <a:cxn ang="0">
                    <a:pos x="77" y="79"/>
                  </a:cxn>
                  <a:cxn ang="0">
                    <a:pos x="67" y="83"/>
                  </a:cxn>
                  <a:cxn ang="0">
                    <a:pos x="60" y="86"/>
                  </a:cxn>
                  <a:cxn ang="0">
                    <a:pos x="56" y="86"/>
                  </a:cxn>
                </a:cxnLst>
                <a:rect l="0" t="0" r="r" b="b"/>
                <a:pathLst>
                  <a:path w="196" h="86">
                    <a:moveTo>
                      <a:pt x="55" y="86"/>
                    </a:moveTo>
                    <a:lnTo>
                      <a:pt x="48" y="81"/>
                    </a:lnTo>
                    <a:lnTo>
                      <a:pt x="41" y="75"/>
                    </a:lnTo>
                    <a:lnTo>
                      <a:pt x="35" y="70"/>
                    </a:lnTo>
                    <a:lnTo>
                      <a:pt x="28" y="64"/>
                    </a:lnTo>
                    <a:lnTo>
                      <a:pt x="21" y="60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6" y="22"/>
                    </a:lnTo>
                    <a:lnTo>
                      <a:pt x="12" y="18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51" y="6"/>
                    </a:lnTo>
                    <a:lnTo>
                      <a:pt x="61" y="3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75" y="6"/>
                    </a:lnTo>
                    <a:lnTo>
                      <a:pt x="68" y="9"/>
                    </a:lnTo>
                    <a:lnTo>
                      <a:pt x="62" y="13"/>
                    </a:lnTo>
                    <a:lnTo>
                      <a:pt x="55" y="15"/>
                    </a:lnTo>
                    <a:lnTo>
                      <a:pt x="48" y="17"/>
                    </a:lnTo>
                    <a:lnTo>
                      <a:pt x="41" y="19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9" y="28"/>
                    </a:lnTo>
                    <a:lnTo>
                      <a:pt x="51" y="23"/>
                    </a:lnTo>
                    <a:lnTo>
                      <a:pt x="63" y="16"/>
                    </a:lnTo>
                    <a:lnTo>
                      <a:pt x="77" y="10"/>
                    </a:lnTo>
                    <a:lnTo>
                      <a:pt x="89" y="8"/>
                    </a:lnTo>
                    <a:lnTo>
                      <a:pt x="99" y="8"/>
                    </a:lnTo>
                    <a:lnTo>
                      <a:pt x="108" y="15"/>
                    </a:lnTo>
                    <a:lnTo>
                      <a:pt x="115" y="30"/>
                    </a:lnTo>
                    <a:lnTo>
                      <a:pt x="121" y="36"/>
                    </a:lnTo>
                    <a:lnTo>
                      <a:pt x="128" y="41"/>
                    </a:lnTo>
                    <a:lnTo>
                      <a:pt x="135" y="47"/>
                    </a:lnTo>
                    <a:lnTo>
                      <a:pt x="143" y="53"/>
                    </a:lnTo>
                    <a:lnTo>
                      <a:pt x="147" y="53"/>
                    </a:lnTo>
                    <a:lnTo>
                      <a:pt x="153" y="53"/>
                    </a:lnTo>
                    <a:lnTo>
                      <a:pt x="161" y="53"/>
                    </a:lnTo>
                    <a:lnTo>
                      <a:pt x="168" y="53"/>
                    </a:lnTo>
                    <a:lnTo>
                      <a:pt x="176" y="54"/>
                    </a:lnTo>
                    <a:lnTo>
                      <a:pt x="183" y="56"/>
                    </a:lnTo>
                    <a:lnTo>
                      <a:pt x="190" y="59"/>
                    </a:lnTo>
                    <a:lnTo>
                      <a:pt x="196" y="62"/>
                    </a:lnTo>
                    <a:lnTo>
                      <a:pt x="190" y="64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79"/>
                    </a:lnTo>
                    <a:lnTo>
                      <a:pt x="120" y="82"/>
                    </a:lnTo>
                    <a:lnTo>
                      <a:pt x="109" y="83"/>
                    </a:lnTo>
                    <a:lnTo>
                      <a:pt x="105" y="82"/>
                    </a:lnTo>
                    <a:lnTo>
                      <a:pt x="98" y="79"/>
                    </a:lnTo>
                    <a:lnTo>
                      <a:pt x="91" y="78"/>
                    </a:lnTo>
                    <a:lnTo>
                      <a:pt x="86" y="78"/>
                    </a:lnTo>
                    <a:lnTo>
                      <a:pt x="82" y="78"/>
                    </a:lnTo>
                    <a:lnTo>
                      <a:pt x="77" y="79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6" y="86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8" name="Freeform 116"/>
              <p:cNvSpPr>
                <a:spLocks/>
              </p:cNvSpPr>
              <p:nvPr/>
            </p:nvSpPr>
            <p:spPr bwMode="auto">
              <a:xfrm>
                <a:off x="1291" y="3182"/>
                <a:ext cx="120" cy="56"/>
              </a:xfrm>
              <a:custGeom>
                <a:avLst/>
                <a:gdLst/>
                <a:ahLst/>
                <a:cxnLst>
                  <a:cxn ang="0">
                    <a:pos x="171" y="111"/>
                  </a:cxn>
                  <a:cxn ang="0">
                    <a:pos x="130" y="89"/>
                  </a:cxn>
                  <a:cxn ang="0">
                    <a:pos x="99" y="71"/>
                  </a:cxn>
                  <a:cxn ang="0">
                    <a:pos x="74" y="59"/>
                  </a:cxn>
                  <a:cxn ang="0">
                    <a:pos x="56" y="50"/>
                  </a:cxn>
                  <a:cxn ang="0">
                    <a:pos x="42" y="41"/>
                  </a:cxn>
                  <a:cxn ang="0">
                    <a:pos x="28" y="35"/>
                  </a:cxn>
                  <a:cxn ang="0">
                    <a:pos x="16" y="29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6"/>
                  </a:cxn>
                  <a:cxn ang="0">
                    <a:pos x="18" y="9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62" y="2"/>
                  </a:cxn>
                  <a:cxn ang="0">
                    <a:pos x="72" y="6"/>
                  </a:cxn>
                  <a:cxn ang="0">
                    <a:pos x="86" y="13"/>
                  </a:cxn>
                  <a:cxn ang="0">
                    <a:pos x="103" y="23"/>
                  </a:cxn>
                  <a:cxn ang="0">
                    <a:pos x="112" y="26"/>
                  </a:cxn>
                  <a:cxn ang="0">
                    <a:pos x="122" y="31"/>
                  </a:cxn>
                  <a:cxn ang="0">
                    <a:pos x="131" y="36"/>
                  </a:cxn>
                  <a:cxn ang="0">
                    <a:pos x="141" y="41"/>
                  </a:cxn>
                  <a:cxn ang="0">
                    <a:pos x="150" y="47"/>
                  </a:cxn>
                  <a:cxn ang="0">
                    <a:pos x="161" y="53"/>
                  </a:cxn>
                  <a:cxn ang="0">
                    <a:pos x="171" y="58"/>
                  </a:cxn>
                  <a:cxn ang="0">
                    <a:pos x="183" y="62"/>
                  </a:cxn>
                  <a:cxn ang="0">
                    <a:pos x="198" y="69"/>
                  </a:cxn>
                  <a:cxn ang="0">
                    <a:pos x="208" y="75"/>
                  </a:cxn>
                  <a:cxn ang="0">
                    <a:pos x="216" y="80"/>
                  </a:cxn>
                  <a:cxn ang="0">
                    <a:pos x="223" y="82"/>
                  </a:cxn>
                  <a:cxn ang="0">
                    <a:pos x="228" y="84"/>
                  </a:cxn>
                  <a:cxn ang="0">
                    <a:pos x="231" y="85"/>
                  </a:cxn>
                  <a:cxn ang="0">
                    <a:pos x="234" y="88"/>
                  </a:cxn>
                  <a:cxn ang="0">
                    <a:pos x="239" y="89"/>
                  </a:cxn>
                  <a:cxn ang="0">
                    <a:pos x="234" y="92"/>
                  </a:cxn>
                  <a:cxn ang="0">
                    <a:pos x="228" y="96"/>
                  </a:cxn>
                  <a:cxn ang="0">
                    <a:pos x="218" y="99"/>
                  </a:cxn>
                  <a:cxn ang="0">
                    <a:pos x="207" y="103"/>
                  </a:cxn>
                  <a:cxn ang="0">
                    <a:pos x="195" y="106"/>
                  </a:cxn>
                  <a:cxn ang="0">
                    <a:pos x="185" y="108"/>
                  </a:cxn>
                  <a:cxn ang="0">
                    <a:pos x="177" y="109"/>
                  </a:cxn>
                  <a:cxn ang="0">
                    <a:pos x="171" y="111"/>
                  </a:cxn>
                </a:cxnLst>
                <a:rect l="0" t="0" r="r" b="b"/>
                <a:pathLst>
                  <a:path w="239" h="111">
                    <a:moveTo>
                      <a:pt x="171" y="111"/>
                    </a:moveTo>
                    <a:lnTo>
                      <a:pt x="130" y="89"/>
                    </a:lnTo>
                    <a:lnTo>
                      <a:pt x="99" y="71"/>
                    </a:lnTo>
                    <a:lnTo>
                      <a:pt x="74" y="59"/>
                    </a:lnTo>
                    <a:lnTo>
                      <a:pt x="56" y="50"/>
                    </a:lnTo>
                    <a:lnTo>
                      <a:pt x="42" y="41"/>
                    </a:lnTo>
                    <a:lnTo>
                      <a:pt x="28" y="35"/>
                    </a:lnTo>
                    <a:lnTo>
                      <a:pt x="16" y="29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8" y="9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2" y="6"/>
                    </a:lnTo>
                    <a:lnTo>
                      <a:pt x="86" y="13"/>
                    </a:lnTo>
                    <a:lnTo>
                      <a:pt x="103" y="23"/>
                    </a:lnTo>
                    <a:lnTo>
                      <a:pt x="112" y="26"/>
                    </a:lnTo>
                    <a:lnTo>
                      <a:pt x="122" y="31"/>
                    </a:lnTo>
                    <a:lnTo>
                      <a:pt x="131" y="36"/>
                    </a:lnTo>
                    <a:lnTo>
                      <a:pt x="141" y="41"/>
                    </a:lnTo>
                    <a:lnTo>
                      <a:pt x="150" y="47"/>
                    </a:lnTo>
                    <a:lnTo>
                      <a:pt x="161" y="53"/>
                    </a:lnTo>
                    <a:lnTo>
                      <a:pt x="171" y="58"/>
                    </a:lnTo>
                    <a:lnTo>
                      <a:pt x="183" y="62"/>
                    </a:lnTo>
                    <a:lnTo>
                      <a:pt x="198" y="69"/>
                    </a:lnTo>
                    <a:lnTo>
                      <a:pt x="208" y="75"/>
                    </a:lnTo>
                    <a:lnTo>
                      <a:pt x="216" y="80"/>
                    </a:lnTo>
                    <a:lnTo>
                      <a:pt x="223" y="82"/>
                    </a:lnTo>
                    <a:lnTo>
                      <a:pt x="228" y="84"/>
                    </a:lnTo>
                    <a:lnTo>
                      <a:pt x="231" y="85"/>
                    </a:lnTo>
                    <a:lnTo>
                      <a:pt x="234" y="88"/>
                    </a:lnTo>
                    <a:lnTo>
                      <a:pt x="239" y="89"/>
                    </a:lnTo>
                    <a:lnTo>
                      <a:pt x="234" y="92"/>
                    </a:lnTo>
                    <a:lnTo>
                      <a:pt x="228" y="96"/>
                    </a:lnTo>
                    <a:lnTo>
                      <a:pt x="218" y="99"/>
                    </a:lnTo>
                    <a:lnTo>
                      <a:pt x="207" y="103"/>
                    </a:lnTo>
                    <a:lnTo>
                      <a:pt x="195" y="106"/>
                    </a:lnTo>
                    <a:lnTo>
                      <a:pt x="185" y="108"/>
                    </a:lnTo>
                    <a:lnTo>
                      <a:pt x="177" y="109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29" name="Freeform 117"/>
              <p:cNvSpPr>
                <a:spLocks/>
              </p:cNvSpPr>
              <p:nvPr/>
            </p:nvSpPr>
            <p:spPr bwMode="auto">
              <a:xfrm>
                <a:off x="1290" y="3215"/>
                <a:ext cx="21" cy="17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0" y="27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0" y="1"/>
                  </a:cxn>
                  <a:cxn ang="0">
                    <a:pos x="37" y="4"/>
                  </a:cxn>
                  <a:cxn ang="0">
                    <a:pos x="42" y="11"/>
                  </a:cxn>
                  <a:cxn ang="0">
                    <a:pos x="43" y="20"/>
                  </a:cxn>
                  <a:cxn ang="0">
                    <a:pos x="39" y="24"/>
                  </a:cxn>
                  <a:cxn ang="0">
                    <a:pos x="35" y="27"/>
                  </a:cxn>
                  <a:cxn ang="0">
                    <a:pos x="30" y="28"/>
                  </a:cxn>
                  <a:cxn ang="0">
                    <a:pos x="27" y="31"/>
                  </a:cxn>
                  <a:cxn ang="0">
                    <a:pos x="22" y="32"/>
                  </a:cxn>
                  <a:cxn ang="0">
                    <a:pos x="18" y="33"/>
                  </a:cxn>
                  <a:cxn ang="0">
                    <a:pos x="13" y="33"/>
                  </a:cxn>
                  <a:cxn ang="0">
                    <a:pos x="8" y="33"/>
                  </a:cxn>
                </a:cxnLst>
                <a:rect l="0" t="0" r="r" b="b"/>
                <a:pathLst>
                  <a:path w="43" h="33">
                    <a:moveTo>
                      <a:pt x="8" y="33"/>
                    </a:moveTo>
                    <a:lnTo>
                      <a:pt x="6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4"/>
                    </a:lnTo>
                    <a:lnTo>
                      <a:pt x="42" y="11"/>
                    </a:lnTo>
                    <a:lnTo>
                      <a:pt x="43" y="20"/>
                    </a:lnTo>
                    <a:lnTo>
                      <a:pt x="39" y="24"/>
                    </a:lnTo>
                    <a:lnTo>
                      <a:pt x="35" y="27"/>
                    </a:lnTo>
                    <a:lnTo>
                      <a:pt x="30" y="28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0" name="Freeform 118"/>
              <p:cNvSpPr>
                <a:spLocks/>
              </p:cNvSpPr>
              <p:nvPr/>
            </p:nvSpPr>
            <p:spPr bwMode="auto">
              <a:xfrm>
                <a:off x="1291" y="3219"/>
                <a:ext cx="16" cy="10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" y="18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2" y="5"/>
                  </a:cxn>
                  <a:cxn ang="0">
                    <a:pos x="27" y="15"/>
                  </a:cxn>
                  <a:cxn ang="0">
                    <a:pos x="22" y="18"/>
                  </a:cxn>
                  <a:cxn ang="0">
                    <a:pos x="14" y="20"/>
                  </a:cxn>
                  <a:cxn ang="0">
                    <a:pos x="5" y="20"/>
                  </a:cxn>
                </a:cxnLst>
                <a:rect l="0" t="0" r="r" b="b"/>
                <a:pathLst>
                  <a:path w="32" h="20">
                    <a:moveTo>
                      <a:pt x="5" y="20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4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1" name="Freeform 119"/>
              <p:cNvSpPr>
                <a:spLocks/>
              </p:cNvSpPr>
              <p:nvPr/>
            </p:nvSpPr>
            <p:spPr bwMode="auto">
              <a:xfrm>
                <a:off x="1324" y="3155"/>
                <a:ext cx="156" cy="70"/>
              </a:xfrm>
              <a:custGeom>
                <a:avLst/>
                <a:gdLst/>
                <a:ahLst/>
                <a:cxnLst>
                  <a:cxn ang="0">
                    <a:pos x="181" y="135"/>
                  </a:cxn>
                  <a:cxn ang="0">
                    <a:pos x="169" y="131"/>
                  </a:cxn>
                  <a:cxn ang="0">
                    <a:pos x="165" y="129"/>
                  </a:cxn>
                  <a:cxn ang="0">
                    <a:pos x="165" y="127"/>
                  </a:cxn>
                  <a:cxn ang="0">
                    <a:pos x="175" y="122"/>
                  </a:cxn>
                  <a:cxn ang="0">
                    <a:pos x="195" y="116"/>
                  </a:cxn>
                  <a:cxn ang="0">
                    <a:pos x="214" y="110"/>
                  </a:cxn>
                  <a:cxn ang="0">
                    <a:pos x="233" y="104"/>
                  </a:cxn>
                  <a:cxn ang="0">
                    <a:pos x="242" y="89"/>
                  </a:cxn>
                  <a:cxn ang="0">
                    <a:pos x="245" y="70"/>
                  </a:cxn>
                  <a:cxn ang="0">
                    <a:pos x="234" y="56"/>
                  </a:cxn>
                  <a:cxn ang="0">
                    <a:pos x="206" y="41"/>
                  </a:cxn>
                  <a:cxn ang="0">
                    <a:pos x="178" y="27"/>
                  </a:cxn>
                  <a:cxn ang="0">
                    <a:pos x="152" y="18"/>
                  </a:cxn>
                  <a:cxn ang="0">
                    <a:pos x="138" y="21"/>
                  </a:cxn>
                  <a:cxn ang="0">
                    <a:pos x="126" y="24"/>
                  </a:cxn>
                  <a:cxn ang="0">
                    <a:pos x="113" y="23"/>
                  </a:cxn>
                  <a:cxn ang="0">
                    <a:pos x="100" y="21"/>
                  </a:cxn>
                  <a:cxn ang="0">
                    <a:pos x="90" y="23"/>
                  </a:cxn>
                  <a:cxn ang="0">
                    <a:pos x="69" y="33"/>
                  </a:cxn>
                  <a:cxn ang="0">
                    <a:pos x="43" y="46"/>
                  </a:cxn>
                  <a:cxn ang="0">
                    <a:pos x="20" y="55"/>
                  </a:cxn>
                  <a:cxn ang="0">
                    <a:pos x="6" y="53"/>
                  </a:cxn>
                  <a:cxn ang="0">
                    <a:pos x="1" y="49"/>
                  </a:cxn>
                  <a:cxn ang="0">
                    <a:pos x="12" y="40"/>
                  </a:cxn>
                  <a:cxn ang="0">
                    <a:pos x="45" y="24"/>
                  </a:cxn>
                  <a:cxn ang="0">
                    <a:pos x="85" y="9"/>
                  </a:cxn>
                  <a:cxn ang="0">
                    <a:pos x="122" y="0"/>
                  </a:cxn>
                  <a:cxn ang="0">
                    <a:pos x="128" y="3"/>
                  </a:cxn>
                  <a:cxn ang="0">
                    <a:pos x="118" y="13"/>
                  </a:cxn>
                  <a:cxn ang="0">
                    <a:pos x="121" y="15"/>
                  </a:cxn>
                  <a:cxn ang="0">
                    <a:pos x="131" y="8"/>
                  </a:cxn>
                  <a:cxn ang="0">
                    <a:pos x="159" y="10"/>
                  </a:cxn>
                  <a:cxn ang="0">
                    <a:pos x="204" y="29"/>
                  </a:cxn>
                  <a:cxn ang="0">
                    <a:pos x="249" y="51"/>
                  </a:cxn>
                  <a:cxn ang="0">
                    <a:pos x="293" y="75"/>
                  </a:cxn>
                  <a:cxn ang="0">
                    <a:pos x="302" y="93"/>
                  </a:cxn>
                  <a:cxn ang="0">
                    <a:pos x="268" y="110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3" h="139">
                    <a:moveTo>
                      <a:pt x="187" y="139"/>
                    </a:moveTo>
                    <a:lnTo>
                      <a:pt x="181" y="135"/>
                    </a:lnTo>
                    <a:lnTo>
                      <a:pt x="175" y="132"/>
                    </a:lnTo>
                    <a:lnTo>
                      <a:pt x="169" y="131"/>
                    </a:lnTo>
                    <a:lnTo>
                      <a:pt x="164" y="130"/>
                    </a:lnTo>
                    <a:lnTo>
                      <a:pt x="165" y="129"/>
                    </a:lnTo>
                    <a:lnTo>
                      <a:pt x="165" y="128"/>
                    </a:lnTo>
                    <a:lnTo>
                      <a:pt x="165" y="127"/>
                    </a:lnTo>
                    <a:lnTo>
                      <a:pt x="165" y="125"/>
                    </a:lnTo>
                    <a:lnTo>
                      <a:pt x="175" y="122"/>
                    </a:lnTo>
                    <a:lnTo>
                      <a:pt x="184" y="120"/>
                    </a:lnTo>
                    <a:lnTo>
                      <a:pt x="195" y="116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8"/>
                    </a:lnTo>
                    <a:lnTo>
                      <a:pt x="233" y="104"/>
                    </a:lnTo>
                    <a:lnTo>
                      <a:pt x="242" y="99"/>
                    </a:lnTo>
                    <a:lnTo>
                      <a:pt x="242" y="89"/>
                    </a:lnTo>
                    <a:lnTo>
                      <a:pt x="244" y="79"/>
                    </a:lnTo>
                    <a:lnTo>
                      <a:pt x="245" y="70"/>
                    </a:lnTo>
                    <a:lnTo>
                      <a:pt x="245" y="62"/>
                    </a:lnTo>
                    <a:lnTo>
                      <a:pt x="234" y="56"/>
                    </a:lnTo>
                    <a:lnTo>
                      <a:pt x="221" y="48"/>
                    </a:lnTo>
                    <a:lnTo>
                      <a:pt x="206" y="41"/>
                    </a:lnTo>
                    <a:lnTo>
                      <a:pt x="191" y="34"/>
                    </a:lnTo>
                    <a:lnTo>
                      <a:pt x="178" y="27"/>
                    </a:lnTo>
                    <a:lnTo>
                      <a:pt x="164" y="22"/>
                    </a:lnTo>
                    <a:lnTo>
                      <a:pt x="152" y="18"/>
                    </a:lnTo>
                    <a:lnTo>
                      <a:pt x="143" y="17"/>
                    </a:lnTo>
                    <a:lnTo>
                      <a:pt x="138" y="21"/>
                    </a:lnTo>
                    <a:lnTo>
                      <a:pt x="133" y="23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3" y="23"/>
                    </a:lnTo>
                    <a:lnTo>
                      <a:pt x="106" y="22"/>
                    </a:lnTo>
                    <a:lnTo>
                      <a:pt x="100" y="21"/>
                    </a:lnTo>
                    <a:lnTo>
                      <a:pt x="96" y="19"/>
                    </a:lnTo>
                    <a:lnTo>
                      <a:pt x="90" y="23"/>
                    </a:lnTo>
                    <a:lnTo>
                      <a:pt x="81" y="27"/>
                    </a:lnTo>
                    <a:lnTo>
                      <a:pt x="69" y="33"/>
                    </a:lnTo>
                    <a:lnTo>
                      <a:pt x="57" y="39"/>
                    </a:lnTo>
                    <a:lnTo>
                      <a:pt x="43" y="46"/>
                    </a:lnTo>
                    <a:lnTo>
                      <a:pt x="30" y="52"/>
                    </a:lnTo>
                    <a:lnTo>
                      <a:pt x="20" y="55"/>
                    </a:lnTo>
                    <a:lnTo>
                      <a:pt x="12" y="56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12" y="40"/>
                    </a:lnTo>
                    <a:lnTo>
                      <a:pt x="27" y="32"/>
                    </a:lnTo>
                    <a:lnTo>
                      <a:pt x="45" y="24"/>
                    </a:lnTo>
                    <a:lnTo>
                      <a:pt x="66" y="16"/>
                    </a:lnTo>
                    <a:lnTo>
                      <a:pt x="85" y="9"/>
                    </a:lnTo>
                    <a:lnTo>
                      <a:pt x="105" y="3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28" y="3"/>
                    </a:lnTo>
                    <a:lnTo>
                      <a:pt x="122" y="8"/>
                    </a:lnTo>
                    <a:lnTo>
                      <a:pt x="118" y="13"/>
                    </a:lnTo>
                    <a:lnTo>
                      <a:pt x="114" y="18"/>
                    </a:lnTo>
                    <a:lnTo>
                      <a:pt x="121" y="15"/>
                    </a:lnTo>
                    <a:lnTo>
                      <a:pt x="127" y="11"/>
                    </a:lnTo>
                    <a:lnTo>
                      <a:pt x="131" y="8"/>
                    </a:lnTo>
                    <a:lnTo>
                      <a:pt x="137" y="3"/>
                    </a:lnTo>
                    <a:lnTo>
                      <a:pt x="159" y="10"/>
                    </a:lnTo>
                    <a:lnTo>
                      <a:pt x="181" y="18"/>
                    </a:lnTo>
                    <a:lnTo>
                      <a:pt x="204" y="29"/>
                    </a:lnTo>
                    <a:lnTo>
                      <a:pt x="227" y="39"/>
                    </a:lnTo>
                    <a:lnTo>
                      <a:pt x="249" y="51"/>
                    </a:lnTo>
                    <a:lnTo>
                      <a:pt x="272" y="63"/>
                    </a:lnTo>
                    <a:lnTo>
                      <a:pt x="293" y="75"/>
                    </a:lnTo>
                    <a:lnTo>
                      <a:pt x="313" y="86"/>
                    </a:lnTo>
                    <a:lnTo>
                      <a:pt x="302" y="93"/>
                    </a:lnTo>
                    <a:lnTo>
                      <a:pt x="287" y="102"/>
                    </a:lnTo>
                    <a:lnTo>
                      <a:pt x="268" y="110"/>
                    </a:lnTo>
                    <a:lnTo>
                      <a:pt x="250" y="120"/>
                    </a:lnTo>
                    <a:lnTo>
                      <a:pt x="232" y="127"/>
                    </a:lnTo>
                    <a:lnTo>
                      <a:pt x="213" y="134"/>
                    </a:lnTo>
                    <a:lnTo>
                      <a:pt x="198" y="138"/>
                    </a:lnTo>
                    <a:lnTo>
                      <a:pt x="187" y="13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2" name="Freeform 120"/>
              <p:cNvSpPr>
                <a:spLocks/>
              </p:cNvSpPr>
              <p:nvPr/>
            </p:nvSpPr>
            <p:spPr bwMode="auto">
              <a:xfrm>
                <a:off x="1320" y="3213"/>
                <a:ext cx="23" cy="12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5" y="21"/>
                  </a:cxn>
                  <a:cxn ang="0">
                    <a:pos x="19" y="19"/>
                  </a:cxn>
                  <a:cxn ang="0">
                    <a:pos x="14" y="16"/>
                  </a:cxn>
                  <a:cxn ang="0">
                    <a:pos x="9" y="14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0" y="2"/>
                  </a:cxn>
                  <a:cxn ang="0">
                    <a:pos x="16" y="5"/>
                  </a:cxn>
                  <a:cxn ang="0">
                    <a:pos x="22" y="8"/>
                  </a:cxn>
                  <a:cxn ang="0">
                    <a:pos x="28" y="12"/>
                  </a:cxn>
                  <a:cxn ang="0">
                    <a:pos x="34" y="15"/>
                  </a:cxn>
                  <a:cxn ang="0">
                    <a:pos x="39" y="19"/>
                  </a:cxn>
                  <a:cxn ang="0">
                    <a:pos x="46" y="21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6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14" y="16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6" y="5"/>
                    </a:lnTo>
                    <a:lnTo>
                      <a:pt x="22" y="8"/>
                    </a:lnTo>
                    <a:lnTo>
                      <a:pt x="28" y="12"/>
                    </a:lnTo>
                    <a:lnTo>
                      <a:pt x="34" y="15"/>
                    </a:lnTo>
                    <a:lnTo>
                      <a:pt x="39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3" name="Freeform 121"/>
              <p:cNvSpPr>
                <a:spLocks/>
              </p:cNvSpPr>
              <p:nvPr/>
            </p:nvSpPr>
            <p:spPr bwMode="auto">
              <a:xfrm>
                <a:off x="1239" y="3211"/>
                <a:ext cx="11" cy="10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6" y="10"/>
                  </a:cxn>
                  <a:cxn ang="0">
                    <a:pos x="11" y="6"/>
                  </a:cxn>
                  <a:cxn ang="0">
                    <a:pos x="16" y="4"/>
                  </a:cxn>
                  <a:cxn ang="0">
                    <a:pos x="21" y="0"/>
                  </a:cxn>
                  <a:cxn ang="0">
                    <a:pos x="22" y="4"/>
                  </a:cxn>
                  <a:cxn ang="0">
                    <a:pos x="22" y="12"/>
                  </a:cxn>
                  <a:cxn ang="0">
                    <a:pos x="18" y="18"/>
                  </a:cxn>
                  <a:cxn ang="0">
                    <a:pos x="11" y="20"/>
                  </a:cxn>
                </a:cxnLst>
                <a:rect l="0" t="0" r="r" b="b"/>
                <a:pathLst>
                  <a:path w="22" h="20">
                    <a:moveTo>
                      <a:pt x="11" y="20"/>
                    </a:moveTo>
                    <a:lnTo>
                      <a:pt x="11" y="19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10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2" y="12"/>
                    </a:lnTo>
                    <a:lnTo>
                      <a:pt x="18" y="18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4" name="Freeform 122"/>
              <p:cNvSpPr>
                <a:spLocks/>
              </p:cNvSpPr>
              <p:nvPr/>
            </p:nvSpPr>
            <p:spPr bwMode="auto">
              <a:xfrm>
                <a:off x="1339" y="3169"/>
                <a:ext cx="102" cy="47"/>
              </a:xfrm>
              <a:custGeom>
                <a:avLst/>
                <a:gdLst/>
                <a:ahLst/>
                <a:cxnLst>
                  <a:cxn ang="0">
                    <a:pos x="113" y="93"/>
                  </a:cxn>
                  <a:cxn ang="0">
                    <a:pos x="104" y="89"/>
                  </a:cxn>
                  <a:cxn ang="0">
                    <a:pos x="95" y="86"/>
                  </a:cxn>
                  <a:cxn ang="0">
                    <a:pos x="86" y="82"/>
                  </a:cxn>
                  <a:cxn ang="0">
                    <a:pos x="74" y="68"/>
                  </a:cxn>
                  <a:cxn ang="0">
                    <a:pos x="59" y="52"/>
                  </a:cxn>
                  <a:cxn ang="0">
                    <a:pos x="42" y="43"/>
                  </a:cxn>
                  <a:cxn ang="0">
                    <a:pos x="20" y="41"/>
                  </a:cxn>
                  <a:cxn ang="0">
                    <a:pos x="6" y="40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5" y="19"/>
                  </a:cxn>
                  <a:cxn ang="0">
                    <a:pos x="45" y="10"/>
                  </a:cxn>
                  <a:cxn ang="0">
                    <a:pos x="65" y="4"/>
                  </a:cxn>
                  <a:cxn ang="0">
                    <a:pos x="80" y="4"/>
                  </a:cxn>
                  <a:cxn ang="0">
                    <a:pos x="92" y="4"/>
                  </a:cxn>
                  <a:cxn ang="0">
                    <a:pos x="104" y="3"/>
                  </a:cxn>
                  <a:cxn ang="0">
                    <a:pos x="116" y="0"/>
                  </a:cxn>
                  <a:cxn ang="0">
                    <a:pos x="130" y="4"/>
                  </a:cxn>
                  <a:cxn ang="0">
                    <a:pos x="146" y="12"/>
                  </a:cxn>
                  <a:cxn ang="0">
                    <a:pos x="164" y="20"/>
                  </a:cxn>
                  <a:cxn ang="0">
                    <a:pos x="180" y="28"/>
                  </a:cxn>
                  <a:cxn ang="0">
                    <a:pos x="197" y="36"/>
                  </a:cxn>
                  <a:cxn ang="0">
                    <a:pos x="204" y="40"/>
                  </a:cxn>
                  <a:cxn ang="0">
                    <a:pos x="204" y="46"/>
                  </a:cxn>
                  <a:cxn ang="0">
                    <a:pos x="204" y="58"/>
                  </a:cxn>
                  <a:cxn ang="0">
                    <a:pos x="195" y="73"/>
                  </a:cxn>
                  <a:cxn ang="0">
                    <a:pos x="172" y="82"/>
                  </a:cxn>
                  <a:cxn ang="0">
                    <a:pos x="149" y="90"/>
                  </a:cxn>
                  <a:cxn ang="0">
                    <a:pos x="127" y="94"/>
                  </a:cxn>
                </a:cxnLst>
                <a:rect l="0" t="0" r="r" b="b"/>
                <a:pathLst>
                  <a:path w="205" h="95">
                    <a:moveTo>
                      <a:pt x="118" y="95"/>
                    </a:moveTo>
                    <a:lnTo>
                      <a:pt x="113" y="93"/>
                    </a:lnTo>
                    <a:lnTo>
                      <a:pt x="108" y="91"/>
                    </a:lnTo>
                    <a:lnTo>
                      <a:pt x="104" y="89"/>
                    </a:lnTo>
                    <a:lnTo>
                      <a:pt x="99" y="87"/>
                    </a:lnTo>
                    <a:lnTo>
                      <a:pt x="95" y="86"/>
                    </a:lnTo>
                    <a:lnTo>
                      <a:pt x="91" y="83"/>
                    </a:lnTo>
                    <a:lnTo>
                      <a:pt x="86" y="82"/>
                    </a:lnTo>
                    <a:lnTo>
                      <a:pt x="82" y="80"/>
                    </a:lnTo>
                    <a:lnTo>
                      <a:pt x="74" y="68"/>
                    </a:lnTo>
                    <a:lnTo>
                      <a:pt x="66" y="59"/>
                    </a:lnTo>
                    <a:lnTo>
                      <a:pt x="59" y="52"/>
                    </a:lnTo>
                    <a:lnTo>
                      <a:pt x="51" y="46"/>
                    </a:lnTo>
                    <a:lnTo>
                      <a:pt x="42" y="43"/>
                    </a:lnTo>
                    <a:lnTo>
                      <a:pt x="31" y="41"/>
                    </a:lnTo>
                    <a:lnTo>
                      <a:pt x="20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3"/>
                    </a:lnTo>
                    <a:lnTo>
                      <a:pt x="25" y="19"/>
                    </a:lnTo>
                    <a:lnTo>
                      <a:pt x="36" y="14"/>
                    </a:lnTo>
                    <a:lnTo>
                      <a:pt x="45" y="10"/>
                    </a:lnTo>
                    <a:lnTo>
                      <a:pt x="55" y="6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0" y="4"/>
                    </a:lnTo>
                    <a:lnTo>
                      <a:pt x="86" y="4"/>
                    </a:lnTo>
                    <a:lnTo>
                      <a:pt x="92" y="4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11" y="1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30" y="4"/>
                    </a:lnTo>
                    <a:lnTo>
                      <a:pt x="138" y="8"/>
                    </a:lnTo>
                    <a:lnTo>
                      <a:pt x="146" y="12"/>
                    </a:lnTo>
                    <a:lnTo>
                      <a:pt x="156" y="16"/>
                    </a:lnTo>
                    <a:lnTo>
                      <a:pt x="164" y="20"/>
                    </a:lnTo>
                    <a:lnTo>
                      <a:pt x="172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5" y="41"/>
                    </a:lnTo>
                    <a:lnTo>
                      <a:pt x="204" y="46"/>
                    </a:lnTo>
                    <a:lnTo>
                      <a:pt x="204" y="51"/>
                    </a:lnTo>
                    <a:lnTo>
                      <a:pt x="204" y="58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4" y="78"/>
                    </a:lnTo>
                    <a:lnTo>
                      <a:pt x="172" y="82"/>
                    </a:lnTo>
                    <a:lnTo>
                      <a:pt x="160" y="87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7" y="94"/>
                    </a:lnTo>
                    <a:lnTo>
                      <a:pt x="118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5" name="Freeform 123"/>
              <p:cNvSpPr>
                <a:spLocks/>
              </p:cNvSpPr>
              <p:nvPr/>
            </p:nvSpPr>
            <p:spPr bwMode="auto">
              <a:xfrm>
                <a:off x="1235" y="3207"/>
                <a:ext cx="13" cy="8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11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14" y="11"/>
                  </a:cxn>
                  <a:cxn ang="0">
                    <a:pos x="7" y="14"/>
                  </a:cxn>
                  <a:cxn ang="0">
                    <a:pos x="3" y="15"/>
                  </a:cxn>
                  <a:cxn ang="0">
                    <a:pos x="1" y="17"/>
                  </a:cxn>
                </a:cxnLst>
                <a:rect l="0" t="0" r="r" b="b"/>
                <a:pathLst>
                  <a:path w="25" h="17">
                    <a:moveTo>
                      <a:pt x="1" y="17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14" y="11"/>
                    </a:lnTo>
                    <a:lnTo>
                      <a:pt x="7" y="14"/>
                    </a:lnTo>
                    <a:lnTo>
                      <a:pt x="3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6" name="Freeform 124"/>
              <p:cNvSpPr>
                <a:spLocks/>
              </p:cNvSpPr>
              <p:nvPr/>
            </p:nvSpPr>
            <p:spPr bwMode="auto">
              <a:xfrm>
                <a:off x="1399" y="3195"/>
                <a:ext cx="27" cy="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5" y="15"/>
                  </a:cxn>
                  <a:cxn ang="0">
                    <a:pos x="10" y="12"/>
                  </a:cxn>
                  <a:cxn ang="0">
                    <a:pos x="17" y="9"/>
                  </a:cxn>
                  <a:cxn ang="0">
                    <a:pos x="24" y="6"/>
                  </a:cxn>
                  <a:cxn ang="0">
                    <a:pos x="31" y="5"/>
                  </a:cxn>
                  <a:cxn ang="0">
                    <a:pos x="39" y="2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52" y="4"/>
                  </a:cxn>
                  <a:cxn ang="0">
                    <a:pos x="46" y="8"/>
                  </a:cxn>
                  <a:cxn ang="0">
                    <a:pos x="39" y="12"/>
                  </a:cxn>
                  <a:cxn ang="0">
                    <a:pos x="30" y="15"/>
                  </a:cxn>
                  <a:cxn ang="0">
                    <a:pos x="21" y="19"/>
                  </a:cxn>
                  <a:cxn ang="0">
                    <a:pos x="12" y="21"/>
                  </a:cxn>
                  <a:cxn ang="0">
                    <a:pos x="5" y="23"/>
                  </a:cxn>
                  <a:cxn ang="0">
                    <a:pos x="0" y="24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10" y="12"/>
                    </a:lnTo>
                    <a:lnTo>
                      <a:pt x="17" y="9"/>
                    </a:lnTo>
                    <a:lnTo>
                      <a:pt x="24" y="6"/>
                    </a:lnTo>
                    <a:lnTo>
                      <a:pt x="31" y="5"/>
                    </a:lnTo>
                    <a:lnTo>
                      <a:pt x="39" y="2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39" y="12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7" name="Freeform 125"/>
              <p:cNvSpPr>
                <a:spLocks/>
              </p:cNvSpPr>
              <p:nvPr/>
            </p:nvSpPr>
            <p:spPr bwMode="auto">
              <a:xfrm>
                <a:off x="1447" y="3191"/>
                <a:ext cx="16" cy="15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29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9" y="25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9" y="27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7" y="16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2" y="13"/>
                  </a:cxn>
                  <a:cxn ang="0">
                    <a:pos x="8" y="7"/>
                  </a:cxn>
                  <a:cxn ang="0">
                    <a:pos x="16" y="2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31" y="8"/>
                  </a:cxn>
                  <a:cxn ang="0">
                    <a:pos x="31" y="9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7" y="14"/>
                  </a:cxn>
                  <a:cxn ang="0">
                    <a:pos x="26" y="15"/>
                  </a:cxn>
                  <a:cxn ang="0">
                    <a:pos x="27" y="17"/>
                  </a:cxn>
                  <a:cxn ang="0">
                    <a:pos x="29" y="20"/>
                  </a:cxn>
                  <a:cxn ang="0">
                    <a:pos x="30" y="23"/>
                  </a:cxn>
                  <a:cxn ang="0">
                    <a:pos x="30" y="28"/>
                  </a:cxn>
                  <a:cxn ang="0">
                    <a:pos x="29" y="29"/>
                  </a:cxn>
                  <a:cxn ang="0">
                    <a:pos x="26" y="29"/>
                  </a:cxn>
                  <a:cxn ang="0">
                    <a:pos x="25" y="29"/>
                  </a:cxn>
                  <a:cxn ang="0">
                    <a:pos x="23" y="30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7" y="17"/>
                    </a:lnTo>
                    <a:lnTo>
                      <a:pt x="29" y="20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8" name="Freeform 126"/>
              <p:cNvSpPr>
                <a:spLocks/>
              </p:cNvSpPr>
              <p:nvPr/>
            </p:nvSpPr>
            <p:spPr bwMode="auto">
              <a:xfrm>
                <a:off x="1354" y="3193"/>
                <a:ext cx="17" cy="10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23" y="15"/>
                  </a:cxn>
                  <a:cxn ang="0">
                    <a:pos x="16" y="11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27" y="10"/>
                  </a:cxn>
                  <a:cxn ang="0">
                    <a:pos x="30" y="14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2" y="18"/>
                  </a:cxn>
                  <a:cxn ang="0">
                    <a:pos x="31" y="19"/>
                  </a:cxn>
                </a:cxnLst>
                <a:rect l="0" t="0" r="r" b="b"/>
                <a:pathLst>
                  <a:path w="35" h="19">
                    <a:moveTo>
                      <a:pt x="31" y="19"/>
                    </a:moveTo>
                    <a:lnTo>
                      <a:pt x="23" y="15"/>
                    </a:lnTo>
                    <a:lnTo>
                      <a:pt x="16" y="11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0" y="14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39" name="Freeform 127"/>
              <p:cNvSpPr>
                <a:spLocks/>
              </p:cNvSpPr>
              <p:nvPr/>
            </p:nvSpPr>
            <p:spPr bwMode="auto">
              <a:xfrm>
                <a:off x="1378" y="3179"/>
                <a:ext cx="23" cy="19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4" y="31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1"/>
                  </a:cxn>
                  <a:cxn ang="0">
                    <a:pos x="40" y="0"/>
                  </a:cxn>
                  <a:cxn ang="0">
                    <a:pos x="44" y="8"/>
                  </a:cxn>
                  <a:cxn ang="0">
                    <a:pos x="46" y="16"/>
                  </a:cxn>
                  <a:cxn ang="0">
                    <a:pos x="45" y="23"/>
                  </a:cxn>
                  <a:cxn ang="0">
                    <a:pos x="42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1" y="37"/>
                  </a:cxn>
                  <a:cxn ang="0">
                    <a:pos x="13" y="38"/>
                  </a:cxn>
                </a:cxnLst>
                <a:rect l="0" t="0" r="r" b="b"/>
                <a:pathLst>
                  <a:path w="46" h="38">
                    <a:moveTo>
                      <a:pt x="13" y="38"/>
                    </a:moveTo>
                    <a:lnTo>
                      <a:pt x="4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4" y="8"/>
                    </a:lnTo>
                    <a:lnTo>
                      <a:pt x="46" y="16"/>
                    </a:lnTo>
                    <a:lnTo>
                      <a:pt x="45" y="23"/>
                    </a:lnTo>
                    <a:lnTo>
                      <a:pt x="42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0" name="Freeform 128"/>
              <p:cNvSpPr>
                <a:spLocks/>
              </p:cNvSpPr>
              <p:nvPr/>
            </p:nvSpPr>
            <p:spPr bwMode="auto">
              <a:xfrm>
                <a:off x="1454" y="3195"/>
                <a:ext cx="5" cy="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7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1" name="Freeform 129"/>
              <p:cNvSpPr>
                <a:spLocks/>
              </p:cNvSpPr>
              <p:nvPr/>
            </p:nvSpPr>
            <p:spPr bwMode="auto">
              <a:xfrm>
                <a:off x="1382" y="3182"/>
                <a:ext cx="14" cy="13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6" y="5"/>
                  </a:cxn>
                  <a:cxn ang="0">
                    <a:pos x="12" y="2"/>
                  </a:cxn>
                  <a:cxn ang="0">
                    <a:pos x="18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8" y="13"/>
                  </a:cxn>
                  <a:cxn ang="0">
                    <a:pos x="24" y="21"/>
                  </a:cxn>
                  <a:cxn ang="0">
                    <a:pos x="15" y="23"/>
                  </a:cxn>
                  <a:cxn ang="0">
                    <a:pos x="5" y="24"/>
                  </a:cxn>
                </a:cxnLst>
                <a:rect l="0" t="0" r="r" b="b"/>
                <a:pathLst>
                  <a:path w="29" h="24">
                    <a:moveTo>
                      <a:pt x="5" y="24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8" y="13"/>
                    </a:lnTo>
                    <a:lnTo>
                      <a:pt x="24" y="21"/>
                    </a:lnTo>
                    <a:lnTo>
                      <a:pt x="15" y="23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2" name="Freeform 130"/>
              <p:cNvSpPr>
                <a:spLocks/>
              </p:cNvSpPr>
              <p:nvPr/>
            </p:nvSpPr>
            <p:spPr bwMode="auto">
              <a:xfrm>
                <a:off x="1152" y="2880"/>
                <a:ext cx="317" cy="394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8"/>
                  </a:cxn>
                  <a:cxn ang="0">
                    <a:pos x="26" y="615"/>
                  </a:cxn>
                  <a:cxn ang="0">
                    <a:pos x="40" y="599"/>
                  </a:cxn>
                  <a:cxn ang="0">
                    <a:pos x="43" y="597"/>
                  </a:cxn>
                  <a:cxn ang="0">
                    <a:pos x="35" y="531"/>
                  </a:cxn>
                  <a:cxn ang="0">
                    <a:pos x="23" y="493"/>
                  </a:cxn>
                  <a:cxn ang="0">
                    <a:pos x="6" y="396"/>
                  </a:cxn>
                  <a:cxn ang="0">
                    <a:pos x="18" y="376"/>
                  </a:cxn>
                  <a:cxn ang="0">
                    <a:pos x="5" y="360"/>
                  </a:cxn>
                  <a:cxn ang="0">
                    <a:pos x="0" y="302"/>
                  </a:cxn>
                  <a:cxn ang="0">
                    <a:pos x="18" y="287"/>
                  </a:cxn>
                  <a:cxn ang="0">
                    <a:pos x="33" y="272"/>
                  </a:cxn>
                  <a:cxn ang="0">
                    <a:pos x="56" y="258"/>
                  </a:cxn>
                  <a:cxn ang="0">
                    <a:pos x="43" y="250"/>
                  </a:cxn>
                  <a:cxn ang="0">
                    <a:pos x="46" y="157"/>
                  </a:cxn>
                  <a:cxn ang="0">
                    <a:pos x="52" y="116"/>
                  </a:cxn>
                  <a:cxn ang="0">
                    <a:pos x="89" y="105"/>
                  </a:cxn>
                  <a:cxn ang="0">
                    <a:pos x="136" y="92"/>
                  </a:cxn>
                  <a:cxn ang="0">
                    <a:pos x="182" y="81"/>
                  </a:cxn>
                  <a:cxn ang="0">
                    <a:pos x="230" y="68"/>
                  </a:cxn>
                  <a:cxn ang="0">
                    <a:pos x="274" y="51"/>
                  </a:cxn>
                  <a:cxn ang="0">
                    <a:pos x="320" y="29"/>
                  </a:cxn>
                  <a:cxn ang="0">
                    <a:pos x="370" y="10"/>
                  </a:cxn>
                  <a:cxn ang="0">
                    <a:pos x="418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6"/>
                  </a:cxn>
                  <a:cxn ang="0">
                    <a:pos x="615" y="217"/>
                  </a:cxn>
                  <a:cxn ang="0">
                    <a:pos x="609" y="222"/>
                  </a:cxn>
                  <a:cxn ang="0">
                    <a:pos x="626" y="226"/>
                  </a:cxn>
                  <a:cxn ang="0">
                    <a:pos x="631" y="259"/>
                  </a:cxn>
                  <a:cxn ang="0">
                    <a:pos x="598" y="272"/>
                  </a:cxn>
                  <a:cxn ang="0">
                    <a:pos x="590" y="327"/>
                  </a:cxn>
                  <a:cxn ang="0">
                    <a:pos x="572" y="361"/>
                  </a:cxn>
                  <a:cxn ang="0">
                    <a:pos x="565" y="368"/>
                  </a:cxn>
                  <a:cxn ang="0">
                    <a:pos x="576" y="371"/>
                  </a:cxn>
                  <a:cxn ang="0">
                    <a:pos x="575" y="413"/>
                  </a:cxn>
                  <a:cxn ang="0">
                    <a:pos x="586" y="431"/>
                  </a:cxn>
                  <a:cxn ang="0">
                    <a:pos x="606" y="439"/>
                  </a:cxn>
                  <a:cxn ang="0">
                    <a:pos x="614" y="476"/>
                  </a:cxn>
                  <a:cxn ang="0">
                    <a:pos x="607" y="500"/>
                  </a:cxn>
                  <a:cxn ang="0">
                    <a:pos x="613" y="529"/>
                  </a:cxn>
                  <a:cxn ang="0">
                    <a:pos x="611" y="600"/>
                  </a:cxn>
                  <a:cxn ang="0">
                    <a:pos x="527" y="649"/>
                  </a:cxn>
                  <a:cxn ang="0">
                    <a:pos x="428" y="691"/>
                  </a:cxn>
                  <a:cxn ang="0">
                    <a:pos x="329" y="735"/>
                  </a:cxn>
                  <a:cxn ang="0">
                    <a:pos x="231" y="778"/>
                  </a:cxn>
                  <a:cxn ang="0">
                    <a:pos x="198" y="788"/>
                  </a:cxn>
                </a:cxnLst>
                <a:rect l="0" t="0" r="r" b="b"/>
                <a:pathLst>
                  <a:path w="633" h="788">
                    <a:moveTo>
                      <a:pt x="196" y="788"/>
                    </a:moveTo>
                    <a:lnTo>
                      <a:pt x="175" y="777"/>
                    </a:lnTo>
                    <a:lnTo>
                      <a:pt x="154" y="764"/>
                    </a:lnTo>
                    <a:lnTo>
                      <a:pt x="134" y="751"/>
                    </a:lnTo>
                    <a:lnTo>
                      <a:pt x="114" y="739"/>
                    </a:lnTo>
                    <a:lnTo>
                      <a:pt x="96" y="725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6"/>
                    </a:lnTo>
                    <a:lnTo>
                      <a:pt x="31" y="682"/>
                    </a:lnTo>
                    <a:lnTo>
                      <a:pt x="28" y="680"/>
                    </a:lnTo>
                    <a:lnTo>
                      <a:pt x="24" y="678"/>
                    </a:lnTo>
                    <a:lnTo>
                      <a:pt x="22" y="675"/>
                    </a:lnTo>
                    <a:lnTo>
                      <a:pt x="22" y="657"/>
                    </a:lnTo>
                    <a:lnTo>
                      <a:pt x="23" y="636"/>
                    </a:lnTo>
                    <a:lnTo>
                      <a:pt x="26" y="615"/>
                    </a:lnTo>
                    <a:lnTo>
                      <a:pt x="32" y="599"/>
                    </a:lnTo>
                    <a:lnTo>
                      <a:pt x="35" y="599"/>
                    </a:lnTo>
                    <a:lnTo>
                      <a:pt x="38" y="599"/>
                    </a:lnTo>
                    <a:lnTo>
                      <a:pt x="40" y="599"/>
                    </a:lnTo>
                    <a:lnTo>
                      <a:pt x="43" y="599"/>
                    </a:lnTo>
                    <a:lnTo>
                      <a:pt x="43" y="598"/>
                    </a:lnTo>
                    <a:lnTo>
                      <a:pt x="43" y="598"/>
                    </a:lnTo>
                    <a:lnTo>
                      <a:pt x="43" y="597"/>
                    </a:lnTo>
                    <a:lnTo>
                      <a:pt x="44" y="597"/>
                    </a:lnTo>
                    <a:lnTo>
                      <a:pt x="35" y="580"/>
                    </a:lnTo>
                    <a:lnTo>
                      <a:pt x="33" y="555"/>
                    </a:lnTo>
                    <a:lnTo>
                      <a:pt x="35" y="531"/>
                    </a:lnTo>
                    <a:lnTo>
                      <a:pt x="36" y="513"/>
                    </a:lnTo>
                    <a:lnTo>
                      <a:pt x="33" y="501"/>
                    </a:lnTo>
                    <a:lnTo>
                      <a:pt x="29" y="496"/>
                    </a:lnTo>
                    <a:lnTo>
                      <a:pt x="23" y="493"/>
                    </a:lnTo>
                    <a:lnTo>
                      <a:pt x="15" y="490"/>
                    </a:lnTo>
                    <a:lnTo>
                      <a:pt x="10" y="469"/>
                    </a:lnTo>
                    <a:lnTo>
                      <a:pt x="7" y="432"/>
                    </a:lnTo>
                    <a:lnTo>
                      <a:pt x="6" y="396"/>
                    </a:lnTo>
                    <a:lnTo>
                      <a:pt x="7" y="378"/>
                    </a:lnTo>
                    <a:lnTo>
                      <a:pt x="14" y="377"/>
                    </a:lnTo>
                    <a:lnTo>
                      <a:pt x="17" y="377"/>
                    </a:lnTo>
                    <a:lnTo>
                      <a:pt x="18" y="376"/>
                    </a:lnTo>
                    <a:lnTo>
                      <a:pt x="20" y="375"/>
                    </a:lnTo>
                    <a:lnTo>
                      <a:pt x="14" y="368"/>
                    </a:lnTo>
                    <a:lnTo>
                      <a:pt x="9" y="363"/>
                    </a:lnTo>
                    <a:lnTo>
                      <a:pt x="5" y="360"/>
                    </a:lnTo>
                    <a:lnTo>
                      <a:pt x="0" y="355"/>
                    </a:lnTo>
                    <a:lnTo>
                      <a:pt x="0" y="325"/>
                    </a:lnTo>
                    <a:lnTo>
                      <a:pt x="0" y="310"/>
                    </a:lnTo>
                    <a:lnTo>
                      <a:pt x="0" y="302"/>
                    </a:lnTo>
                    <a:lnTo>
                      <a:pt x="1" y="296"/>
                    </a:lnTo>
                    <a:lnTo>
                      <a:pt x="7" y="293"/>
                    </a:lnTo>
                    <a:lnTo>
                      <a:pt x="13" y="290"/>
                    </a:lnTo>
                    <a:lnTo>
                      <a:pt x="18" y="287"/>
                    </a:lnTo>
                    <a:lnTo>
                      <a:pt x="23" y="285"/>
                    </a:lnTo>
                    <a:lnTo>
                      <a:pt x="28" y="281"/>
                    </a:lnTo>
                    <a:lnTo>
                      <a:pt x="31" y="278"/>
                    </a:lnTo>
                    <a:lnTo>
                      <a:pt x="33" y="272"/>
                    </a:lnTo>
                    <a:lnTo>
                      <a:pt x="36" y="266"/>
                    </a:lnTo>
                    <a:lnTo>
                      <a:pt x="47" y="262"/>
                    </a:lnTo>
                    <a:lnTo>
                      <a:pt x="54" y="259"/>
                    </a:lnTo>
                    <a:lnTo>
                      <a:pt x="56" y="258"/>
                    </a:lnTo>
                    <a:lnTo>
                      <a:pt x="58" y="257"/>
                    </a:lnTo>
                    <a:lnTo>
                      <a:pt x="53" y="255"/>
                    </a:lnTo>
                    <a:lnTo>
                      <a:pt x="48" y="252"/>
                    </a:lnTo>
                    <a:lnTo>
                      <a:pt x="43" y="250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6" y="157"/>
                    </a:lnTo>
                    <a:lnTo>
                      <a:pt x="47" y="128"/>
                    </a:lnTo>
                    <a:lnTo>
                      <a:pt x="48" y="122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66" y="111"/>
                    </a:lnTo>
                    <a:lnTo>
                      <a:pt x="77" y="108"/>
                    </a:lnTo>
                    <a:lnTo>
                      <a:pt x="89" y="105"/>
                    </a:lnTo>
                    <a:lnTo>
                      <a:pt x="100" y="101"/>
                    </a:lnTo>
                    <a:lnTo>
                      <a:pt x="112" y="99"/>
                    </a:lnTo>
                    <a:lnTo>
                      <a:pt x="124" y="96"/>
                    </a:lnTo>
                    <a:lnTo>
                      <a:pt x="136" y="92"/>
                    </a:lnTo>
                    <a:lnTo>
                      <a:pt x="147" y="90"/>
                    </a:lnTo>
                    <a:lnTo>
                      <a:pt x="159" y="86"/>
                    </a:lnTo>
                    <a:lnTo>
                      <a:pt x="170" y="84"/>
                    </a:lnTo>
                    <a:lnTo>
                      <a:pt x="182" y="81"/>
                    </a:lnTo>
                    <a:lnTo>
                      <a:pt x="195" y="77"/>
                    </a:lnTo>
                    <a:lnTo>
                      <a:pt x="206" y="75"/>
                    </a:lnTo>
                    <a:lnTo>
                      <a:pt x="218" y="71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2" y="60"/>
                    </a:lnTo>
                    <a:lnTo>
                      <a:pt x="263" y="55"/>
                    </a:lnTo>
                    <a:lnTo>
                      <a:pt x="274" y="51"/>
                    </a:lnTo>
                    <a:lnTo>
                      <a:pt x="286" y="45"/>
                    </a:lnTo>
                    <a:lnTo>
                      <a:pt x="297" y="40"/>
                    </a:lnTo>
                    <a:lnTo>
                      <a:pt x="309" y="35"/>
                    </a:lnTo>
                    <a:lnTo>
                      <a:pt x="320" y="29"/>
                    </a:lnTo>
                    <a:lnTo>
                      <a:pt x="333" y="24"/>
                    </a:lnTo>
                    <a:lnTo>
                      <a:pt x="344" y="20"/>
                    </a:lnTo>
                    <a:lnTo>
                      <a:pt x="357" y="15"/>
                    </a:lnTo>
                    <a:lnTo>
                      <a:pt x="370" y="10"/>
                    </a:lnTo>
                    <a:lnTo>
                      <a:pt x="381" y="7"/>
                    </a:lnTo>
                    <a:lnTo>
                      <a:pt x="394" y="5"/>
                    </a:lnTo>
                    <a:lnTo>
                      <a:pt x="405" y="2"/>
                    </a:lnTo>
                    <a:lnTo>
                      <a:pt x="418" y="0"/>
                    </a:lnTo>
                    <a:lnTo>
                      <a:pt x="430" y="0"/>
                    </a:lnTo>
                    <a:lnTo>
                      <a:pt x="450" y="10"/>
                    </a:lnTo>
                    <a:lnTo>
                      <a:pt x="472" y="22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5"/>
                    </a:lnTo>
                    <a:lnTo>
                      <a:pt x="562" y="67"/>
                    </a:lnTo>
                    <a:lnTo>
                      <a:pt x="585" y="78"/>
                    </a:lnTo>
                    <a:lnTo>
                      <a:pt x="609" y="89"/>
                    </a:lnTo>
                    <a:lnTo>
                      <a:pt x="617" y="91"/>
                    </a:lnTo>
                    <a:lnTo>
                      <a:pt x="621" y="94"/>
                    </a:lnTo>
                    <a:lnTo>
                      <a:pt x="622" y="101"/>
                    </a:lnTo>
                    <a:lnTo>
                      <a:pt x="624" y="112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6"/>
                    </a:lnTo>
                    <a:lnTo>
                      <a:pt x="622" y="210"/>
                    </a:lnTo>
                    <a:lnTo>
                      <a:pt x="621" y="212"/>
                    </a:lnTo>
                    <a:lnTo>
                      <a:pt x="618" y="214"/>
                    </a:lnTo>
                    <a:lnTo>
                      <a:pt x="615" y="217"/>
                    </a:lnTo>
                    <a:lnTo>
                      <a:pt x="609" y="219"/>
                    </a:lnTo>
                    <a:lnTo>
                      <a:pt x="609" y="220"/>
                    </a:lnTo>
                    <a:lnTo>
                      <a:pt x="609" y="221"/>
                    </a:lnTo>
                    <a:lnTo>
                      <a:pt x="609" y="222"/>
                    </a:lnTo>
                    <a:lnTo>
                      <a:pt x="609" y="224"/>
                    </a:lnTo>
                    <a:lnTo>
                      <a:pt x="615" y="224"/>
                    </a:lnTo>
                    <a:lnTo>
                      <a:pt x="621" y="225"/>
                    </a:lnTo>
                    <a:lnTo>
                      <a:pt x="626" y="226"/>
                    </a:lnTo>
                    <a:lnTo>
                      <a:pt x="633" y="229"/>
                    </a:lnTo>
                    <a:lnTo>
                      <a:pt x="633" y="241"/>
                    </a:lnTo>
                    <a:lnTo>
                      <a:pt x="633" y="251"/>
                    </a:lnTo>
                    <a:lnTo>
                      <a:pt x="631" y="259"/>
                    </a:lnTo>
                    <a:lnTo>
                      <a:pt x="623" y="266"/>
                    </a:lnTo>
                    <a:lnTo>
                      <a:pt x="609" y="268"/>
                    </a:lnTo>
                    <a:lnTo>
                      <a:pt x="601" y="271"/>
                    </a:lnTo>
                    <a:lnTo>
                      <a:pt x="598" y="272"/>
                    </a:lnTo>
                    <a:lnTo>
                      <a:pt x="595" y="274"/>
                    </a:lnTo>
                    <a:lnTo>
                      <a:pt x="593" y="292"/>
                    </a:lnTo>
                    <a:lnTo>
                      <a:pt x="591" y="309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0"/>
                    </a:lnTo>
                    <a:lnTo>
                      <a:pt x="578" y="356"/>
                    </a:lnTo>
                    <a:lnTo>
                      <a:pt x="572" y="361"/>
                    </a:lnTo>
                    <a:lnTo>
                      <a:pt x="565" y="365"/>
                    </a:lnTo>
                    <a:lnTo>
                      <a:pt x="565" y="366"/>
                    </a:lnTo>
                    <a:lnTo>
                      <a:pt x="565" y="366"/>
                    </a:lnTo>
                    <a:lnTo>
                      <a:pt x="565" y="368"/>
                    </a:lnTo>
                    <a:lnTo>
                      <a:pt x="565" y="369"/>
                    </a:lnTo>
                    <a:lnTo>
                      <a:pt x="569" y="369"/>
                    </a:lnTo>
                    <a:lnTo>
                      <a:pt x="572" y="369"/>
                    </a:lnTo>
                    <a:lnTo>
                      <a:pt x="576" y="371"/>
                    </a:lnTo>
                    <a:lnTo>
                      <a:pt x="580" y="375"/>
                    </a:lnTo>
                    <a:lnTo>
                      <a:pt x="579" y="386"/>
                    </a:lnTo>
                    <a:lnTo>
                      <a:pt x="576" y="399"/>
                    </a:lnTo>
                    <a:lnTo>
                      <a:pt x="575" y="413"/>
                    </a:lnTo>
                    <a:lnTo>
                      <a:pt x="575" y="428"/>
                    </a:lnTo>
                    <a:lnTo>
                      <a:pt x="577" y="429"/>
                    </a:lnTo>
                    <a:lnTo>
                      <a:pt x="582" y="430"/>
                    </a:lnTo>
                    <a:lnTo>
                      <a:pt x="586" y="431"/>
                    </a:lnTo>
                    <a:lnTo>
                      <a:pt x="592" y="433"/>
                    </a:lnTo>
                    <a:lnTo>
                      <a:pt x="597" y="436"/>
                    </a:lnTo>
                    <a:lnTo>
                      <a:pt x="602" y="438"/>
                    </a:lnTo>
                    <a:lnTo>
                      <a:pt x="606" y="439"/>
                    </a:lnTo>
                    <a:lnTo>
                      <a:pt x="609" y="441"/>
                    </a:lnTo>
                    <a:lnTo>
                      <a:pt x="610" y="453"/>
                    </a:lnTo>
                    <a:lnTo>
                      <a:pt x="613" y="464"/>
                    </a:lnTo>
                    <a:lnTo>
                      <a:pt x="614" y="476"/>
                    </a:lnTo>
                    <a:lnTo>
                      <a:pt x="615" y="487"/>
                    </a:lnTo>
                    <a:lnTo>
                      <a:pt x="610" y="493"/>
                    </a:lnTo>
                    <a:lnTo>
                      <a:pt x="606" y="497"/>
                    </a:lnTo>
                    <a:lnTo>
                      <a:pt x="607" y="500"/>
                    </a:lnTo>
                    <a:lnTo>
                      <a:pt x="615" y="506"/>
                    </a:lnTo>
                    <a:lnTo>
                      <a:pt x="614" y="514"/>
                    </a:lnTo>
                    <a:lnTo>
                      <a:pt x="614" y="522"/>
                    </a:lnTo>
                    <a:lnTo>
                      <a:pt x="613" y="529"/>
                    </a:lnTo>
                    <a:lnTo>
                      <a:pt x="613" y="536"/>
                    </a:lnTo>
                    <a:lnTo>
                      <a:pt x="609" y="553"/>
                    </a:lnTo>
                    <a:lnTo>
                      <a:pt x="611" y="576"/>
                    </a:lnTo>
                    <a:lnTo>
                      <a:pt x="611" y="600"/>
                    </a:lnTo>
                    <a:lnTo>
                      <a:pt x="603" y="620"/>
                    </a:lnTo>
                    <a:lnTo>
                      <a:pt x="578" y="629"/>
                    </a:lnTo>
                    <a:lnTo>
                      <a:pt x="553" y="638"/>
                    </a:lnTo>
                    <a:lnTo>
                      <a:pt x="527" y="649"/>
                    </a:lnTo>
                    <a:lnTo>
                      <a:pt x="503" y="659"/>
                    </a:lnTo>
                    <a:lnTo>
                      <a:pt x="478" y="670"/>
                    </a:lnTo>
                    <a:lnTo>
                      <a:pt x="454" y="680"/>
                    </a:lnTo>
                    <a:lnTo>
                      <a:pt x="428" y="691"/>
                    </a:lnTo>
                    <a:lnTo>
                      <a:pt x="404" y="702"/>
                    </a:lnTo>
                    <a:lnTo>
                      <a:pt x="379" y="713"/>
                    </a:lnTo>
                    <a:lnTo>
                      <a:pt x="355" y="724"/>
                    </a:lnTo>
                    <a:lnTo>
                      <a:pt x="329" y="735"/>
                    </a:lnTo>
                    <a:lnTo>
                      <a:pt x="305" y="746"/>
                    </a:lnTo>
                    <a:lnTo>
                      <a:pt x="281" y="757"/>
                    </a:lnTo>
                    <a:lnTo>
                      <a:pt x="256" y="767"/>
                    </a:lnTo>
                    <a:lnTo>
                      <a:pt x="231" y="778"/>
                    </a:lnTo>
                    <a:lnTo>
                      <a:pt x="207" y="788"/>
                    </a:lnTo>
                    <a:lnTo>
                      <a:pt x="204" y="788"/>
                    </a:lnTo>
                    <a:lnTo>
                      <a:pt x="202" y="788"/>
                    </a:lnTo>
                    <a:lnTo>
                      <a:pt x="198" y="788"/>
                    </a:lnTo>
                    <a:lnTo>
                      <a:pt x="196" y="7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3" name="Freeform 131"/>
              <p:cNvSpPr>
                <a:spLocks/>
              </p:cNvSpPr>
              <p:nvPr/>
            </p:nvSpPr>
            <p:spPr bwMode="auto">
              <a:xfrm>
                <a:off x="1172" y="3134"/>
                <a:ext cx="85" cy="130"/>
              </a:xfrm>
              <a:custGeom>
                <a:avLst/>
                <a:gdLst/>
                <a:ahLst/>
                <a:cxnLst>
                  <a:cxn ang="0">
                    <a:pos x="138" y="249"/>
                  </a:cxn>
                  <a:cxn ang="0">
                    <a:pos x="111" y="233"/>
                  </a:cxn>
                  <a:cxn ang="0">
                    <a:pos x="85" y="217"/>
                  </a:cxn>
                  <a:cxn ang="0">
                    <a:pos x="53" y="194"/>
                  </a:cxn>
                  <a:cxn ang="0">
                    <a:pos x="20" y="171"/>
                  </a:cxn>
                  <a:cxn ang="0">
                    <a:pos x="0" y="156"/>
                  </a:cxn>
                  <a:cxn ang="0">
                    <a:pos x="0" y="144"/>
                  </a:cxn>
                  <a:cxn ang="0">
                    <a:pos x="28" y="158"/>
                  </a:cxn>
                  <a:cxn ang="0">
                    <a:pos x="60" y="178"/>
                  </a:cxn>
                  <a:cxn ang="0">
                    <a:pos x="76" y="180"/>
                  </a:cxn>
                  <a:cxn ang="0">
                    <a:pos x="76" y="177"/>
                  </a:cxn>
                  <a:cxn ang="0">
                    <a:pos x="49" y="162"/>
                  </a:cxn>
                  <a:cxn ang="0">
                    <a:pos x="21" y="147"/>
                  </a:cxn>
                  <a:cxn ang="0">
                    <a:pos x="2" y="130"/>
                  </a:cxn>
                  <a:cxn ang="0">
                    <a:pos x="4" y="110"/>
                  </a:cxn>
                  <a:cxn ang="0">
                    <a:pos x="34" y="118"/>
                  </a:cxn>
                  <a:cxn ang="0">
                    <a:pos x="69" y="135"/>
                  </a:cxn>
                  <a:cxn ang="0">
                    <a:pos x="88" y="145"/>
                  </a:cxn>
                  <a:cxn ang="0">
                    <a:pos x="90" y="145"/>
                  </a:cxn>
                  <a:cxn ang="0">
                    <a:pos x="55" y="118"/>
                  </a:cxn>
                  <a:cxn ang="0">
                    <a:pos x="19" y="83"/>
                  </a:cxn>
                  <a:cxn ang="0">
                    <a:pos x="11" y="57"/>
                  </a:cxn>
                  <a:cxn ang="0">
                    <a:pos x="13" y="32"/>
                  </a:cxn>
                  <a:cxn ang="0">
                    <a:pos x="28" y="37"/>
                  </a:cxn>
                  <a:cxn ang="0">
                    <a:pos x="44" y="46"/>
                  </a:cxn>
                  <a:cxn ang="0">
                    <a:pos x="55" y="52"/>
                  </a:cxn>
                  <a:cxn ang="0">
                    <a:pos x="55" y="49"/>
                  </a:cxn>
                  <a:cxn ang="0">
                    <a:pos x="39" y="38"/>
                  </a:cxn>
                  <a:cxn ang="0">
                    <a:pos x="23" y="28"/>
                  </a:cxn>
                  <a:cxn ang="0">
                    <a:pos x="14" y="16"/>
                  </a:cxn>
                  <a:cxn ang="0">
                    <a:pos x="13" y="0"/>
                  </a:cxn>
                  <a:cxn ang="0">
                    <a:pos x="54" y="19"/>
                  </a:cxn>
                  <a:cxn ang="0">
                    <a:pos x="107" y="56"/>
                  </a:cxn>
                  <a:cxn ang="0">
                    <a:pos x="136" y="77"/>
                  </a:cxn>
                  <a:cxn ang="0">
                    <a:pos x="144" y="87"/>
                  </a:cxn>
                  <a:cxn ang="0">
                    <a:pos x="164" y="85"/>
                  </a:cxn>
                  <a:cxn ang="0">
                    <a:pos x="169" y="110"/>
                  </a:cxn>
                  <a:cxn ang="0">
                    <a:pos x="160" y="133"/>
                  </a:cxn>
                  <a:cxn ang="0">
                    <a:pos x="137" y="121"/>
                  </a:cxn>
                  <a:cxn ang="0">
                    <a:pos x="115" y="109"/>
                  </a:cxn>
                  <a:cxn ang="0">
                    <a:pos x="107" y="107"/>
                  </a:cxn>
                  <a:cxn ang="0">
                    <a:pos x="113" y="113"/>
                  </a:cxn>
                  <a:cxn ang="0">
                    <a:pos x="137" y="126"/>
                  </a:cxn>
                  <a:cxn ang="0">
                    <a:pos x="161" y="142"/>
                  </a:cxn>
                  <a:cxn ang="0">
                    <a:pos x="166" y="175"/>
                  </a:cxn>
                  <a:cxn ang="0">
                    <a:pos x="157" y="202"/>
                  </a:cxn>
                  <a:cxn ang="0">
                    <a:pos x="133" y="191"/>
                  </a:cxn>
                  <a:cxn ang="0">
                    <a:pos x="133" y="195"/>
                  </a:cxn>
                  <a:cxn ang="0">
                    <a:pos x="146" y="204"/>
                  </a:cxn>
                  <a:cxn ang="0">
                    <a:pos x="161" y="218"/>
                  </a:cxn>
                  <a:cxn ang="0">
                    <a:pos x="159" y="259"/>
                  </a:cxn>
                  <a:cxn ang="0">
                    <a:pos x="157" y="261"/>
                  </a:cxn>
                </a:cxnLst>
                <a:rect l="0" t="0" r="r" b="b"/>
                <a:pathLst>
                  <a:path w="171" h="261">
                    <a:moveTo>
                      <a:pt x="156" y="261"/>
                    </a:moveTo>
                    <a:lnTo>
                      <a:pt x="146" y="255"/>
                    </a:lnTo>
                    <a:lnTo>
                      <a:pt x="138" y="249"/>
                    </a:lnTo>
                    <a:lnTo>
                      <a:pt x="129" y="243"/>
                    </a:lnTo>
                    <a:lnTo>
                      <a:pt x="120" y="239"/>
                    </a:lnTo>
                    <a:lnTo>
                      <a:pt x="111" y="233"/>
                    </a:lnTo>
                    <a:lnTo>
                      <a:pt x="103" y="227"/>
                    </a:lnTo>
                    <a:lnTo>
                      <a:pt x="93" y="223"/>
                    </a:lnTo>
                    <a:lnTo>
                      <a:pt x="85" y="217"/>
                    </a:lnTo>
                    <a:lnTo>
                      <a:pt x="75" y="210"/>
                    </a:lnTo>
                    <a:lnTo>
                      <a:pt x="65" y="202"/>
                    </a:lnTo>
                    <a:lnTo>
                      <a:pt x="53" y="194"/>
                    </a:lnTo>
                    <a:lnTo>
                      <a:pt x="43" y="186"/>
                    </a:lnTo>
                    <a:lnTo>
                      <a:pt x="31" y="178"/>
                    </a:lnTo>
                    <a:lnTo>
                      <a:pt x="20" y="171"/>
                    </a:lnTo>
                    <a:lnTo>
                      <a:pt x="9" y="165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" y="147"/>
                    </a:lnTo>
                    <a:lnTo>
                      <a:pt x="16" y="151"/>
                    </a:lnTo>
                    <a:lnTo>
                      <a:pt x="28" y="158"/>
                    </a:lnTo>
                    <a:lnTo>
                      <a:pt x="38" y="165"/>
                    </a:lnTo>
                    <a:lnTo>
                      <a:pt x="50" y="172"/>
                    </a:lnTo>
                    <a:lnTo>
                      <a:pt x="60" y="178"/>
                    </a:lnTo>
                    <a:lnTo>
                      <a:pt x="69" y="181"/>
                    </a:lnTo>
                    <a:lnTo>
                      <a:pt x="76" y="181"/>
                    </a:lnTo>
                    <a:lnTo>
                      <a:pt x="76" y="180"/>
                    </a:lnTo>
                    <a:lnTo>
                      <a:pt x="76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9" y="162"/>
                    </a:lnTo>
                    <a:lnTo>
                      <a:pt x="39" y="157"/>
                    </a:lnTo>
                    <a:lnTo>
                      <a:pt x="30" y="151"/>
                    </a:lnTo>
                    <a:lnTo>
                      <a:pt x="21" y="147"/>
                    </a:lnTo>
                    <a:lnTo>
                      <a:pt x="12" y="141"/>
                    </a:lnTo>
                    <a:lnTo>
                      <a:pt x="2" y="136"/>
                    </a:lnTo>
                    <a:lnTo>
                      <a:pt x="2" y="130"/>
                    </a:lnTo>
                    <a:lnTo>
                      <a:pt x="2" y="123"/>
                    </a:lnTo>
                    <a:lnTo>
                      <a:pt x="2" y="117"/>
                    </a:lnTo>
                    <a:lnTo>
                      <a:pt x="4" y="110"/>
                    </a:lnTo>
                    <a:lnTo>
                      <a:pt x="13" y="111"/>
                    </a:lnTo>
                    <a:lnTo>
                      <a:pt x="22" y="113"/>
                    </a:lnTo>
                    <a:lnTo>
                      <a:pt x="34" y="118"/>
                    </a:lnTo>
                    <a:lnTo>
                      <a:pt x="46" y="122"/>
                    </a:lnTo>
                    <a:lnTo>
                      <a:pt x="58" y="128"/>
                    </a:lnTo>
                    <a:lnTo>
                      <a:pt x="69" y="135"/>
                    </a:lnTo>
                    <a:lnTo>
                      <a:pt x="78" y="141"/>
                    </a:lnTo>
                    <a:lnTo>
                      <a:pt x="88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89" y="145"/>
                    </a:lnTo>
                    <a:lnTo>
                      <a:pt x="90" y="145"/>
                    </a:lnTo>
                    <a:lnTo>
                      <a:pt x="81" y="138"/>
                    </a:lnTo>
                    <a:lnTo>
                      <a:pt x="69" y="129"/>
                    </a:lnTo>
                    <a:lnTo>
                      <a:pt x="55" y="118"/>
                    </a:lnTo>
                    <a:lnTo>
                      <a:pt x="43" y="106"/>
                    </a:lnTo>
                    <a:lnTo>
                      <a:pt x="30" y="95"/>
                    </a:lnTo>
                    <a:lnTo>
                      <a:pt x="19" y="83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11" y="57"/>
                    </a:lnTo>
                    <a:lnTo>
                      <a:pt x="13" y="49"/>
                    </a:lnTo>
                    <a:lnTo>
                      <a:pt x="13" y="41"/>
                    </a:lnTo>
                    <a:lnTo>
                      <a:pt x="13" y="32"/>
                    </a:lnTo>
                    <a:lnTo>
                      <a:pt x="17" y="32"/>
                    </a:lnTo>
                    <a:lnTo>
                      <a:pt x="22" y="35"/>
                    </a:lnTo>
                    <a:lnTo>
                      <a:pt x="28" y="37"/>
                    </a:lnTo>
                    <a:lnTo>
                      <a:pt x="32" y="39"/>
                    </a:lnTo>
                    <a:lnTo>
                      <a:pt x="38" y="43"/>
                    </a:lnTo>
                    <a:lnTo>
                      <a:pt x="44" y="46"/>
                    </a:lnTo>
                    <a:lnTo>
                      <a:pt x="50" y="50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0" y="45"/>
                    </a:lnTo>
                    <a:lnTo>
                      <a:pt x="44" y="42"/>
                    </a:lnTo>
                    <a:lnTo>
                      <a:pt x="39" y="38"/>
                    </a:lnTo>
                    <a:lnTo>
                      <a:pt x="34" y="35"/>
                    </a:lnTo>
                    <a:lnTo>
                      <a:pt x="29" y="31"/>
                    </a:lnTo>
                    <a:lnTo>
                      <a:pt x="23" y="28"/>
                    </a:lnTo>
                    <a:lnTo>
                      <a:pt x="19" y="26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4" y="11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37" y="9"/>
                    </a:lnTo>
                    <a:lnTo>
                      <a:pt x="54" y="19"/>
                    </a:lnTo>
                    <a:lnTo>
                      <a:pt x="72" y="30"/>
                    </a:lnTo>
                    <a:lnTo>
                      <a:pt x="90" y="43"/>
                    </a:lnTo>
                    <a:lnTo>
                      <a:pt x="107" y="56"/>
                    </a:lnTo>
                    <a:lnTo>
                      <a:pt x="122" y="66"/>
                    </a:lnTo>
                    <a:lnTo>
                      <a:pt x="134" y="74"/>
                    </a:lnTo>
                    <a:lnTo>
                      <a:pt x="136" y="77"/>
                    </a:lnTo>
                    <a:lnTo>
                      <a:pt x="138" y="80"/>
                    </a:lnTo>
                    <a:lnTo>
                      <a:pt x="142" y="83"/>
                    </a:lnTo>
                    <a:lnTo>
                      <a:pt x="144" y="87"/>
                    </a:lnTo>
                    <a:lnTo>
                      <a:pt x="152" y="87"/>
                    </a:lnTo>
                    <a:lnTo>
                      <a:pt x="158" y="85"/>
                    </a:lnTo>
                    <a:lnTo>
                      <a:pt x="164" y="85"/>
                    </a:lnTo>
                    <a:lnTo>
                      <a:pt x="171" y="85"/>
                    </a:lnTo>
                    <a:lnTo>
                      <a:pt x="171" y="98"/>
                    </a:lnTo>
                    <a:lnTo>
                      <a:pt x="169" y="110"/>
                    </a:lnTo>
                    <a:lnTo>
                      <a:pt x="169" y="122"/>
                    </a:lnTo>
                    <a:lnTo>
                      <a:pt x="168" y="134"/>
                    </a:lnTo>
                    <a:lnTo>
                      <a:pt x="160" y="133"/>
                    </a:lnTo>
                    <a:lnTo>
                      <a:pt x="152" y="130"/>
                    </a:lnTo>
                    <a:lnTo>
                      <a:pt x="145" y="126"/>
                    </a:lnTo>
                    <a:lnTo>
                      <a:pt x="137" y="121"/>
                    </a:lnTo>
                    <a:lnTo>
                      <a:pt x="130" y="117"/>
                    </a:lnTo>
                    <a:lnTo>
                      <a:pt x="122" y="112"/>
                    </a:lnTo>
                    <a:lnTo>
                      <a:pt x="115" y="109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13" y="113"/>
                    </a:lnTo>
                    <a:lnTo>
                      <a:pt x="121" y="118"/>
                    </a:lnTo>
                    <a:lnTo>
                      <a:pt x="129" y="121"/>
                    </a:lnTo>
                    <a:lnTo>
                      <a:pt x="137" y="126"/>
                    </a:lnTo>
                    <a:lnTo>
                      <a:pt x="145" y="132"/>
                    </a:lnTo>
                    <a:lnTo>
                      <a:pt x="153" y="136"/>
                    </a:lnTo>
                    <a:lnTo>
                      <a:pt x="161" y="142"/>
                    </a:lnTo>
                    <a:lnTo>
                      <a:pt x="169" y="148"/>
                    </a:lnTo>
                    <a:lnTo>
                      <a:pt x="168" y="162"/>
                    </a:lnTo>
                    <a:lnTo>
                      <a:pt x="166" y="175"/>
                    </a:lnTo>
                    <a:lnTo>
                      <a:pt x="165" y="189"/>
                    </a:lnTo>
                    <a:lnTo>
                      <a:pt x="163" y="203"/>
                    </a:lnTo>
                    <a:lnTo>
                      <a:pt x="157" y="202"/>
                    </a:lnTo>
                    <a:lnTo>
                      <a:pt x="148" y="198"/>
                    </a:lnTo>
                    <a:lnTo>
                      <a:pt x="138" y="194"/>
                    </a:lnTo>
                    <a:lnTo>
                      <a:pt x="133" y="191"/>
                    </a:lnTo>
                    <a:lnTo>
                      <a:pt x="133" y="193"/>
                    </a:lnTo>
                    <a:lnTo>
                      <a:pt x="133" y="194"/>
                    </a:lnTo>
                    <a:lnTo>
                      <a:pt x="133" y="195"/>
                    </a:lnTo>
                    <a:lnTo>
                      <a:pt x="133" y="196"/>
                    </a:lnTo>
                    <a:lnTo>
                      <a:pt x="139" y="200"/>
                    </a:lnTo>
                    <a:lnTo>
                      <a:pt x="146" y="204"/>
                    </a:lnTo>
                    <a:lnTo>
                      <a:pt x="153" y="208"/>
                    </a:lnTo>
                    <a:lnTo>
                      <a:pt x="160" y="212"/>
                    </a:lnTo>
                    <a:lnTo>
                      <a:pt x="161" y="218"/>
                    </a:lnTo>
                    <a:lnTo>
                      <a:pt x="161" y="224"/>
                    </a:lnTo>
                    <a:lnTo>
                      <a:pt x="160" y="236"/>
                    </a:lnTo>
                    <a:lnTo>
                      <a:pt x="159" y="259"/>
                    </a:lnTo>
                    <a:lnTo>
                      <a:pt x="158" y="261"/>
                    </a:lnTo>
                    <a:lnTo>
                      <a:pt x="157" y="261"/>
                    </a:lnTo>
                    <a:lnTo>
                      <a:pt x="157" y="261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4" name="Freeform 132"/>
              <p:cNvSpPr>
                <a:spLocks/>
              </p:cNvSpPr>
              <p:nvPr/>
            </p:nvSpPr>
            <p:spPr bwMode="auto">
              <a:xfrm>
                <a:off x="1256" y="3149"/>
                <a:ext cx="83" cy="114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6" y="176"/>
                  </a:cxn>
                  <a:cxn ang="0">
                    <a:pos x="12" y="172"/>
                  </a:cxn>
                  <a:cxn ang="0">
                    <a:pos x="12" y="170"/>
                  </a:cxn>
                  <a:cxn ang="0">
                    <a:pos x="8" y="170"/>
                  </a:cxn>
                  <a:cxn ang="0">
                    <a:pos x="6" y="156"/>
                  </a:cxn>
                  <a:cxn ang="0">
                    <a:pos x="9" y="111"/>
                  </a:cxn>
                  <a:cxn ang="0">
                    <a:pos x="27" y="103"/>
                  </a:cxn>
                  <a:cxn ang="0">
                    <a:pos x="20" y="102"/>
                  </a:cxn>
                  <a:cxn ang="0">
                    <a:pos x="11" y="92"/>
                  </a:cxn>
                  <a:cxn ang="0">
                    <a:pos x="13" y="51"/>
                  </a:cxn>
                  <a:cxn ang="0">
                    <a:pos x="36" y="43"/>
                  </a:cxn>
                  <a:cxn ang="0">
                    <a:pos x="64" y="34"/>
                  </a:cxn>
                  <a:cxn ang="0">
                    <a:pos x="89" y="26"/>
                  </a:cxn>
                  <a:cxn ang="0">
                    <a:pos x="122" y="14"/>
                  </a:cxn>
                  <a:cxn ang="0">
                    <a:pos x="156" y="4"/>
                  </a:cxn>
                  <a:cxn ang="0">
                    <a:pos x="166" y="7"/>
                  </a:cxn>
                  <a:cxn ang="0">
                    <a:pos x="162" y="17"/>
                  </a:cxn>
                  <a:cxn ang="0">
                    <a:pos x="145" y="27"/>
                  </a:cxn>
                  <a:cxn ang="0">
                    <a:pos x="129" y="34"/>
                  </a:cxn>
                  <a:cxn ang="0">
                    <a:pos x="135" y="35"/>
                  </a:cxn>
                  <a:cxn ang="0">
                    <a:pos x="150" y="29"/>
                  </a:cxn>
                  <a:cxn ang="0">
                    <a:pos x="166" y="26"/>
                  </a:cxn>
                  <a:cxn ang="0">
                    <a:pos x="164" y="43"/>
                  </a:cxn>
                  <a:cxn ang="0">
                    <a:pos x="137" y="59"/>
                  </a:cxn>
                  <a:cxn ang="0">
                    <a:pos x="106" y="72"/>
                  </a:cxn>
                  <a:cxn ang="0">
                    <a:pos x="76" y="85"/>
                  </a:cxn>
                  <a:cxn ang="0">
                    <a:pos x="76" y="91"/>
                  </a:cxn>
                  <a:cxn ang="0">
                    <a:pos x="99" y="83"/>
                  </a:cxn>
                  <a:cxn ang="0">
                    <a:pos x="133" y="68"/>
                  </a:cxn>
                  <a:cxn ang="0">
                    <a:pos x="165" y="58"/>
                  </a:cxn>
                  <a:cxn ang="0">
                    <a:pos x="164" y="93"/>
                  </a:cxn>
                  <a:cxn ang="0">
                    <a:pos x="153" y="103"/>
                  </a:cxn>
                  <a:cxn ang="0">
                    <a:pos x="137" y="110"/>
                  </a:cxn>
                  <a:cxn ang="0">
                    <a:pos x="122" y="118"/>
                  </a:cxn>
                  <a:cxn ang="0">
                    <a:pos x="137" y="115"/>
                  </a:cxn>
                  <a:cxn ang="0">
                    <a:pos x="153" y="111"/>
                  </a:cxn>
                  <a:cxn ang="0">
                    <a:pos x="163" y="113"/>
                  </a:cxn>
                  <a:cxn ang="0">
                    <a:pos x="162" y="129"/>
                  </a:cxn>
                  <a:cxn ang="0">
                    <a:pos x="147" y="136"/>
                  </a:cxn>
                  <a:cxn ang="0">
                    <a:pos x="130" y="144"/>
                  </a:cxn>
                  <a:cxn ang="0">
                    <a:pos x="100" y="157"/>
                  </a:cxn>
                  <a:cxn ang="0">
                    <a:pos x="64" y="171"/>
                  </a:cxn>
                  <a:cxn ang="0">
                    <a:pos x="50" y="176"/>
                  </a:cxn>
                  <a:cxn ang="0">
                    <a:pos x="50" y="178"/>
                  </a:cxn>
                  <a:cxn ang="0">
                    <a:pos x="65" y="178"/>
                  </a:cxn>
                  <a:cxn ang="0">
                    <a:pos x="105" y="163"/>
                  </a:cxn>
                  <a:cxn ang="0">
                    <a:pos x="145" y="145"/>
                  </a:cxn>
                  <a:cxn ang="0">
                    <a:pos x="158" y="152"/>
                  </a:cxn>
                  <a:cxn ang="0">
                    <a:pos x="153" y="166"/>
                  </a:cxn>
                  <a:cxn ang="0">
                    <a:pos x="128" y="178"/>
                  </a:cxn>
                  <a:cxn ang="0">
                    <a:pos x="75" y="201"/>
                  </a:cxn>
                  <a:cxn ang="0">
                    <a:pos x="23" y="221"/>
                  </a:cxn>
                  <a:cxn ang="0">
                    <a:pos x="6" y="226"/>
                  </a:cxn>
                  <a:cxn ang="0">
                    <a:pos x="1" y="227"/>
                  </a:cxn>
                </a:cxnLst>
                <a:rect l="0" t="0" r="r" b="b"/>
                <a:pathLst>
                  <a:path w="167" h="227">
                    <a:moveTo>
                      <a:pt x="1" y="227"/>
                    </a:moveTo>
                    <a:lnTo>
                      <a:pt x="0" y="224"/>
                    </a:lnTo>
                    <a:lnTo>
                      <a:pt x="1" y="218"/>
                    </a:lnTo>
                    <a:lnTo>
                      <a:pt x="1" y="204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7" y="174"/>
                    </a:lnTo>
                    <a:lnTo>
                      <a:pt x="9" y="173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1" y="170"/>
                    </a:lnTo>
                    <a:lnTo>
                      <a:pt x="8" y="170"/>
                    </a:lnTo>
                    <a:lnTo>
                      <a:pt x="7" y="171"/>
                    </a:lnTo>
                    <a:lnTo>
                      <a:pt x="6" y="172"/>
                    </a:lnTo>
                    <a:lnTo>
                      <a:pt x="6" y="156"/>
                    </a:lnTo>
                    <a:lnTo>
                      <a:pt x="7" y="141"/>
                    </a:lnTo>
                    <a:lnTo>
                      <a:pt x="8" y="126"/>
                    </a:lnTo>
                    <a:lnTo>
                      <a:pt x="9" y="111"/>
                    </a:lnTo>
                    <a:lnTo>
                      <a:pt x="20" y="106"/>
                    </a:lnTo>
                    <a:lnTo>
                      <a:pt x="24" y="104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3" y="102"/>
                    </a:lnTo>
                    <a:lnTo>
                      <a:pt x="20" y="102"/>
                    </a:lnTo>
                    <a:lnTo>
                      <a:pt x="15" y="103"/>
                    </a:lnTo>
                    <a:lnTo>
                      <a:pt x="11" y="103"/>
                    </a:lnTo>
                    <a:lnTo>
                      <a:pt x="11" y="92"/>
                    </a:lnTo>
                    <a:lnTo>
                      <a:pt x="11" y="77"/>
                    </a:lnTo>
                    <a:lnTo>
                      <a:pt x="12" y="62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27" y="45"/>
                    </a:lnTo>
                    <a:lnTo>
                      <a:pt x="36" y="43"/>
                    </a:lnTo>
                    <a:lnTo>
                      <a:pt x="45" y="39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2" y="31"/>
                    </a:lnTo>
                    <a:lnTo>
                      <a:pt x="77" y="29"/>
                    </a:lnTo>
                    <a:lnTo>
                      <a:pt x="89" y="26"/>
                    </a:lnTo>
                    <a:lnTo>
                      <a:pt x="100" y="22"/>
                    </a:lnTo>
                    <a:lnTo>
                      <a:pt x="112" y="19"/>
                    </a:lnTo>
                    <a:lnTo>
                      <a:pt x="122" y="14"/>
                    </a:lnTo>
                    <a:lnTo>
                      <a:pt x="134" y="11"/>
                    </a:lnTo>
                    <a:lnTo>
                      <a:pt x="144" y="7"/>
                    </a:lnTo>
                    <a:lnTo>
                      <a:pt x="156" y="4"/>
                    </a:lnTo>
                    <a:lnTo>
                      <a:pt x="166" y="0"/>
                    </a:lnTo>
                    <a:lnTo>
                      <a:pt x="166" y="4"/>
                    </a:lnTo>
                    <a:lnTo>
                      <a:pt x="166" y="7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2" y="17"/>
                    </a:lnTo>
                    <a:lnTo>
                      <a:pt x="156" y="21"/>
                    </a:lnTo>
                    <a:lnTo>
                      <a:pt x="150" y="23"/>
                    </a:lnTo>
                    <a:lnTo>
                      <a:pt x="145" y="27"/>
                    </a:lnTo>
                    <a:lnTo>
                      <a:pt x="140" y="29"/>
                    </a:lnTo>
                    <a:lnTo>
                      <a:pt x="135" y="31"/>
                    </a:lnTo>
                    <a:lnTo>
                      <a:pt x="129" y="34"/>
                    </a:lnTo>
                    <a:lnTo>
                      <a:pt x="125" y="36"/>
                    </a:lnTo>
                    <a:lnTo>
                      <a:pt x="129" y="36"/>
                    </a:lnTo>
                    <a:lnTo>
                      <a:pt x="135" y="35"/>
                    </a:lnTo>
                    <a:lnTo>
                      <a:pt x="140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8"/>
                    </a:lnTo>
                    <a:lnTo>
                      <a:pt x="160" y="27"/>
                    </a:lnTo>
                    <a:lnTo>
                      <a:pt x="166" y="26"/>
                    </a:lnTo>
                    <a:lnTo>
                      <a:pt x="166" y="31"/>
                    </a:lnTo>
                    <a:lnTo>
                      <a:pt x="166" y="37"/>
                    </a:lnTo>
                    <a:lnTo>
                      <a:pt x="164" y="43"/>
                    </a:lnTo>
                    <a:lnTo>
                      <a:pt x="159" y="50"/>
                    </a:lnTo>
                    <a:lnTo>
                      <a:pt x="149" y="54"/>
                    </a:lnTo>
                    <a:lnTo>
                      <a:pt x="137" y="59"/>
                    </a:lnTo>
                    <a:lnTo>
                      <a:pt x="127" y="62"/>
                    </a:lnTo>
                    <a:lnTo>
                      <a:pt x="117" y="67"/>
                    </a:lnTo>
                    <a:lnTo>
                      <a:pt x="106" y="72"/>
                    </a:lnTo>
                    <a:lnTo>
                      <a:pt x="96" y="76"/>
                    </a:lnTo>
                    <a:lnTo>
                      <a:pt x="87" y="81"/>
                    </a:lnTo>
                    <a:lnTo>
                      <a:pt x="76" y="85"/>
                    </a:lnTo>
                    <a:lnTo>
                      <a:pt x="76" y="89"/>
                    </a:lnTo>
                    <a:lnTo>
                      <a:pt x="76" y="90"/>
                    </a:lnTo>
                    <a:lnTo>
                      <a:pt x="76" y="91"/>
                    </a:lnTo>
                    <a:lnTo>
                      <a:pt x="77" y="92"/>
                    </a:lnTo>
                    <a:lnTo>
                      <a:pt x="88" y="88"/>
                    </a:lnTo>
                    <a:lnTo>
                      <a:pt x="99" y="83"/>
                    </a:lnTo>
                    <a:lnTo>
                      <a:pt x="110" y="77"/>
                    </a:lnTo>
                    <a:lnTo>
                      <a:pt x="121" y="73"/>
                    </a:lnTo>
                    <a:lnTo>
                      <a:pt x="133" y="68"/>
                    </a:lnTo>
                    <a:lnTo>
                      <a:pt x="143" y="64"/>
                    </a:lnTo>
                    <a:lnTo>
                      <a:pt x="155" y="60"/>
                    </a:lnTo>
                    <a:lnTo>
                      <a:pt x="165" y="58"/>
                    </a:lnTo>
                    <a:lnTo>
                      <a:pt x="165" y="76"/>
                    </a:lnTo>
                    <a:lnTo>
                      <a:pt x="165" y="87"/>
                    </a:lnTo>
                    <a:lnTo>
                      <a:pt x="164" y="93"/>
                    </a:lnTo>
                    <a:lnTo>
                      <a:pt x="163" y="98"/>
                    </a:lnTo>
                    <a:lnTo>
                      <a:pt x="158" y="100"/>
                    </a:lnTo>
                    <a:lnTo>
                      <a:pt x="153" y="103"/>
                    </a:lnTo>
                    <a:lnTo>
                      <a:pt x="148" y="105"/>
                    </a:lnTo>
                    <a:lnTo>
                      <a:pt x="143" y="107"/>
                    </a:lnTo>
                    <a:lnTo>
                      <a:pt x="137" y="110"/>
                    </a:lnTo>
                    <a:lnTo>
                      <a:pt x="133" y="113"/>
                    </a:lnTo>
                    <a:lnTo>
                      <a:pt x="127" y="115"/>
                    </a:lnTo>
                    <a:lnTo>
                      <a:pt x="122" y="118"/>
                    </a:lnTo>
                    <a:lnTo>
                      <a:pt x="127" y="118"/>
                    </a:lnTo>
                    <a:lnTo>
                      <a:pt x="132" y="117"/>
                    </a:lnTo>
                    <a:lnTo>
                      <a:pt x="137" y="115"/>
                    </a:lnTo>
                    <a:lnTo>
                      <a:pt x="143" y="114"/>
                    </a:lnTo>
                    <a:lnTo>
                      <a:pt x="148" y="112"/>
                    </a:lnTo>
                    <a:lnTo>
                      <a:pt x="153" y="111"/>
                    </a:lnTo>
                    <a:lnTo>
                      <a:pt x="159" y="108"/>
                    </a:lnTo>
                    <a:lnTo>
                      <a:pt x="164" y="107"/>
                    </a:lnTo>
                    <a:lnTo>
                      <a:pt x="163" y="113"/>
                    </a:lnTo>
                    <a:lnTo>
                      <a:pt x="163" y="118"/>
                    </a:lnTo>
                    <a:lnTo>
                      <a:pt x="162" y="123"/>
                    </a:lnTo>
                    <a:lnTo>
                      <a:pt x="162" y="129"/>
                    </a:lnTo>
                    <a:lnTo>
                      <a:pt x="157" y="132"/>
                    </a:lnTo>
                    <a:lnTo>
                      <a:pt x="151" y="134"/>
                    </a:lnTo>
                    <a:lnTo>
                      <a:pt x="147" y="136"/>
                    </a:lnTo>
                    <a:lnTo>
                      <a:pt x="141" y="140"/>
                    </a:lnTo>
                    <a:lnTo>
                      <a:pt x="136" y="142"/>
                    </a:lnTo>
                    <a:lnTo>
                      <a:pt x="130" y="144"/>
                    </a:lnTo>
                    <a:lnTo>
                      <a:pt x="126" y="147"/>
                    </a:lnTo>
                    <a:lnTo>
                      <a:pt x="120" y="150"/>
                    </a:lnTo>
                    <a:lnTo>
                      <a:pt x="100" y="157"/>
                    </a:lnTo>
                    <a:lnTo>
                      <a:pt x="86" y="163"/>
                    </a:lnTo>
                    <a:lnTo>
                      <a:pt x="73" y="167"/>
                    </a:lnTo>
                    <a:lnTo>
                      <a:pt x="64" y="171"/>
                    </a:lnTo>
                    <a:lnTo>
                      <a:pt x="57" y="173"/>
                    </a:lnTo>
                    <a:lnTo>
                      <a:pt x="52" y="175"/>
                    </a:lnTo>
                    <a:lnTo>
                      <a:pt x="50" y="176"/>
                    </a:lnTo>
                    <a:lnTo>
                      <a:pt x="47" y="176"/>
                    </a:lnTo>
                    <a:lnTo>
                      <a:pt x="49" y="178"/>
                    </a:lnTo>
                    <a:lnTo>
                      <a:pt x="50" y="178"/>
                    </a:lnTo>
                    <a:lnTo>
                      <a:pt x="50" y="179"/>
                    </a:lnTo>
                    <a:lnTo>
                      <a:pt x="51" y="180"/>
                    </a:lnTo>
                    <a:lnTo>
                      <a:pt x="65" y="178"/>
                    </a:lnTo>
                    <a:lnTo>
                      <a:pt x="79" y="173"/>
                    </a:lnTo>
                    <a:lnTo>
                      <a:pt x="92" y="168"/>
                    </a:lnTo>
                    <a:lnTo>
                      <a:pt x="105" y="163"/>
                    </a:lnTo>
                    <a:lnTo>
                      <a:pt x="119" y="157"/>
                    </a:lnTo>
                    <a:lnTo>
                      <a:pt x="133" y="151"/>
                    </a:lnTo>
                    <a:lnTo>
                      <a:pt x="145" y="145"/>
                    </a:lnTo>
                    <a:lnTo>
                      <a:pt x="159" y="141"/>
                    </a:lnTo>
                    <a:lnTo>
                      <a:pt x="158" y="147"/>
                    </a:lnTo>
                    <a:lnTo>
                      <a:pt x="158" y="152"/>
                    </a:lnTo>
                    <a:lnTo>
                      <a:pt x="158" y="158"/>
                    </a:lnTo>
                    <a:lnTo>
                      <a:pt x="157" y="164"/>
                    </a:lnTo>
                    <a:lnTo>
                      <a:pt x="153" y="166"/>
                    </a:lnTo>
                    <a:lnTo>
                      <a:pt x="148" y="168"/>
                    </a:lnTo>
                    <a:lnTo>
                      <a:pt x="140" y="172"/>
                    </a:lnTo>
                    <a:lnTo>
                      <a:pt x="128" y="178"/>
                    </a:lnTo>
                    <a:lnTo>
                      <a:pt x="113" y="183"/>
                    </a:lnTo>
                    <a:lnTo>
                      <a:pt x="96" y="191"/>
                    </a:lnTo>
                    <a:lnTo>
                      <a:pt x="75" y="201"/>
                    </a:lnTo>
                    <a:lnTo>
                      <a:pt x="50" y="212"/>
                    </a:lnTo>
                    <a:lnTo>
                      <a:pt x="35" y="217"/>
                    </a:lnTo>
                    <a:lnTo>
                      <a:pt x="23" y="221"/>
                    </a:lnTo>
                    <a:lnTo>
                      <a:pt x="15" y="224"/>
                    </a:lnTo>
                    <a:lnTo>
                      <a:pt x="9" y="225"/>
                    </a:lnTo>
                    <a:lnTo>
                      <a:pt x="6" y="226"/>
                    </a:lnTo>
                    <a:lnTo>
                      <a:pt x="4" y="227"/>
                    </a:lnTo>
                    <a:lnTo>
                      <a:pt x="3" y="227"/>
                    </a:lnTo>
                    <a:lnTo>
                      <a:pt x="1" y="22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5" name="Freeform 133"/>
              <p:cNvSpPr>
                <a:spLocks/>
              </p:cNvSpPr>
              <p:nvPr/>
            </p:nvSpPr>
            <p:spPr bwMode="auto">
              <a:xfrm>
                <a:off x="1339" y="3136"/>
                <a:ext cx="36" cy="93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5" y="143"/>
                  </a:cxn>
                  <a:cxn ang="0">
                    <a:pos x="7" y="101"/>
                  </a:cxn>
                  <a:cxn ang="0">
                    <a:pos x="8" y="60"/>
                  </a:cxn>
                  <a:cxn ang="0">
                    <a:pos x="8" y="19"/>
                  </a:cxn>
                  <a:cxn ang="0">
                    <a:pos x="20" y="16"/>
                  </a:cxn>
                  <a:cxn ang="0">
                    <a:pos x="31" y="12"/>
                  </a:cxn>
                  <a:cxn ang="0">
                    <a:pos x="41" y="9"/>
                  </a:cxn>
                  <a:cxn ang="0">
                    <a:pos x="50" y="7"/>
                  </a:cxn>
                  <a:cxn ang="0">
                    <a:pos x="58" y="4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0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60" y="160"/>
                  </a:cxn>
                  <a:cxn ang="0">
                    <a:pos x="58" y="161"/>
                  </a:cxn>
                  <a:cxn ang="0">
                    <a:pos x="56" y="163"/>
                  </a:cxn>
                  <a:cxn ang="0">
                    <a:pos x="52" y="164"/>
                  </a:cxn>
                  <a:cxn ang="0">
                    <a:pos x="47" y="167"/>
                  </a:cxn>
                  <a:cxn ang="0">
                    <a:pos x="41" y="169"/>
                  </a:cxn>
                  <a:cxn ang="0">
                    <a:pos x="31" y="174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5" y="143"/>
                    </a:lnTo>
                    <a:lnTo>
                      <a:pt x="7" y="101"/>
                    </a:lnTo>
                    <a:lnTo>
                      <a:pt x="8" y="60"/>
                    </a:lnTo>
                    <a:lnTo>
                      <a:pt x="8" y="19"/>
                    </a:lnTo>
                    <a:lnTo>
                      <a:pt x="20" y="16"/>
                    </a:lnTo>
                    <a:lnTo>
                      <a:pt x="31" y="12"/>
                    </a:lnTo>
                    <a:lnTo>
                      <a:pt x="41" y="9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0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60" y="160"/>
                    </a:lnTo>
                    <a:lnTo>
                      <a:pt x="58" y="161"/>
                    </a:lnTo>
                    <a:lnTo>
                      <a:pt x="56" y="163"/>
                    </a:lnTo>
                    <a:lnTo>
                      <a:pt x="52" y="164"/>
                    </a:lnTo>
                    <a:lnTo>
                      <a:pt x="47" y="167"/>
                    </a:lnTo>
                    <a:lnTo>
                      <a:pt x="41" y="169"/>
                    </a:lnTo>
                    <a:lnTo>
                      <a:pt x="31" y="174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6" name="Freeform 134"/>
              <p:cNvSpPr>
                <a:spLocks/>
              </p:cNvSpPr>
              <p:nvPr/>
            </p:nvSpPr>
            <p:spPr bwMode="auto">
              <a:xfrm>
                <a:off x="1374" y="3108"/>
                <a:ext cx="77" cy="105"/>
              </a:xfrm>
              <a:custGeom>
                <a:avLst/>
                <a:gdLst/>
                <a:ahLst/>
                <a:cxnLst>
                  <a:cxn ang="0">
                    <a:pos x="1" y="186"/>
                  </a:cxn>
                  <a:cxn ang="0">
                    <a:pos x="9" y="156"/>
                  </a:cxn>
                  <a:cxn ang="0">
                    <a:pos x="33" y="147"/>
                  </a:cxn>
                  <a:cxn ang="0">
                    <a:pos x="20" y="148"/>
                  </a:cxn>
                  <a:cxn ang="0">
                    <a:pos x="6" y="133"/>
                  </a:cxn>
                  <a:cxn ang="0">
                    <a:pos x="23" y="111"/>
                  </a:cxn>
                  <a:cxn ang="0">
                    <a:pos x="47" y="102"/>
                  </a:cxn>
                  <a:cxn ang="0">
                    <a:pos x="54" y="99"/>
                  </a:cxn>
                  <a:cxn ang="0">
                    <a:pos x="51" y="98"/>
                  </a:cxn>
                  <a:cxn ang="0">
                    <a:pos x="40" y="99"/>
                  </a:cxn>
                  <a:cxn ang="0">
                    <a:pos x="6" y="109"/>
                  </a:cxn>
                  <a:cxn ang="0">
                    <a:pos x="8" y="83"/>
                  </a:cxn>
                  <a:cxn ang="0">
                    <a:pos x="23" y="72"/>
                  </a:cxn>
                  <a:cxn ang="0">
                    <a:pos x="46" y="65"/>
                  </a:cxn>
                  <a:cxn ang="0">
                    <a:pos x="69" y="57"/>
                  </a:cxn>
                  <a:cxn ang="0">
                    <a:pos x="62" y="57"/>
                  </a:cxn>
                  <a:cxn ang="0">
                    <a:pos x="41" y="61"/>
                  </a:cxn>
                  <a:cxn ang="0">
                    <a:pos x="10" y="64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7" y="16"/>
                  </a:cxn>
                  <a:cxn ang="0">
                    <a:pos x="127" y="5"/>
                  </a:cxn>
                  <a:cxn ang="0">
                    <a:pos x="149" y="0"/>
                  </a:cxn>
                  <a:cxn ang="0">
                    <a:pos x="153" y="15"/>
                  </a:cxn>
                  <a:cxn ang="0">
                    <a:pos x="138" y="41"/>
                  </a:cxn>
                  <a:cxn ang="0">
                    <a:pos x="97" y="65"/>
                  </a:cxn>
                  <a:cxn ang="0">
                    <a:pos x="61" y="80"/>
                  </a:cxn>
                  <a:cxn ang="0">
                    <a:pos x="79" y="75"/>
                  </a:cxn>
                  <a:cxn ang="0">
                    <a:pos x="102" y="68"/>
                  </a:cxn>
                  <a:cxn ang="0">
                    <a:pos x="128" y="62"/>
                  </a:cxn>
                  <a:cxn ang="0">
                    <a:pos x="154" y="57"/>
                  </a:cxn>
                  <a:cxn ang="0">
                    <a:pos x="135" y="91"/>
                  </a:cxn>
                  <a:cxn ang="0">
                    <a:pos x="99" y="111"/>
                  </a:cxn>
                  <a:cxn ang="0">
                    <a:pos x="73" y="121"/>
                  </a:cxn>
                  <a:cxn ang="0">
                    <a:pos x="74" y="122"/>
                  </a:cxn>
                  <a:cxn ang="0">
                    <a:pos x="102" y="114"/>
                  </a:cxn>
                  <a:cxn ang="0">
                    <a:pos x="131" y="107"/>
                  </a:cxn>
                  <a:cxn ang="0">
                    <a:pos x="152" y="109"/>
                  </a:cxn>
                  <a:cxn ang="0">
                    <a:pos x="150" y="121"/>
                  </a:cxn>
                  <a:cxn ang="0">
                    <a:pos x="115" y="137"/>
                  </a:cxn>
                  <a:cxn ang="0">
                    <a:pos x="79" y="151"/>
                  </a:cxn>
                  <a:cxn ang="0">
                    <a:pos x="55" y="158"/>
                  </a:cxn>
                  <a:cxn ang="0">
                    <a:pos x="54" y="160"/>
                  </a:cxn>
                  <a:cxn ang="0">
                    <a:pos x="88" y="152"/>
                  </a:cxn>
                  <a:cxn ang="0">
                    <a:pos x="123" y="138"/>
                  </a:cxn>
                  <a:cxn ang="0">
                    <a:pos x="147" y="136"/>
                  </a:cxn>
                  <a:cxn ang="0">
                    <a:pos x="147" y="149"/>
                  </a:cxn>
                  <a:cxn ang="0">
                    <a:pos x="128" y="159"/>
                  </a:cxn>
                  <a:cxn ang="0">
                    <a:pos x="85" y="174"/>
                  </a:cxn>
                  <a:cxn ang="0">
                    <a:pos x="41" y="196"/>
                  </a:cxn>
                  <a:cxn ang="0">
                    <a:pos x="0" y="211"/>
                  </a:cxn>
                </a:cxnLst>
                <a:rect l="0" t="0" r="r" b="b"/>
                <a:pathLst>
                  <a:path w="154" h="211">
                    <a:moveTo>
                      <a:pt x="0" y="211"/>
                    </a:moveTo>
                    <a:lnTo>
                      <a:pt x="0" y="198"/>
                    </a:lnTo>
                    <a:lnTo>
                      <a:pt x="1" y="186"/>
                    </a:lnTo>
                    <a:lnTo>
                      <a:pt x="1" y="174"/>
                    </a:lnTo>
                    <a:lnTo>
                      <a:pt x="2" y="162"/>
                    </a:lnTo>
                    <a:lnTo>
                      <a:pt x="9" y="156"/>
                    </a:lnTo>
                    <a:lnTo>
                      <a:pt x="17" y="153"/>
                    </a:lnTo>
                    <a:lnTo>
                      <a:pt x="25" y="151"/>
                    </a:lnTo>
                    <a:lnTo>
                      <a:pt x="33" y="147"/>
                    </a:lnTo>
                    <a:lnTo>
                      <a:pt x="32" y="147"/>
                    </a:lnTo>
                    <a:lnTo>
                      <a:pt x="28" y="147"/>
                    </a:lnTo>
                    <a:lnTo>
                      <a:pt x="20" y="148"/>
                    </a:lnTo>
                    <a:lnTo>
                      <a:pt x="5" y="150"/>
                    </a:lnTo>
                    <a:lnTo>
                      <a:pt x="5" y="142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8" y="115"/>
                    </a:lnTo>
                    <a:lnTo>
                      <a:pt x="23" y="111"/>
                    </a:lnTo>
                    <a:lnTo>
                      <a:pt x="34" y="106"/>
                    </a:lnTo>
                    <a:lnTo>
                      <a:pt x="42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2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6" y="98"/>
                    </a:lnTo>
                    <a:lnTo>
                      <a:pt x="40" y="99"/>
                    </a:lnTo>
                    <a:lnTo>
                      <a:pt x="32" y="102"/>
                    </a:lnTo>
                    <a:lnTo>
                      <a:pt x="21" y="105"/>
                    </a:lnTo>
                    <a:lnTo>
                      <a:pt x="6" y="109"/>
                    </a:lnTo>
                    <a:lnTo>
                      <a:pt x="6" y="100"/>
                    </a:lnTo>
                    <a:lnTo>
                      <a:pt x="8" y="91"/>
                    </a:lnTo>
                    <a:lnTo>
                      <a:pt x="8" y="83"/>
                    </a:lnTo>
                    <a:lnTo>
                      <a:pt x="9" y="75"/>
                    </a:lnTo>
                    <a:lnTo>
                      <a:pt x="16" y="73"/>
                    </a:lnTo>
                    <a:lnTo>
                      <a:pt x="23" y="72"/>
                    </a:lnTo>
                    <a:lnTo>
                      <a:pt x="31" y="69"/>
                    </a:lnTo>
                    <a:lnTo>
                      <a:pt x="38" y="67"/>
                    </a:lnTo>
                    <a:lnTo>
                      <a:pt x="46" y="65"/>
                    </a:lnTo>
                    <a:lnTo>
                      <a:pt x="54" y="62"/>
                    </a:lnTo>
                    <a:lnTo>
                      <a:pt x="61" y="60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58" y="58"/>
                    </a:lnTo>
                    <a:lnTo>
                      <a:pt x="51" y="59"/>
                    </a:lnTo>
                    <a:lnTo>
                      <a:pt x="41" y="61"/>
                    </a:lnTo>
                    <a:lnTo>
                      <a:pt x="28" y="64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3"/>
                    </a:lnTo>
                    <a:lnTo>
                      <a:pt x="17" y="50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0" y="23"/>
                    </a:lnTo>
                    <a:lnTo>
                      <a:pt x="97" y="16"/>
                    </a:lnTo>
                    <a:lnTo>
                      <a:pt x="112" y="12"/>
                    </a:lnTo>
                    <a:lnTo>
                      <a:pt x="122" y="7"/>
                    </a:lnTo>
                    <a:lnTo>
                      <a:pt x="127" y="5"/>
                    </a:lnTo>
                    <a:lnTo>
                      <a:pt x="134" y="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0" y="5"/>
                    </a:lnTo>
                    <a:lnTo>
                      <a:pt x="152" y="11"/>
                    </a:lnTo>
                    <a:lnTo>
                      <a:pt x="153" y="15"/>
                    </a:lnTo>
                    <a:lnTo>
                      <a:pt x="154" y="21"/>
                    </a:lnTo>
                    <a:lnTo>
                      <a:pt x="147" y="31"/>
                    </a:lnTo>
                    <a:lnTo>
                      <a:pt x="138" y="41"/>
                    </a:lnTo>
                    <a:lnTo>
                      <a:pt x="125" y="50"/>
                    </a:lnTo>
                    <a:lnTo>
                      <a:pt x="111" y="57"/>
                    </a:lnTo>
                    <a:lnTo>
                      <a:pt x="97" y="65"/>
                    </a:lnTo>
                    <a:lnTo>
                      <a:pt x="84" y="70"/>
                    </a:lnTo>
                    <a:lnTo>
                      <a:pt x="71" y="75"/>
                    </a:lnTo>
                    <a:lnTo>
                      <a:pt x="61" y="80"/>
                    </a:lnTo>
                    <a:lnTo>
                      <a:pt x="66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3"/>
                    </a:lnTo>
                    <a:lnTo>
                      <a:pt x="94" y="70"/>
                    </a:lnTo>
                    <a:lnTo>
                      <a:pt x="102" y="68"/>
                    </a:lnTo>
                    <a:lnTo>
                      <a:pt x="111" y="67"/>
                    </a:lnTo>
                    <a:lnTo>
                      <a:pt x="119" y="65"/>
                    </a:lnTo>
                    <a:lnTo>
                      <a:pt x="128" y="62"/>
                    </a:lnTo>
                    <a:lnTo>
                      <a:pt x="137" y="61"/>
                    </a:lnTo>
                    <a:lnTo>
                      <a:pt x="146" y="59"/>
                    </a:lnTo>
                    <a:lnTo>
                      <a:pt x="154" y="57"/>
                    </a:lnTo>
                    <a:lnTo>
                      <a:pt x="150" y="70"/>
                    </a:lnTo>
                    <a:lnTo>
                      <a:pt x="143" y="82"/>
                    </a:lnTo>
                    <a:lnTo>
                      <a:pt x="135" y="91"/>
                    </a:lnTo>
                    <a:lnTo>
                      <a:pt x="124" y="99"/>
                    </a:lnTo>
                    <a:lnTo>
                      <a:pt x="112" y="105"/>
                    </a:lnTo>
                    <a:lnTo>
                      <a:pt x="99" y="111"/>
                    </a:lnTo>
                    <a:lnTo>
                      <a:pt x="86" y="117"/>
                    </a:lnTo>
                    <a:lnTo>
                      <a:pt x="72" y="121"/>
                    </a:lnTo>
                    <a:lnTo>
                      <a:pt x="73" y="121"/>
                    </a:lnTo>
                    <a:lnTo>
                      <a:pt x="73" y="121"/>
                    </a:lnTo>
                    <a:lnTo>
                      <a:pt x="73" y="122"/>
                    </a:lnTo>
                    <a:lnTo>
                      <a:pt x="74" y="122"/>
                    </a:lnTo>
                    <a:lnTo>
                      <a:pt x="84" y="120"/>
                    </a:lnTo>
                    <a:lnTo>
                      <a:pt x="94" y="117"/>
                    </a:lnTo>
                    <a:lnTo>
                      <a:pt x="102" y="114"/>
                    </a:lnTo>
                    <a:lnTo>
                      <a:pt x="111" y="112"/>
                    </a:lnTo>
                    <a:lnTo>
                      <a:pt x="120" y="110"/>
                    </a:lnTo>
                    <a:lnTo>
                      <a:pt x="131" y="107"/>
                    </a:lnTo>
                    <a:lnTo>
                      <a:pt x="141" y="106"/>
                    </a:lnTo>
                    <a:lnTo>
                      <a:pt x="152" y="105"/>
                    </a:lnTo>
                    <a:lnTo>
                      <a:pt x="152" y="109"/>
                    </a:lnTo>
                    <a:lnTo>
                      <a:pt x="152" y="113"/>
                    </a:lnTo>
                    <a:lnTo>
                      <a:pt x="150" y="117"/>
                    </a:lnTo>
                    <a:lnTo>
                      <a:pt x="150" y="121"/>
                    </a:lnTo>
                    <a:lnTo>
                      <a:pt x="139" y="127"/>
                    </a:lnTo>
                    <a:lnTo>
                      <a:pt x="127" y="133"/>
                    </a:lnTo>
                    <a:lnTo>
                      <a:pt x="115" y="137"/>
                    </a:lnTo>
                    <a:lnTo>
                      <a:pt x="103" y="143"/>
                    </a:lnTo>
                    <a:lnTo>
                      <a:pt x="92" y="148"/>
                    </a:lnTo>
                    <a:lnTo>
                      <a:pt x="79" y="151"/>
                    </a:lnTo>
                    <a:lnTo>
                      <a:pt x="67" y="155"/>
                    </a:lnTo>
                    <a:lnTo>
                      <a:pt x="56" y="158"/>
                    </a:lnTo>
                    <a:lnTo>
                      <a:pt x="55" y="158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54" y="160"/>
                    </a:lnTo>
                    <a:lnTo>
                      <a:pt x="65" y="159"/>
                    </a:lnTo>
                    <a:lnTo>
                      <a:pt x="77" y="156"/>
                    </a:lnTo>
                    <a:lnTo>
                      <a:pt x="88" y="152"/>
                    </a:lnTo>
                    <a:lnTo>
                      <a:pt x="100" y="147"/>
                    </a:lnTo>
                    <a:lnTo>
                      <a:pt x="111" y="142"/>
                    </a:lnTo>
                    <a:lnTo>
                      <a:pt x="123" y="138"/>
                    </a:lnTo>
                    <a:lnTo>
                      <a:pt x="134" y="135"/>
                    </a:lnTo>
                    <a:lnTo>
                      <a:pt x="146" y="134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4"/>
                    </a:lnTo>
                    <a:lnTo>
                      <a:pt x="147" y="149"/>
                    </a:lnTo>
                    <a:lnTo>
                      <a:pt x="142" y="152"/>
                    </a:lnTo>
                    <a:lnTo>
                      <a:pt x="137" y="155"/>
                    </a:lnTo>
                    <a:lnTo>
                      <a:pt x="128" y="159"/>
                    </a:lnTo>
                    <a:lnTo>
                      <a:pt x="115" y="165"/>
                    </a:lnTo>
                    <a:lnTo>
                      <a:pt x="100" y="168"/>
                    </a:lnTo>
                    <a:lnTo>
                      <a:pt x="85" y="174"/>
                    </a:lnTo>
                    <a:lnTo>
                      <a:pt x="70" y="181"/>
                    </a:lnTo>
                    <a:lnTo>
                      <a:pt x="56" y="188"/>
                    </a:lnTo>
                    <a:lnTo>
                      <a:pt x="41" y="196"/>
                    </a:lnTo>
                    <a:lnTo>
                      <a:pt x="27" y="202"/>
                    </a:lnTo>
                    <a:lnTo>
                      <a:pt x="13" y="20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7" name="Freeform 135"/>
              <p:cNvSpPr>
                <a:spLocks/>
              </p:cNvSpPr>
              <p:nvPr/>
            </p:nvSpPr>
            <p:spPr bwMode="auto">
              <a:xfrm>
                <a:off x="1245" y="3061"/>
                <a:ext cx="79" cy="112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9" y="175"/>
                  </a:cxn>
                  <a:cxn ang="0">
                    <a:pos x="80" y="169"/>
                  </a:cxn>
                  <a:cxn ang="0">
                    <a:pos x="60" y="173"/>
                  </a:cxn>
                  <a:cxn ang="0">
                    <a:pos x="23" y="183"/>
                  </a:cxn>
                  <a:cxn ang="0">
                    <a:pos x="5" y="142"/>
                  </a:cxn>
                  <a:cxn ang="0">
                    <a:pos x="18" y="91"/>
                  </a:cxn>
                  <a:cxn ang="0">
                    <a:pos x="38" y="85"/>
                  </a:cxn>
                  <a:cxn ang="0">
                    <a:pos x="45" y="83"/>
                  </a:cxn>
                  <a:cxn ang="0">
                    <a:pos x="48" y="79"/>
                  </a:cxn>
                  <a:cxn ang="0">
                    <a:pos x="42" y="77"/>
                  </a:cxn>
                  <a:cxn ang="0">
                    <a:pos x="25" y="81"/>
                  </a:cxn>
                  <a:cxn ang="0">
                    <a:pos x="10" y="85"/>
                  </a:cxn>
                  <a:cxn ang="0">
                    <a:pos x="5" y="69"/>
                  </a:cxn>
                  <a:cxn ang="0">
                    <a:pos x="28" y="48"/>
                  </a:cxn>
                  <a:cxn ang="0">
                    <a:pos x="84" y="24"/>
                  </a:cxn>
                  <a:cxn ang="0">
                    <a:pos x="141" y="3"/>
                  </a:cxn>
                  <a:cxn ang="0">
                    <a:pos x="157" y="26"/>
                  </a:cxn>
                  <a:cxn ang="0">
                    <a:pos x="149" y="61"/>
                  </a:cxn>
                  <a:cxn ang="0">
                    <a:pos x="128" y="70"/>
                  </a:cxn>
                  <a:cxn ang="0">
                    <a:pos x="106" y="76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7" y="75"/>
                  </a:cxn>
                  <a:cxn ang="0">
                    <a:pos x="146" y="70"/>
                  </a:cxn>
                  <a:cxn ang="0">
                    <a:pos x="154" y="76"/>
                  </a:cxn>
                  <a:cxn ang="0">
                    <a:pos x="136" y="110"/>
                  </a:cxn>
                  <a:cxn ang="0">
                    <a:pos x="95" y="127"/>
                  </a:cxn>
                  <a:cxn ang="0">
                    <a:pos x="53" y="140"/>
                  </a:cxn>
                  <a:cxn ang="0">
                    <a:pos x="42" y="148"/>
                  </a:cxn>
                  <a:cxn ang="0">
                    <a:pos x="56" y="146"/>
                  </a:cxn>
                  <a:cxn ang="0">
                    <a:pos x="95" y="130"/>
                  </a:cxn>
                  <a:cxn ang="0">
                    <a:pos x="135" y="117"/>
                  </a:cxn>
                  <a:cxn ang="0">
                    <a:pos x="148" y="140"/>
                  </a:cxn>
                  <a:cxn ang="0">
                    <a:pos x="133" y="155"/>
                  </a:cxn>
                  <a:cxn ang="0">
                    <a:pos x="133" y="158"/>
                  </a:cxn>
                  <a:cxn ang="0">
                    <a:pos x="143" y="158"/>
                  </a:cxn>
                  <a:cxn ang="0">
                    <a:pos x="144" y="170"/>
                  </a:cxn>
                  <a:cxn ang="0">
                    <a:pos x="124" y="189"/>
                  </a:cxn>
                  <a:cxn ang="0">
                    <a:pos x="71" y="206"/>
                  </a:cxn>
                  <a:cxn ang="0">
                    <a:pos x="18" y="220"/>
                  </a:cxn>
                </a:cxnLst>
                <a:rect l="0" t="0" r="r" b="b"/>
                <a:pathLst>
                  <a:path w="159" h="223">
                    <a:moveTo>
                      <a:pt x="0" y="223"/>
                    </a:moveTo>
                    <a:lnTo>
                      <a:pt x="0" y="216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2" y="198"/>
                    </a:lnTo>
                    <a:lnTo>
                      <a:pt x="11" y="195"/>
                    </a:lnTo>
                    <a:lnTo>
                      <a:pt x="22" y="191"/>
                    </a:lnTo>
                    <a:lnTo>
                      <a:pt x="34" y="189"/>
                    </a:lnTo>
                    <a:lnTo>
                      <a:pt x="45" y="187"/>
                    </a:lnTo>
                    <a:lnTo>
                      <a:pt x="57" y="183"/>
                    </a:lnTo>
                    <a:lnTo>
                      <a:pt x="68" y="180"/>
                    </a:lnTo>
                    <a:lnTo>
                      <a:pt x="79" y="175"/>
                    </a:lnTo>
                    <a:lnTo>
                      <a:pt x="88" y="169"/>
                    </a:lnTo>
                    <a:lnTo>
                      <a:pt x="87" y="168"/>
                    </a:lnTo>
                    <a:lnTo>
                      <a:pt x="80" y="169"/>
                    </a:lnTo>
                    <a:lnTo>
                      <a:pt x="73" y="170"/>
                    </a:lnTo>
                    <a:lnTo>
                      <a:pt x="67" y="172"/>
                    </a:lnTo>
                    <a:lnTo>
                      <a:pt x="60" y="173"/>
                    </a:lnTo>
                    <a:lnTo>
                      <a:pt x="51" y="176"/>
                    </a:lnTo>
                    <a:lnTo>
                      <a:pt x="40" y="178"/>
                    </a:lnTo>
                    <a:lnTo>
                      <a:pt x="23" y="183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5" y="142"/>
                    </a:lnTo>
                    <a:lnTo>
                      <a:pt x="5" y="119"/>
                    </a:lnTo>
                    <a:lnTo>
                      <a:pt x="6" y="94"/>
                    </a:lnTo>
                    <a:lnTo>
                      <a:pt x="18" y="91"/>
                    </a:lnTo>
                    <a:lnTo>
                      <a:pt x="27" y="89"/>
                    </a:lnTo>
                    <a:lnTo>
                      <a:pt x="34" y="86"/>
                    </a:lnTo>
                    <a:lnTo>
                      <a:pt x="38" y="85"/>
                    </a:lnTo>
                    <a:lnTo>
                      <a:pt x="42" y="84"/>
                    </a:lnTo>
                    <a:lnTo>
                      <a:pt x="44" y="83"/>
                    </a:lnTo>
                    <a:lnTo>
                      <a:pt x="45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36" y="78"/>
                    </a:lnTo>
                    <a:lnTo>
                      <a:pt x="30" y="79"/>
                    </a:lnTo>
                    <a:lnTo>
                      <a:pt x="25" y="81"/>
                    </a:lnTo>
                    <a:lnTo>
                      <a:pt x="20" y="82"/>
                    </a:lnTo>
                    <a:lnTo>
                      <a:pt x="14" y="83"/>
                    </a:lnTo>
                    <a:lnTo>
                      <a:pt x="10" y="85"/>
                    </a:lnTo>
                    <a:lnTo>
                      <a:pt x="5" y="86"/>
                    </a:lnTo>
                    <a:lnTo>
                      <a:pt x="5" y="77"/>
                    </a:lnTo>
                    <a:lnTo>
                      <a:pt x="5" y="69"/>
                    </a:lnTo>
                    <a:lnTo>
                      <a:pt x="6" y="61"/>
                    </a:lnTo>
                    <a:lnTo>
                      <a:pt x="10" y="55"/>
                    </a:lnTo>
                    <a:lnTo>
                      <a:pt x="28" y="48"/>
                    </a:lnTo>
                    <a:lnTo>
                      <a:pt x="46" y="41"/>
                    </a:lnTo>
                    <a:lnTo>
                      <a:pt x="65" y="32"/>
                    </a:lnTo>
                    <a:lnTo>
                      <a:pt x="84" y="24"/>
                    </a:lnTo>
                    <a:lnTo>
                      <a:pt x="103" y="16"/>
                    </a:lnTo>
                    <a:lnTo>
                      <a:pt x="122" y="9"/>
                    </a:lnTo>
                    <a:lnTo>
                      <a:pt x="141" y="3"/>
                    </a:lnTo>
                    <a:lnTo>
                      <a:pt x="159" y="0"/>
                    </a:lnTo>
                    <a:lnTo>
                      <a:pt x="158" y="13"/>
                    </a:lnTo>
                    <a:lnTo>
                      <a:pt x="157" y="26"/>
                    </a:lnTo>
                    <a:lnTo>
                      <a:pt x="155" y="40"/>
                    </a:lnTo>
                    <a:lnTo>
                      <a:pt x="154" y="54"/>
                    </a:lnTo>
                    <a:lnTo>
                      <a:pt x="149" y="61"/>
                    </a:lnTo>
                    <a:lnTo>
                      <a:pt x="143" y="64"/>
                    </a:lnTo>
                    <a:lnTo>
                      <a:pt x="136" y="68"/>
                    </a:lnTo>
                    <a:lnTo>
                      <a:pt x="128" y="70"/>
                    </a:lnTo>
                    <a:lnTo>
                      <a:pt x="119" y="71"/>
                    </a:lnTo>
                    <a:lnTo>
                      <a:pt x="112" y="74"/>
                    </a:lnTo>
                    <a:lnTo>
                      <a:pt x="106" y="76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6" y="79"/>
                    </a:lnTo>
                    <a:lnTo>
                      <a:pt x="121" y="77"/>
                    </a:lnTo>
                    <a:lnTo>
                      <a:pt x="127" y="75"/>
                    </a:lnTo>
                    <a:lnTo>
                      <a:pt x="133" y="72"/>
                    </a:lnTo>
                    <a:lnTo>
                      <a:pt x="140" y="71"/>
                    </a:lnTo>
                    <a:lnTo>
                      <a:pt x="146" y="70"/>
                    </a:lnTo>
                    <a:lnTo>
                      <a:pt x="152" y="70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2" y="85"/>
                    </a:lnTo>
                    <a:lnTo>
                      <a:pt x="150" y="104"/>
                    </a:lnTo>
                    <a:lnTo>
                      <a:pt x="136" y="110"/>
                    </a:lnTo>
                    <a:lnTo>
                      <a:pt x="122" y="117"/>
                    </a:lnTo>
                    <a:lnTo>
                      <a:pt x="109" y="122"/>
                    </a:lnTo>
                    <a:lnTo>
                      <a:pt x="95" y="127"/>
                    </a:lnTo>
                    <a:lnTo>
                      <a:pt x="80" y="131"/>
                    </a:lnTo>
                    <a:lnTo>
                      <a:pt x="66" y="136"/>
                    </a:lnTo>
                    <a:lnTo>
                      <a:pt x="53" y="140"/>
                    </a:lnTo>
                    <a:lnTo>
                      <a:pt x="41" y="147"/>
                    </a:lnTo>
                    <a:lnTo>
                      <a:pt x="42" y="147"/>
                    </a:lnTo>
                    <a:lnTo>
                      <a:pt x="42" y="148"/>
                    </a:lnTo>
                    <a:lnTo>
                      <a:pt x="42" y="150"/>
                    </a:lnTo>
                    <a:lnTo>
                      <a:pt x="43" y="151"/>
                    </a:lnTo>
                    <a:lnTo>
                      <a:pt x="56" y="146"/>
                    </a:lnTo>
                    <a:lnTo>
                      <a:pt x="68" y="140"/>
                    </a:lnTo>
                    <a:lnTo>
                      <a:pt x="82" y="135"/>
                    </a:lnTo>
                    <a:lnTo>
                      <a:pt x="95" y="130"/>
                    </a:lnTo>
                    <a:lnTo>
                      <a:pt x="109" y="124"/>
                    </a:lnTo>
                    <a:lnTo>
                      <a:pt x="122" y="121"/>
                    </a:lnTo>
                    <a:lnTo>
                      <a:pt x="135" y="117"/>
                    </a:lnTo>
                    <a:lnTo>
                      <a:pt x="149" y="116"/>
                    </a:lnTo>
                    <a:lnTo>
                      <a:pt x="149" y="131"/>
                    </a:lnTo>
                    <a:lnTo>
                      <a:pt x="148" y="140"/>
                    </a:lnTo>
                    <a:lnTo>
                      <a:pt x="143" y="148"/>
                    </a:lnTo>
                    <a:lnTo>
                      <a:pt x="132" y="155"/>
                    </a:lnTo>
                    <a:lnTo>
                      <a:pt x="133" y="155"/>
                    </a:lnTo>
                    <a:lnTo>
                      <a:pt x="133" y="157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3" y="158"/>
                    </a:lnTo>
                    <a:lnTo>
                      <a:pt x="147" y="159"/>
                    </a:lnTo>
                    <a:lnTo>
                      <a:pt x="146" y="165"/>
                    </a:lnTo>
                    <a:lnTo>
                      <a:pt x="144" y="170"/>
                    </a:lnTo>
                    <a:lnTo>
                      <a:pt x="142" y="176"/>
                    </a:lnTo>
                    <a:lnTo>
                      <a:pt x="141" y="183"/>
                    </a:lnTo>
                    <a:lnTo>
                      <a:pt x="124" y="189"/>
                    </a:lnTo>
                    <a:lnTo>
                      <a:pt x="106" y="195"/>
                    </a:lnTo>
                    <a:lnTo>
                      <a:pt x="89" y="200"/>
                    </a:lnTo>
                    <a:lnTo>
                      <a:pt x="71" y="206"/>
                    </a:lnTo>
                    <a:lnTo>
                      <a:pt x="53" y="212"/>
                    </a:lnTo>
                    <a:lnTo>
                      <a:pt x="36" y="216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8" name="Freeform 136"/>
              <p:cNvSpPr>
                <a:spLocks/>
              </p:cNvSpPr>
              <p:nvPr/>
            </p:nvSpPr>
            <p:spPr bwMode="auto">
              <a:xfrm>
                <a:off x="1161" y="3035"/>
                <a:ext cx="81" cy="131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5"/>
                  </a:cxn>
                  <a:cxn ang="0">
                    <a:pos x="119" y="236"/>
                  </a:cxn>
                  <a:cxn ang="0">
                    <a:pos x="76" y="207"/>
                  </a:cxn>
                  <a:cxn ang="0">
                    <a:pos x="30" y="176"/>
                  </a:cxn>
                  <a:cxn ang="0">
                    <a:pos x="8" y="158"/>
                  </a:cxn>
                  <a:cxn ang="0">
                    <a:pos x="9" y="121"/>
                  </a:cxn>
                  <a:cxn ang="0">
                    <a:pos x="30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2" y="145"/>
                  </a:cxn>
                  <a:cxn ang="0">
                    <a:pos x="45" y="130"/>
                  </a:cxn>
                  <a:cxn ang="0">
                    <a:pos x="7" y="101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6"/>
                  </a:cxn>
                  <a:cxn ang="0">
                    <a:pos x="80" y="104"/>
                  </a:cxn>
                  <a:cxn ang="0">
                    <a:pos x="58" y="91"/>
                  </a:cxn>
                  <a:cxn ang="0">
                    <a:pos x="39" y="81"/>
                  </a:cxn>
                  <a:cxn ang="0">
                    <a:pos x="22" y="63"/>
                  </a:cxn>
                  <a:cxn ang="0">
                    <a:pos x="0" y="31"/>
                  </a:cxn>
                  <a:cxn ang="0">
                    <a:pos x="12" y="35"/>
                  </a:cxn>
                  <a:cxn ang="0">
                    <a:pos x="26" y="44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6"/>
                  </a:cxn>
                  <a:cxn ang="0">
                    <a:pos x="11" y="26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3"/>
                  </a:cxn>
                  <a:cxn ang="0">
                    <a:pos x="100" y="63"/>
                  </a:cxn>
                  <a:cxn ang="0">
                    <a:pos x="126" y="82"/>
                  </a:cxn>
                  <a:cxn ang="0">
                    <a:pos x="152" y="100"/>
                  </a:cxn>
                  <a:cxn ang="0">
                    <a:pos x="164" y="134"/>
                  </a:cxn>
                  <a:cxn ang="0">
                    <a:pos x="161" y="167"/>
                  </a:cxn>
                  <a:cxn ang="0">
                    <a:pos x="160" y="168"/>
                  </a:cxn>
                  <a:cxn ang="0">
                    <a:pos x="141" y="157"/>
                  </a:cxn>
                  <a:cxn ang="0">
                    <a:pos x="113" y="142"/>
                  </a:cxn>
                  <a:cxn ang="0">
                    <a:pos x="100" y="139"/>
                  </a:cxn>
                  <a:cxn ang="0">
                    <a:pos x="100" y="143"/>
                  </a:cxn>
                  <a:cxn ang="0">
                    <a:pos x="123" y="156"/>
                  </a:cxn>
                  <a:cxn ang="0">
                    <a:pos x="147" y="168"/>
                  </a:cxn>
                  <a:cxn ang="0">
                    <a:pos x="163" y="200"/>
                  </a:cxn>
                  <a:cxn ang="0">
                    <a:pos x="160" y="233"/>
                  </a:cxn>
                  <a:cxn ang="0">
                    <a:pos x="159" y="234"/>
                  </a:cxn>
                  <a:cxn ang="0">
                    <a:pos x="142" y="224"/>
                  </a:cxn>
                  <a:cxn ang="0">
                    <a:pos x="115" y="206"/>
                  </a:cxn>
                  <a:cxn ang="0">
                    <a:pos x="90" y="194"/>
                  </a:cxn>
                  <a:cxn ang="0">
                    <a:pos x="109" y="213"/>
                  </a:cxn>
                  <a:cxn ang="0">
                    <a:pos x="142" y="234"/>
                  </a:cxn>
                  <a:cxn ang="0">
                    <a:pos x="159" y="251"/>
                  </a:cxn>
                  <a:cxn ang="0">
                    <a:pos x="158" y="262"/>
                  </a:cxn>
                  <a:cxn ang="0">
                    <a:pos x="156" y="263"/>
                  </a:cxn>
                </a:cxnLst>
                <a:rect l="0" t="0" r="r" b="b"/>
                <a:pathLst>
                  <a:path w="164" h="263">
                    <a:moveTo>
                      <a:pt x="156" y="262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4"/>
                    </a:lnTo>
                    <a:lnTo>
                      <a:pt x="136" y="249"/>
                    </a:lnTo>
                    <a:lnTo>
                      <a:pt x="130" y="245"/>
                    </a:lnTo>
                    <a:lnTo>
                      <a:pt x="125" y="242"/>
                    </a:lnTo>
                    <a:lnTo>
                      <a:pt x="121" y="239"/>
                    </a:lnTo>
                    <a:lnTo>
                      <a:pt x="119" y="236"/>
                    </a:lnTo>
                    <a:lnTo>
                      <a:pt x="106" y="228"/>
                    </a:lnTo>
                    <a:lnTo>
                      <a:pt x="91" y="219"/>
                    </a:lnTo>
                    <a:lnTo>
                      <a:pt x="76" y="207"/>
                    </a:lnTo>
                    <a:lnTo>
                      <a:pt x="60" y="196"/>
                    </a:lnTo>
                    <a:lnTo>
                      <a:pt x="45" y="186"/>
                    </a:lnTo>
                    <a:lnTo>
                      <a:pt x="30" y="176"/>
                    </a:lnTo>
                    <a:lnTo>
                      <a:pt x="18" y="169"/>
                    </a:lnTo>
                    <a:lnTo>
                      <a:pt x="7" y="166"/>
                    </a:lnTo>
                    <a:lnTo>
                      <a:pt x="8" y="158"/>
                    </a:lnTo>
                    <a:lnTo>
                      <a:pt x="8" y="150"/>
                    </a:lnTo>
                    <a:lnTo>
                      <a:pt x="8" y="139"/>
                    </a:lnTo>
                    <a:lnTo>
                      <a:pt x="9" y="121"/>
                    </a:lnTo>
                    <a:lnTo>
                      <a:pt x="15" y="122"/>
                    </a:lnTo>
                    <a:lnTo>
                      <a:pt x="22" y="126"/>
                    </a:lnTo>
                    <a:lnTo>
                      <a:pt x="30" y="129"/>
                    </a:lnTo>
                    <a:lnTo>
                      <a:pt x="41" y="135"/>
                    </a:lnTo>
                    <a:lnTo>
                      <a:pt x="50" y="141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9" y="154"/>
                    </a:lnTo>
                    <a:lnTo>
                      <a:pt x="79" y="153"/>
                    </a:lnTo>
                    <a:lnTo>
                      <a:pt x="80" y="152"/>
                    </a:lnTo>
                    <a:lnTo>
                      <a:pt x="77" y="150"/>
                    </a:lnTo>
                    <a:lnTo>
                      <a:pt x="75" y="149"/>
                    </a:lnTo>
                    <a:lnTo>
                      <a:pt x="72" y="145"/>
                    </a:lnTo>
                    <a:lnTo>
                      <a:pt x="66" y="142"/>
                    </a:lnTo>
                    <a:lnTo>
                      <a:pt x="58" y="137"/>
                    </a:lnTo>
                    <a:lnTo>
                      <a:pt x="45" y="130"/>
                    </a:lnTo>
                    <a:lnTo>
                      <a:pt x="29" y="121"/>
                    </a:lnTo>
                    <a:lnTo>
                      <a:pt x="8" y="108"/>
                    </a:lnTo>
                    <a:lnTo>
                      <a:pt x="7" y="101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2"/>
                    </a:lnTo>
                    <a:lnTo>
                      <a:pt x="21" y="85"/>
                    </a:lnTo>
                    <a:lnTo>
                      <a:pt x="31" y="90"/>
                    </a:lnTo>
                    <a:lnTo>
                      <a:pt x="41" y="94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1" y="105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0" y="104"/>
                    </a:lnTo>
                    <a:lnTo>
                      <a:pt x="73" y="99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8"/>
                    </a:lnTo>
                    <a:lnTo>
                      <a:pt x="45" y="85"/>
                    </a:lnTo>
                    <a:lnTo>
                      <a:pt x="39" y="81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2" y="63"/>
                    </a:lnTo>
                    <a:lnTo>
                      <a:pt x="13" y="52"/>
                    </a:lnTo>
                    <a:lnTo>
                      <a:pt x="4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1" y="46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3" y="41"/>
                    </a:lnTo>
                    <a:lnTo>
                      <a:pt x="28" y="38"/>
                    </a:lnTo>
                    <a:lnTo>
                      <a:pt x="23" y="36"/>
                    </a:lnTo>
                    <a:lnTo>
                      <a:pt x="19" y="32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6" y="23"/>
                    </a:lnTo>
                    <a:lnTo>
                      <a:pt x="1" y="20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5" y="24"/>
                    </a:lnTo>
                    <a:lnTo>
                      <a:pt x="58" y="33"/>
                    </a:lnTo>
                    <a:lnTo>
                      <a:pt x="71" y="43"/>
                    </a:lnTo>
                    <a:lnTo>
                      <a:pt x="82" y="51"/>
                    </a:lnTo>
                    <a:lnTo>
                      <a:pt x="91" y="58"/>
                    </a:lnTo>
                    <a:lnTo>
                      <a:pt x="100" y="63"/>
                    </a:lnTo>
                    <a:lnTo>
                      <a:pt x="109" y="69"/>
                    </a:lnTo>
                    <a:lnTo>
                      <a:pt x="118" y="75"/>
                    </a:lnTo>
                    <a:lnTo>
                      <a:pt x="126" y="82"/>
                    </a:lnTo>
                    <a:lnTo>
                      <a:pt x="135" y="88"/>
                    </a:lnTo>
                    <a:lnTo>
                      <a:pt x="143" y="93"/>
                    </a:lnTo>
                    <a:lnTo>
                      <a:pt x="152" y="100"/>
                    </a:lnTo>
                    <a:lnTo>
                      <a:pt x="160" y="106"/>
                    </a:lnTo>
                    <a:lnTo>
                      <a:pt x="163" y="116"/>
                    </a:lnTo>
                    <a:lnTo>
                      <a:pt x="164" y="134"/>
                    </a:lnTo>
                    <a:lnTo>
                      <a:pt x="163" y="151"/>
                    </a:lnTo>
                    <a:lnTo>
                      <a:pt x="163" y="166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7" y="166"/>
                    </a:lnTo>
                    <a:lnTo>
                      <a:pt x="150" y="161"/>
                    </a:lnTo>
                    <a:lnTo>
                      <a:pt x="141" y="157"/>
                    </a:lnTo>
                    <a:lnTo>
                      <a:pt x="132" y="151"/>
                    </a:lnTo>
                    <a:lnTo>
                      <a:pt x="122" y="146"/>
                    </a:lnTo>
                    <a:lnTo>
                      <a:pt x="113" y="142"/>
                    </a:lnTo>
                    <a:lnTo>
                      <a:pt x="105" y="138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100" y="143"/>
                    </a:lnTo>
                    <a:lnTo>
                      <a:pt x="107" y="146"/>
                    </a:lnTo>
                    <a:lnTo>
                      <a:pt x="115" y="151"/>
                    </a:lnTo>
                    <a:lnTo>
                      <a:pt x="123" y="156"/>
                    </a:lnTo>
                    <a:lnTo>
                      <a:pt x="132" y="160"/>
                    </a:lnTo>
                    <a:lnTo>
                      <a:pt x="138" y="164"/>
                    </a:lnTo>
                    <a:lnTo>
                      <a:pt x="147" y="168"/>
                    </a:lnTo>
                    <a:lnTo>
                      <a:pt x="155" y="173"/>
                    </a:lnTo>
                    <a:lnTo>
                      <a:pt x="163" y="177"/>
                    </a:lnTo>
                    <a:lnTo>
                      <a:pt x="163" y="200"/>
                    </a:lnTo>
                    <a:lnTo>
                      <a:pt x="163" y="214"/>
                    </a:lnTo>
                    <a:lnTo>
                      <a:pt x="161" y="224"/>
                    </a:lnTo>
                    <a:lnTo>
                      <a:pt x="160" y="233"/>
                    </a:lnTo>
                    <a:lnTo>
                      <a:pt x="160" y="234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9" y="235"/>
                    </a:lnTo>
                    <a:lnTo>
                      <a:pt x="151" y="229"/>
                    </a:lnTo>
                    <a:lnTo>
                      <a:pt x="142" y="224"/>
                    </a:lnTo>
                    <a:lnTo>
                      <a:pt x="133" y="218"/>
                    </a:lnTo>
                    <a:lnTo>
                      <a:pt x="125" y="212"/>
                    </a:lnTo>
                    <a:lnTo>
                      <a:pt x="115" y="206"/>
                    </a:lnTo>
                    <a:lnTo>
                      <a:pt x="106" y="200"/>
                    </a:lnTo>
                    <a:lnTo>
                      <a:pt x="98" y="197"/>
                    </a:lnTo>
                    <a:lnTo>
                      <a:pt x="90" y="194"/>
                    </a:lnTo>
                    <a:lnTo>
                      <a:pt x="94" y="199"/>
                    </a:lnTo>
                    <a:lnTo>
                      <a:pt x="99" y="206"/>
                    </a:lnTo>
                    <a:lnTo>
                      <a:pt x="109" y="213"/>
                    </a:lnTo>
                    <a:lnTo>
                      <a:pt x="120" y="220"/>
                    </a:lnTo>
                    <a:lnTo>
                      <a:pt x="130" y="227"/>
                    </a:lnTo>
                    <a:lnTo>
                      <a:pt x="142" y="234"/>
                    </a:lnTo>
                    <a:lnTo>
                      <a:pt x="151" y="240"/>
                    </a:lnTo>
                    <a:lnTo>
                      <a:pt x="159" y="244"/>
                    </a:lnTo>
                    <a:lnTo>
                      <a:pt x="159" y="251"/>
                    </a:lnTo>
                    <a:lnTo>
                      <a:pt x="159" y="256"/>
                    </a:lnTo>
                    <a:lnTo>
                      <a:pt x="159" y="259"/>
                    </a:lnTo>
                    <a:lnTo>
                      <a:pt x="158" y="262"/>
                    </a:lnTo>
                    <a:lnTo>
                      <a:pt x="157" y="263"/>
                    </a:lnTo>
                    <a:lnTo>
                      <a:pt x="156" y="263"/>
                    </a:lnTo>
                    <a:lnTo>
                      <a:pt x="156" y="263"/>
                    </a:lnTo>
                    <a:lnTo>
                      <a:pt x="156" y="26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49" name="Freeform 137"/>
              <p:cNvSpPr>
                <a:spLocks/>
              </p:cNvSpPr>
              <p:nvPr/>
            </p:nvSpPr>
            <p:spPr bwMode="auto">
              <a:xfrm>
                <a:off x="1321" y="3045"/>
                <a:ext cx="45" cy="105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2" y="163"/>
                  </a:cxn>
                  <a:cxn ang="0">
                    <a:pos x="5" y="117"/>
                  </a:cxn>
                  <a:cxn ang="0">
                    <a:pos x="9" y="71"/>
                  </a:cxn>
                  <a:cxn ang="0">
                    <a:pos x="15" y="26"/>
                  </a:cxn>
                  <a:cxn ang="0">
                    <a:pos x="36" y="18"/>
                  </a:cxn>
                  <a:cxn ang="0">
                    <a:pos x="54" y="11"/>
                  </a:cxn>
                  <a:cxn ang="0">
                    <a:pos x="65" y="6"/>
                  </a:cxn>
                  <a:cxn ang="0">
                    <a:pos x="74" y="4"/>
                  </a:cxn>
                  <a:cxn ang="0">
                    <a:pos x="79" y="2"/>
                  </a:cxn>
                  <a:cxn ang="0">
                    <a:pos x="84" y="1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2" y="43"/>
                  </a:cxn>
                  <a:cxn ang="0">
                    <a:pos x="78" y="89"/>
                  </a:cxn>
                  <a:cxn ang="0">
                    <a:pos x="74" y="137"/>
                  </a:cxn>
                  <a:cxn ang="0">
                    <a:pos x="71" y="183"/>
                  </a:cxn>
                  <a:cxn ang="0">
                    <a:pos x="49" y="191"/>
                  </a:cxn>
                  <a:cxn ang="0">
                    <a:pos x="33" y="198"/>
                  </a:cxn>
                  <a:cxn ang="0">
                    <a:pos x="21" y="202"/>
                  </a:cxn>
                  <a:cxn ang="0">
                    <a:pos x="13" y="205"/>
                  </a:cxn>
                  <a:cxn ang="0">
                    <a:pos x="8" y="207"/>
                  </a:cxn>
                  <a:cxn ang="0">
                    <a:pos x="4" y="208"/>
                  </a:cxn>
                  <a:cxn ang="0">
                    <a:pos x="2" y="209"/>
                  </a:cxn>
                  <a:cxn ang="0">
                    <a:pos x="0" y="209"/>
                  </a:cxn>
                </a:cxnLst>
                <a:rect l="0" t="0" r="r" b="b"/>
                <a:pathLst>
                  <a:path w="88" h="209">
                    <a:moveTo>
                      <a:pt x="0" y="209"/>
                    </a:moveTo>
                    <a:lnTo>
                      <a:pt x="2" y="163"/>
                    </a:lnTo>
                    <a:lnTo>
                      <a:pt x="5" y="117"/>
                    </a:lnTo>
                    <a:lnTo>
                      <a:pt x="9" y="71"/>
                    </a:lnTo>
                    <a:lnTo>
                      <a:pt x="15" y="26"/>
                    </a:lnTo>
                    <a:lnTo>
                      <a:pt x="36" y="18"/>
                    </a:lnTo>
                    <a:lnTo>
                      <a:pt x="54" y="11"/>
                    </a:lnTo>
                    <a:lnTo>
                      <a:pt x="65" y="6"/>
                    </a:lnTo>
                    <a:lnTo>
                      <a:pt x="74" y="4"/>
                    </a:lnTo>
                    <a:lnTo>
                      <a:pt x="79" y="2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2" y="43"/>
                    </a:lnTo>
                    <a:lnTo>
                      <a:pt x="78" y="89"/>
                    </a:lnTo>
                    <a:lnTo>
                      <a:pt x="74" y="137"/>
                    </a:lnTo>
                    <a:lnTo>
                      <a:pt x="71" y="183"/>
                    </a:lnTo>
                    <a:lnTo>
                      <a:pt x="49" y="191"/>
                    </a:lnTo>
                    <a:lnTo>
                      <a:pt x="33" y="198"/>
                    </a:lnTo>
                    <a:lnTo>
                      <a:pt x="21" y="202"/>
                    </a:lnTo>
                    <a:lnTo>
                      <a:pt x="13" y="205"/>
                    </a:lnTo>
                    <a:lnTo>
                      <a:pt x="8" y="207"/>
                    </a:lnTo>
                    <a:lnTo>
                      <a:pt x="4" y="208"/>
                    </a:lnTo>
                    <a:lnTo>
                      <a:pt x="2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0" name="Freeform 138"/>
              <p:cNvSpPr>
                <a:spLocks/>
              </p:cNvSpPr>
              <p:nvPr/>
            </p:nvSpPr>
            <p:spPr bwMode="auto">
              <a:xfrm>
                <a:off x="1362" y="3015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2" y="211"/>
                  </a:cxn>
                  <a:cxn ang="0">
                    <a:pos x="48" y="198"/>
                  </a:cxn>
                  <a:cxn ang="0">
                    <a:pos x="83" y="183"/>
                  </a:cxn>
                  <a:cxn ang="0">
                    <a:pos x="94" y="175"/>
                  </a:cxn>
                  <a:cxn ang="0">
                    <a:pos x="83" y="174"/>
                  </a:cxn>
                  <a:cxn ang="0">
                    <a:pos x="48" y="189"/>
                  </a:cxn>
                  <a:cxn ang="0">
                    <a:pos x="11" y="206"/>
                  </a:cxn>
                  <a:cxn ang="0">
                    <a:pos x="4" y="158"/>
                  </a:cxn>
                  <a:cxn ang="0">
                    <a:pos x="13" y="108"/>
                  </a:cxn>
                  <a:cxn ang="0">
                    <a:pos x="28" y="103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2" y="99"/>
                  </a:cxn>
                  <a:cxn ang="0">
                    <a:pos x="10" y="101"/>
                  </a:cxn>
                  <a:cxn ang="0">
                    <a:pos x="15" y="65"/>
                  </a:cxn>
                  <a:cxn ang="0">
                    <a:pos x="48" y="39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1"/>
                  </a:cxn>
                  <a:cxn ang="0">
                    <a:pos x="135" y="25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6"/>
                  </a:cxn>
                  <a:cxn ang="0">
                    <a:pos x="92" y="53"/>
                  </a:cxn>
                  <a:cxn ang="0">
                    <a:pos x="124" y="39"/>
                  </a:cxn>
                  <a:cxn ang="0">
                    <a:pos x="157" y="27"/>
                  </a:cxn>
                  <a:cxn ang="0">
                    <a:pos x="152" y="64"/>
                  </a:cxn>
                  <a:cxn ang="0">
                    <a:pos x="137" y="83"/>
                  </a:cxn>
                  <a:cxn ang="0">
                    <a:pos x="99" y="106"/>
                  </a:cxn>
                  <a:cxn ang="0">
                    <a:pos x="89" y="111"/>
                  </a:cxn>
                  <a:cxn ang="0">
                    <a:pos x="104" y="110"/>
                  </a:cxn>
                  <a:cxn ang="0">
                    <a:pos x="125" y="113"/>
                  </a:cxn>
                  <a:cxn ang="0">
                    <a:pos x="136" y="116"/>
                  </a:cxn>
                  <a:cxn ang="0">
                    <a:pos x="136" y="122"/>
                  </a:cxn>
                  <a:cxn ang="0">
                    <a:pos x="102" y="138"/>
                  </a:cxn>
                  <a:cxn ang="0">
                    <a:pos x="67" y="153"/>
                  </a:cxn>
                  <a:cxn ang="0">
                    <a:pos x="45" y="163"/>
                  </a:cxn>
                  <a:cxn ang="0">
                    <a:pos x="45" y="167"/>
                  </a:cxn>
                  <a:cxn ang="0">
                    <a:pos x="61" y="163"/>
                  </a:cxn>
                  <a:cxn ang="0">
                    <a:pos x="79" y="154"/>
                  </a:cxn>
                  <a:cxn ang="0">
                    <a:pos x="95" y="146"/>
                  </a:cxn>
                  <a:cxn ang="0">
                    <a:pos x="111" y="140"/>
                  </a:cxn>
                  <a:cxn ang="0">
                    <a:pos x="127" y="136"/>
                  </a:cxn>
                  <a:cxn ang="0">
                    <a:pos x="136" y="159"/>
                  </a:cxn>
                  <a:cxn ang="0">
                    <a:pos x="137" y="185"/>
                  </a:cxn>
                  <a:cxn ang="0">
                    <a:pos x="132" y="190"/>
                  </a:cxn>
                  <a:cxn ang="0">
                    <a:pos x="82" y="209"/>
                  </a:cxn>
                  <a:cxn ang="0">
                    <a:pos x="33" y="229"/>
                  </a:cxn>
                </a:cxnLst>
                <a:rect l="0" t="0" r="r" b="b"/>
                <a:pathLst>
                  <a:path w="157" h="239">
                    <a:moveTo>
                      <a:pt x="0" y="239"/>
                    </a:moveTo>
                    <a:lnTo>
                      <a:pt x="0" y="232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1" y="215"/>
                    </a:lnTo>
                    <a:lnTo>
                      <a:pt x="12" y="211"/>
                    </a:lnTo>
                    <a:lnTo>
                      <a:pt x="23" y="207"/>
                    </a:lnTo>
                    <a:lnTo>
                      <a:pt x="36" y="202"/>
                    </a:lnTo>
                    <a:lnTo>
                      <a:pt x="48" y="198"/>
                    </a:lnTo>
                    <a:lnTo>
                      <a:pt x="60" y="193"/>
                    </a:lnTo>
                    <a:lnTo>
                      <a:pt x="72" y="189"/>
                    </a:lnTo>
                    <a:lnTo>
                      <a:pt x="83" y="183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5"/>
                    </a:lnTo>
                    <a:lnTo>
                      <a:pt x="94" y="174"/>
                    </a:lnTo>
                    <a:lnTo>
                      <a:pt x="94" y="173"/>
                    </a:lnTo>
                    <a:lnTo>
                      <a:pt x="83" y="174"/>
                    </a:lnTo>
                    <a:lnTo>
                      <a:pt x="72" y="177"/>
                    </a:lnTo>
                    <a:lnTo>
                      <a:pt x="60" y="183"/>
                    </a:lnTo>
                    <a:lnTo>
                      <a:pt x="48" y="189"/>
                    </a:lnTo>
                    <a:lnTo>
                      <a:pt x="35" y="194"/>
                    </a:lnTo>
                    <a:lnTo>
                      <a:pt x="23" y="200"/>
                    </a:lnTo>
                    <a:lnTo>
                      <a:pt x="11" y="206"/>
                    </a:lnTo>
                    <a:lnTo>
                      <a:pt x="0" y="208"/>
                    </a:lnTo>
                    <a:lnTo>
                      <a:pt x="3" y="183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8"/>
                    </a:lnTo>
                    <a:lnTo>
                      <a:pt x="13" y="108"/>
                    </a:lnTo>
                    <a:lnTo>
                      <a:pt x="18" y="107"/>
                    </a:lnTo>
                    <a:lnTo>
                      <a:pt x="23" y="106"/>
                    </a:lnTo>
                    <a:lnTo>
                      <a:pt x="28" y="103"/>
                    </a:lnTo>
                    <a:lnTo>
                      <a:pt x="33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3" y="95"/>
                    </a:lnTo>
                    <a:lnTo>
                      <a:pt x="28" y="96"/>
                    </a:lnTo>
                    <a:lnTo>
                      <a:pt x="22" y="99"/>
                    </a:lnTo>
                    <a:lnTo>
                      <a:pt x="18" y="100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12" y="90"/>
                    </a:lnTo>
                    <a:lnTo>
                      <a:pt x="13" y="77"/>
                    </a:lnTo>
                    <a:lnTo>
                      <a:pt x="15" y="65"/>
                    </a:lnTo>
                    <a:lnTo>
                      <a:pt x="16" y="54"/>
                    </a:lnTo>
                    <a:lnTo>
                      <a:pt x="30" y="47"/>
                    </a:lnTo>
                    <a:lnTo>
                      <a:pt x="48" y="39"/>
                    </a:lnTo>
                    <a:lnTo>
                      <a:pt x="66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9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56" y="3"/>
                    </a:lnTo>
                    <a:lnTo>
                      <a:pt x="156" y="8"/>
                    </a:lnTo>
                    <a:lnTo>
                      <a:pt x="156" y="11"/>
                    </a:lnTo>
                    <a:lnTo>
                      <a:pt x="156" y="16"/>
                    </a:lnTo>
                    <a:lnTo>
                      <a:pt x="145" y="20"/>
                    </a:lnTo>
                    <a:lnTo>
                      <a:pt x="135" y="25"/>
                    </a:lnTo>
                    <a:lnTo>
                      <a:pt x="125" y="30"/>
                    </a:lnTo>
                    <a:lnTo>
                      <a:pt x="114" y="33"/>
                    </a:lnTo>
                    <a:lnTo>
                      <a:pt x="104" y="38"/>
                    </a:lnTo>
                    <a:lnTo>
                      <a:pt x="94" y="42"/>
                    </a:lnTo>
                    <a:lnTo>
                      <a:pt x="83" y="47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6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2" y="53"/>
                    </a:lnTo>
                    <a:lnTo>
                      <a:pt x="103" y="49"/>
                    </a:lnTo>
                    <a:lnTo>
                      <a:pt x="113" y="45"/>
                    </a:lnTo>
                    <a:lnTo>
                      <a:pt x="124" y="39"/>
                    </a:lnTo>
                    <a:lnTo>
                      <a:pt x="134" y="34"/>
                    </a:lnTo>
                    <a:lnTo>
                      <a:pt x="145" y="31"/>
                    </a:lnTo>
                    <a:lnTo>
                      <a:pt x="157" y="27"/>
                    </a:lnTo>
                    <a:lnTo>
                      <a:pt x="155" y="43"/>
                    </a:lnTo>
                    <a:lnTo>
                      <a:pt x="153" y="55"/>
                    </a:lnTo>
                    <a:lnTo>
                      <a:pt x="152" y="64"/>
                    </a:lnTo>
                    <a:lnTo>
                      <a:pt x="149" y="71"/>
                    </a:lnTo>
                    <a:lnTo>
                      <a:pt x="144" y="77"/>
                    </a:lnTo>
                    <a:lnTo>
                      <a:pt x="137" y="83"/>
                    </a:lnTo>
                    <a:lnTo>
                      <a:pt x="127" y="90"/>
                    </a:lnTo>
                    <a:lnTo>
                      <a:pt x="113" y="99"/>
                    </a:lnTo>
                    <a:lnTo>
                      <a:pt x="99" y="106"/>
                    </a:lnTo>
                    <a:lnTo>
                      <a:pt x="92" y="109"/>
                    </a:lnTo>
                    <a:lnTo>
                      <a:pt x="89" y="110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7" y="111"/>
                    </a:lnTo>
                    <a:lnTo>
                      <a:pt x="104" y="110"/>
                    </a:lnTo>
                    <a:lnTo>
                      <a:pt x="112" y="109"/>
                    </a:lnTo>
                    <a:lnTo>
                      <a:pt x="120" y="111"/>
                    </a:lnTo>
                    <a:lnTo>
                      <a:pt x="125" y="113"/>
                    </a:lnTo>
                    <a:lnTo>
                      <a:pt x="129" y="114"/>
                    </a:lnTo>
                    <a:lnTo>
                      <a:pt x="137" y="115"/>
                    </a:lnTo>
                    <a:lnTo>
                      <a:pt x="136" y="116"/>
                    </a:lnTo>
                    <a:lnTo>
                      <a:pt x="136" y="118"/>
                    </a:lnTo>
                    <a:lnTo>
                      <a:pt x="136" y="119"/>
                    </a:lnTo>
                    <a:lnTo>
                      <a:pt x="136" y="122"/>
                    </a:lnTo>
                    <a:lnTo>
                      <a:pt x="125" y="128"/>
                    </a:lnTo>
                    <a:lnTo>
                      <a:pt x="113" y="133"/>
                    </a:lnTo>
                    <a:lnTo>
                      <a:pt x="102" y="138"/>
                    </a:lnTo>
                    <a:lnTo>
                      <a:pt x="90" y="144"/>
                    </a:lnTo>
                    <a:lnTo>
                      <a:pt x="79" y="148"/>
                    </a:lnTo>
                    <a:lnTo>
                      <a:pt x="67" y="153"/>
                    </a:lnTo>
                    <a:lnTo>
                      <a:pt x="57" y="158"/>
                    </a:lnTo>
                    <a:lnTo>
                      <a:pt x="45" y="162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6"/>
                    </a:lnTo>
                    <a:lnTo>
                      <a:pt x="45" y="167"/>
                    </a:lnTo>
                    <a:lnTo>
                      <a:pt x="50" y="167"/>
                    </a:lnTo>
                    <a:lnTo>
                      <a:pt x="56" y="164"/>
                    </a:lnTo>
                    <a:lnTo>
                      <a:pt x="61" y="163"/>
                    </a:lnTo>
                    <a:lnTo>
                      <a:pt x="67" y="161"/>
                    </a:lnTo>
                    <a:lnTo>
                      <a:pt x="73" y="158"/>
                    </a:lnTo>
                    <a:lnTo>
                      <a:pt x="79" y="154"/>
                    </a:lnTo>
                    <a:lnTo>
                      <a:pt x="84" y="152"/>
                    </a:lnTo>
                    <a:lnTo>
                      <a:pt x="89" y="148"/>
                    </a:lnTo>
                    <a:lnTo>
                      <a:pt x="95" y="146"/>
                    </a:lnTo>
                    <a:lnTo>
                      <a:pt x="101" y="145"/>
                    </a:lnTo>
                    <a:lnTo>
                      <a:pt x="106" y="143"/>
                    </a:lnTo>
                    <a:lnTo>
                      <a:pt x="111" y="140"/>
                    </a:lnTo>
                    <a:lnTo>
                      <a:pt x="117" y="139"/>
                    </a:lnTo>
                    <a:lnTo>
                      <a:pt x="122" y="137"/>
                    </a:lnTo>
                    <a:lnTo>
                      <a:pt x="127" y="136"/>
                    </a:lnTo>
                    <a:lnTo>
                      <a:pt x="133" y="133"/>
                    </a:lnTo>
                    <a:lnTo>
                      <a:pt x="135" y="146"/>
                    </a:lnTo>
                    <a:lnTo>
                      <a:pt x="136" y="159"/>
                    </a:lnTo>
                    <a:lnTo>
                      <a:pt x="139" y="171"/>
                    </a:lnTo>
                    <a:lnTo>
                      <a:pt x="140" y="184"/>
                    </a:lnTo>
                    <a:lnTo>
                      <a:pt x="137" y="185"/>
                    </a:lnTo>
                    <a:lnTo>
                      <a:pt x="135" y="186"/>
                    </a:lnTo>
                    <a:lnTo>
                      <a:pt x="134" y="189"/>
                    </a:lnTo>
                    <a:lnTo>
                      <a:pt x="132" y="190"/>
                    </a:lnTo>
                    <a:lnTo>
                      <a:pt x="115" y="196"/>
                    </a:lnTo>
                    <a:lnTo>
                      <a:pt x="98" y="202"/>
                    </a:lnTo>
                    <a:lnTo>
                      <a:pt x="82" y="209"/>
                    </a:lnTo>
                    <a:lnTo>
                      <a:pt x="66" y="216"/>
                    </a:lnTo>
                    <a:lnTo>
                      <a:pt x="49" y="223"/>
                    </a:lnTo>
                    <a:lnTo>
                      <a:pt x="33" y="229"/>
                    </a:lnTo>
                    <a:lnTo>
                      <a:pt x="16" y="235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1" name="Freeform 139"/>
              <p:cNvSpPr>
                <a:spLocks/>
              </p:cNvSpPr>
              <p:nvPr/>
            </p:nvSpPr>
            <p:spPr bwMode="auto">
              <a:xfrm>
                <a:off x="1435" y="3103"/>
                <a:ext cx="8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6" y="7"/>
                  </a:cxn>
                  <a:cxn ang="0">
                    <a:pos x="3" y="7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2" name="Freeform 140"/>
              <p:cNvSpPr>
                <a:spLocks/>
              </p:cNvSpPr>
              <p:nvPr/>
            </p:nvSpPr>
            <p:spPr bwMode="auto">
              <a:xfrm>
                <a:off x="1165" y="3025"/>
                <a:ext cx="92" cy="60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9"/>
                  </a:cxn>
                  <a:cxn ang="0">
                    <a:pos x="79" y="65"/>
                  </a:cxn>
                  <a:cxn ang="0">
                    <a:pos x="59" y="52"/>
                  </a:cxn>
                  <a:cxn ang="0">
                    <a:pos x="39" y="40"/>
                  </a:cxn>
                  <a:cxn ang="0">
                    <a:pos x="20" y="2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43" y="13"/>
                  </a:cxn>
                  <a:cxn ang="0">
                    <a:pos x="63" y="26"/>
                  </a:cxn>
                  <a:cxn ang="0">
                    <a:pos x="83" y="37"/>
                  </a:cxn>
                  <a:cxn ang="0">
                    <a:pos x="104" y="50"/>
                  </a:cxn>
                  <a:cxn ang="0">
                    <a:pos x="124" y="63"/>
                  </a:cxn>
                  <a:cxn ang="0">
                    <a:pos x="144" y="75"/>
                  </a:cxn>
                  <a:cxn ang="0">
                    <a:pos x="165" y="90"/>
                  </a:cxn>
                  <a:cxn ang="0">
                    <a:pos x="185" y="106"/>
                  </a:cxn>
                  <a:cxn ang="0">
                    <a:pos x="186" y="108"/>
                  </a:cxn>
                  <a:cxn ang="0">
                    <a:pos x="186" y="109"/>
                  </a:cxn>
                  <a:cxn ang="0">
                    <a:pos x="186" y="111"/>
                  </a:cxn>
                  <a:cxn ang="0">
                    <a:pos x="186" y="112"/>
                  </a:cxn>
                  <a:cxn ang="0">
                    <a:pos x="180" y="116"/>
                  </a:cxn>
                  <a:cxn ang="0">
                    <a:pos x="172" y="117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9"/>
                    </a:lnTo>
                    <a:lnTo>
                      <a:pt x="79" y="65"/>
                    </a:lnTo>
                    <a:lnTo>
                      <a:pt x="59" y="52"/>
                    </a:lnTo>
                    <a:lnTo>
                      <a:pt x="39" y="40"/>
                    </a:lnTo>
                    <a:lnTo>
                      <a:pt x="20" y="2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43" y="13"/>
                    </a:lnTo>
                    <a:lnTo>
                      <a:pt x="63" y="26"/>
                    </a:lnTo>
                    <a:lnTo>
                      <a:pt x="83" y="37"/>
                    </a:lnTo>
                    <a:lnTo>
                      <a:pt x="104" y="50"/>
                    </a:lnTo>
                    <a:lnTo>
                      <a:pt x="124" y="63"/>
                    </a:lnTo>
                    <a:lnTo>
                      <a:pt x="144" y="75"/>
                    </a:lnTo>
                    <a:lnTo>
                      <a:pt x="165" y="90"/>
                    </a:lnTo>
                    <a:lnTo>
                      <a:pt x="185" y="106"/>
                    </a:lnTo>
                    <a:lnTo>
                      <a:pt x="186" y="108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2"/>
                    </a:lnTo>
                    <a:lnTo>
                      <a:pt x="180" y="116"/>
                    </a:lnTo>
                    <a:lnTo>
                      <a:pt x="172" y="117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3" name="Freeform 141"/>
              <p:cNvSpPr>
                <a:spLocks/>
              </p:cNvSpPr>
              <p:nvPr/>
            </p:nvSpPr>
            <p:spPr bwMode="auto">
              <a:xfrm>
                <a:off x="1267" y="2978"/>
                <a:ext cx="80" cy="98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6"/>
                  </a:cxn>
                  <a:cxn ang="0">
                    <a:pos x="42" y="79"/>
                  </a:cxn>
                  <a:cxn ang="0">
                    <a:pos x="52" y="75"/>
                  </a:cxn>
                  <a:cxn ang="0">
                    <a:pos x="55" y="71"/>
                  </a:cxn>
                  <a:cxn ang="0">
                    <a:pos x="49" y="70"/>
                  </a:cxn>
                  <a:cxn ang="0">
                    <a:pos x="36" y="74"/>
                  </a:cxn>
                  <a:cxn ang="0">
                    <a:pos x="23" y="77"/>
                  </a:cxn>
                  <a:cxn ang="0">
                    <a:pos x="12" y="81"/>
                  </a:cxn>
                  <a:cxn ang="0">
                    <a:pos x="7" y="72"/>
                  </a:cxn>
                  <a:cxn ang="0">
                    <a:pos x="9" y="53"/>
                  </a:cxn>
                  <a:cxn ang="0">
                    <a:pos x="25" y="37"/>
                  </a:cxn>
                  <a:cxn ang="0">
                    <a:pos x="62" y="24"/>
                  </a:cxn>
                  <a:cxn ang="0">
                    <a:pos x="102" y="14"/>
                  </a:cxn>
                  <a:cxn ang="0">
                    <a:pos x="141" y="5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8" y="15"/>
                  </a:cxn>
                  <a:cxn ang="0">
                    <a:pos x="128" y="23"/>
                  </a:cxn>
                  <a:cxn ang="0">
                    <a:pos x="108" y="31"/>
                  </a:cxn>
                  <a:cxn ang="0">
                    <a:pos x="89" y="38"/>
                  </a:cxn>
                  <a:cxn ang="0">
                    <a:pos x="80" y="41"/>
                  </a:cxn>
                  <a:cxn ang="0">
                    <a:pos x="78" y="45"/>
                  </a:cxn>
                  <a:cxn ang="0">
                    <a:pos x="92" y="43"/>
                  </a:cxn>
                  <a:cxn ang="0">
                    <a:pos x="119" y="34"/>
                  </a:cxn>
                  <a:cxn ang="0">
                    <a:pos x="141" y="28"/>
                  </a:cxn>
                  <a:cxn ang="0">
                    <a:pos x="157" y="23"/>
                  </a:cxn>
                  <a:cxn ang="0">
                    <a:pos x="159" y="30"/>
                  </a:cxn>
                  <a:cxn ang="0">
                    <a:pos x="157" y="46"/>
                  </a:cxn>
                  <a:cxn ang="0">
                    <a:pos x="148" y="56"/>
                  </a:cxn>
                  <a:cxn ang="0">
                    <a:pos x="128" y="63"/>
                  </a:cxn>
                  <a:cxn ang="0">
                    <a:pos x="107" y="71"/>
                  </a:cxn>
                  <a:cxn ang="0">
                    <a:pos x="95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1" y="74"/>
                  </a:cxn>
                  <a:cxn ang="0">
                    <a:pos x="149" y="67"/>
                  </a:cxn>
                  <a:cxn ang="0">
                    <a:pos x="157" y="70"/>
                  </a:cxn>
                  <a:cxn ang="0">
                    <a:pos x="157" y="82"/>
                  </a:cxn>
                  <a:cxn ang="0">
                    <a:pos x="145" y="92"/>
                  </a:cxn>
                  <a:cxn ang="0">
                    <a:pos x="125" y="100"/>
                  </a:cxn>
                  <a:cxn ang="0">
                    <a:pos x="105" y="108"/>
                  </a:cxn>
                  <a:cxn ang="0">
                    <a:pos x="84" y="114"/>
                  </a:cxn>
                  <a:cxn ang="0">
                    <a:pos x="70" y="119"/>
                  </a:cxn>
                  <a:cxn ang="0">
                    <a:pos x="66" y="123"/>
                  </a:cxn>
                  <a:cxn ang="0">
                    <a:pos x="68" y="126"/>
                  </a:cxn>
                  <a:cxn ang="0">
                    <a:pos x="90" y="119"/>
                  </a:cxn>
                  <a:cxn ang="0">
                    <a:pos x="121" y="109"/>
                  </a:cxn>
                  <a:cxn ang="0">
                    <a:pos x="148" y="101"/>
                  </a:cxn>
                  <a:cxn ang="0">
                    <a:pos x="154" y="111"/>
                  </a:cxn>
                  <a:cxn ang="0">
                    <a:pos x="152" y="131"/>
                  </a:cxn>
                  <a:cxn ang="0">
                    <a:pos x="133" y="149"/>
                  </a:cxn>
                  <a:cxn ang="0">
                    <a:pos x="95" y="164"/>
                  </a:cxn>
                  <a:cxn ang="0">
                    <a:pos x="57" y="177"/>
                  </a:cxn>
                  <a:cxn ang="0">
                    <a:pos x="19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3"/>
                    </a:lnTo>
                    <a:lnTo>
                      <a:pt x="5" y="116"/>
                    </a:lnTo>
                    <a:lnTo>
                      <a:pt x="7" y="91"/>
                    </a:lnTo>
                    <a:lnTo>
                      <a:pt x="22" y="86"/>
                    </a:lnTo>
                    <a:lnTo>
                      <a:pt x="34" y="82"/>
                    </a:lnTo>
                    <a:lnTo>
                      <a:pt x="42" y="79"/>
                    </a:lnTo>
                    <a:lnTo>
                      <a:pt x="49" y="77"/>
                    </a:lnTo>
                    <a:lnTo>
                      <a:pt x="52" y="75"/>
                    </a:lnTo>
                    <a:lnTo>
                      <a:pt x="54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49" y="70"/>
                    </a:lnTo>
                    <a:lnTo>
                      <a:pt x="42" y="71"/>
                    </a:lnTo>
                    <a:lnTo>
                      <a:pt x="36" y="74"/>
                    </a:lnTo>
                    <a:lnTo>
                      <a:pt x="29" y="75"/>
                    </a:lnTo>
                    <a:lnTo>
                      <a:pt x="23" y="77"/>
                    </a:lnTo>
                    <a:lnTo>
                      <a:pt x="17" y="79"/>
                    </a:lnTo>
                    <a:lnTo>
                      <a:pt x="12" y="81"/>
                    </a:lnTo>
                    <a:lnTo>
                      <a:pt x="6" y="82"/>
                    </a:lnTo>
                    <a:lnTo>
                      <a:pt x="7" y="72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1" y="44"/>
                    </a:lnTo>
                    <a:lnTo>
                      <a:pt x="25" y="37"/>
                    </a:lnTo>
                    <a:lnTo>
                      <a:pt x="43" y="30"/>
                    </a:lnTo>
                    <a:lnTo>
                      <a:pt x="62" y="24"/>
                    </a:lnTo>
                    <a:lnTo>
                      <a:pt x="82" y="18"/>
                    </a:lnTo>
                    <a:lnTo>
                      <a:pt x="102" y="14"/>
                    </a:lnTo>
                    <a:lnTo>
                      <a:pt x="121" y="9"/>
                    </a:lnTo>
                    <a:lnTo>
                      <a:pt x="141" y="5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8" y="15"/>
                    </a:lnTo>
                    <a:lnTo>
                      <a:pt x="138" y="19"/>
                    </a:lnTo>
                    <a:lnTo>
                      <a:pt x="128" y="23"/>
                    </a:lnTo>
                    <a:lnTo>
                      <a:pt x="119" y="28"/>
                    </a:lnTo>
                    <a:lnTo>
                      <a:pt x="108" y="31"/>
                    </a:lnTo>
                    <a:lnTo>
                      <a:pt x="99" y="34"/>
                    </a:lnTo>
                    <a:lnTo>
                      <a:pt x="89" y="38"/>
                    </a:lnTo>
                    <a:lnTo>
                      <a:pt x="80" y="40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3"/>
                    </a:lnTo>
                    <a:lnTo>
                      <a:pt x="106" y="38"/>
                    </a:lnTo>
                    <a:lnTo>
                      <a:pt x="119" y="34"/>
                    </a:lnTo>
                    <a:lnTo>
                      <a:pt x="130" y="30"/>
                    </a:lnTo>
                    <a:lnTo>
                      <a:pt x="141" y="28"/>
                    </a:lnTo>
                    <a:lnTo>
                      <a:pt x="150" y="24"/>
                    </a:lnTo>
                    <a:lnTo>
                      <a:pt x="157" y="23"/>
                    </a:lnTo>
                    <a:lnTo>
                      <a:pt x="160" y="22"/>
                    </a:lnTo>
                    <a:lnTo>
                      <a:pt x="159" y="30"/>
                    </a:lnTo>
                    <a:lnTo>
                      <a:pt x="158" y="38"/>
                    </a:lnTo>
                    <a:lnTo>
                      <a:pt x="157" y="46"/>
                    </a:lnTo>
                    <a:lnTo>
                      <a:pt x="156" y="54"/>
                    </a:lnTo>
                    <a:lnTo>
                      <a:pt x="148" y="56"/>
                    </a:lnTo>
                    <a:lnTo>
                      <a:pt x="138" y="60"/>
                    </a:lnTo>
                    <a:lnTo>
                      <a:pt x="128" y="63"/>
                    </a:lnTo>
                    <a:lnTo>
                      <a:pt x="116" y="67"/>
                    </a:lnTo>
                    <a:lnTo>
                      <a:pt x="107" y="71"/>
                    </a:lnTo>
                    <a:lnTo>
                      <a:pt x="99" y="75"/>
                    </a:lnTo>
                    <a:lnTo>
                      <a:pt x="95" y="79"/>
                    </a:lnTo>
                    <a:lnTo>
                      <a:pt x="93" y="84"/>
                    </a:lnTo>
                    <a:lnTo>
                      <a:pt x="100" y="83"/>
                    </a:lnTo>
                    <a:lnTo>
                      <a:pt x="107" y="82"/>
                    </a:lnTo>
                    <a:lnTo>
                      <a:pt x="115" y="79"/>
                    </a:lnTo>
                    <a:lnTo>
                      <a:pt x="123" y="76"/>
                    </a:lnTo>
                    <a:lnTo>
                      <a:pt x="131" y="74"/>
                    </a:lnTo>
                    <a:lnTo>
                      <a:pt x="141" y="70"/>
                    </a:lnTo>
                    <a:lnTo>
                      <a:pt x="149" y="67"/>
                    </a:lnTo>
                    <a:lnTo>
                      <a:pt x="157" y="64"/>
                    </a:lnTo>
                    <a:lnTo>
                      <a:pt x="157" y="70"/>
                    </a:lnTo>
                    <a:lnTo>
                      <a:pt x="157" y="76"/>
                    </a:lnTo>
                    <a:lnTo>
                      <a:pt x="157" y="82"/>
                    </a:lnTo>
                    <a:lnTo>
                      <a:pt x="156" y="87"/>
                    </a:lnTo>
                    <a:lnTo>
                      <a:pt x="145" y="92"/>
                    </a:lnTo>
                    <a:lnTo>
                      <a:pt x="135" y="96"/>
                    </a:lnTo>
                    <a:lnTo>
                      <a:pt x="125" y="100"/>
                    </a:lnTo>
                    <a:lnTo>
                      <a:pt x="115" y="104"/>
                    </a:lnTo>
                    <a:lnTo>
                      <a:pt x="105" y="108"/>
                    </a:lnTo>
                    <a:lnTo>
                      <a:pt x="95" y="111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9"/>
                    </a:lnTo>
                    <a:lnTo>
                      <a:pt x="68" y="121"/>
                    </a:lnTo>
                    <a:lnTo>
                      <a:pt x="66" y="123"/>
                    </a:lnTo>
                    <a:lnTo>
                      <a:pt x="65" y="127"/>
                    </a:lnTo>
                    <a:lnTo>
                      <a:pt x="68" y="126"/>
                    </a:lnTo>
                    <a:lnTo>
                      <a:pt x="77" y="123"/>
                    </a:lnTo>
                    <a:lnTo>
                      <a:pt x="90" y="119"/>
                    </a:lnTo>
                    <a:lnTo>
                      <a:pt x="105" y="114"/>
                    </a:lnTo>
                    <a:lnTo>
                      <a:pt x="121" y="109"/>
                    </a:lnTo>
                    <a:lnTo>
                      <a:pt x="135" y="105"/>
                    </a:lnTo>
                    <a:lnTo>
                      <a:pt x="148" y="101"/>
                    </a:lnTo>
                    <a:lnTo>
                      <a:pt x="156" y="100"/>
                    </a:lnTo>
                    <a:lnTo>
                      <a:pt x="154" y="111"/>
                    </a:lnTo>
                    <a:lnTo>
                      <a:pt x="153" y="121"/>
                    </a:lnTo>
                    <a:lnTo>
                      <a:pt x="152" y="131"/>
                    </a:lnTo>
                    <a:lnTo>
                      <a:pt x="151" y="142"/>
                    </a:lnTo>
                    <a:lnTo>
                      <a:pt x="133" y="149"/>
                    </a:lnTo>
                    <a:lnTo>
                      <a:pt x="113" y="155"/>
                    </a:lnTo>
                    <a:lnTo>
                      <a:pt x="95" y="164"/>
                    </a:lnTo>
                    <a:lnTo>
                      <a:pt x="75" y="170"/>
                    </a:lnTo>
                    <a:lnTo>
                      <a:pt x="57" y="177"/>
                    </a:lnTo>
                    <a:lnTo>
                      <a:pt x="37" y="184"/>
                    </a:lnTo>
                    <a:lnTo>
                      <a:pt x="19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4" name="Freeform 142"/>
              <p:cNvSpPr>
                <a:spLocks/>
              </p:cNvSpPr>
              <p:nvPr/>
            </p:nvSpPr>
            <p:spPr bwMode="auto">
              <a:xfrm>
                <a:off x="1178" y="2947"/>
                <a:ext cx="90" cy="128"/>
              </a:xfrm>
              <a:custGeom>
                <a:avLst/>
                <a:gdLst/>
                <a:ahLst/>
                <a:cxnLst>
                  <a:cxn ang="0">
                    <a:pos x="123" y="226"/>
                  </a:cxn>
                  <a:cxn ang="0">
                    <a:pos x="63" y="187"/>
                  </a:cxn>
                  <a:cxn ang="0">
                    <a:pos x="5" y="151"/>
                  </a:cxn>
                  <a:cxn ang="0">
                    <a:pos x="9" y="133"/>
                  </a:cxn>
                  <a:cxn ang="0">
                    <a:pos x="41" y="142"/>
                  </a:cxn>
                  <a:cxn ang="0">
                    <a:pos x="60" y="151"/>
                  </a:cxn>
                  <a:cxn ang="0">
                    <a:pos x="79" y="161"/>
                  </a:cxn>
                  <a:cxn ang="0">
                    <a:pos x="81" y="159"/>
                  </a:cxn>
                  <a:cxn ang="0">
                    <a:pos x="64" y="144"/>
                  </a:cxn>
                  <a:cxn ang="0">
                    <a:pos x="38" y="129"/>
                  </a:cxn>
                  <a:cxn ang="0">
                    <a:pos x="16" y="110"/>
                  </a:cxn>
                  <a:cxn ang="0">
                    <a:pos x="3" y="86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3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6" y="66"/>
                  </a:cxn>
                  <a:cxn ang="0">
                    <a:pos x="7" y="49"/>
                  </a:cxn>
                  <a:cxn ang="0">
                    <a:pos x="16" y="49"/>
                  </a:cxn>
                  <a:cxn ang="0">
                    <a:pos x="39" y="60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9" y="23"/>
                  </a:cxn>
                  <a:cxn ang="0">
                    <a:pos x="119" y="61"/>
                  </a:cxn>
                  <a:cxn ang="0">
                    <a:pos x="178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2" y="139"/>
                  </a:cxn>
                  <a:cxn ang="0">
                    <a:pos x="152" y="143"/>
                  </a:cxn>
                  <a:cxn ang="0">
                    <a:pos x="166" y="148"/>
                  </a:cxn>
                  <a:cxn ang="0">
                    <a:pos x="174" y="160"/>
                  </a:cxn>
                  <a:cxn ang="0">
                    <a:pos x="172" y="172"/>
                  </a:cxn>
                  <a:cxn ang="0">
                    <a:pos x="170" y="173"/>
                  </a:cxn>
                  <a:cxn ang="0">
                    <a:pos x="138" y="154"/>
                  </a:cxn>
                  <a:cxn ang="0">
                    <a:pos x="105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7" y="168"/>
                  </a:cxn>
                  <a:cxn ang="0">
                    <a:pos x="169" y="204"/>
                  </a:cxn>
                  <a:cxn ang="0">
                    <a:pos x="167" y="227"/>
                  </a:cxn>
                  <a:cxn ang="0">
                    <a:pos x="142" y="216"/>
                  </a:cxn>
                  <a:cxn ang="0">
                    <a:pos x="120" y="203"/>
                  </a:cxn>
                  <a:cxn ang="0">
                    <a:pos x="107" y="200"/>
                  </a:cxn>
                  <a:cxn ang="0">
                    <a:pos x="131" y="216"/>
                  </a:cxn>
                  <a:cxn ang="0">
                    <a:pos x="160" y="234"/>
                  </a:cxn>
                  <a:cxn ang="0">
                    <a:pos x="166" y="246"/>
                  </a:cxn>
                  <a:cxn ang="0">
                    <a:pos x="163" y="256"/>
                  </a:cxn>
                  <a:cxn ang="0">
                    <a:pos x="161" y="254"/>
                  </a:cxn>
                </a:cxnLst>
                <a:rect l="0" t="0" r="r" b="b"/>
                <a:pathLst>
                  <a:path w="178" h="256">
                    <a:moveTo>
                      <a:pt x="161" y="254"/>
                    </a:moveTo>
                    <a:lnTo>
                      <a:pt x="143" y="240"/>
                    </a:lnTo>
                    <a:lnTo>
                      <a:pt x="123" y="226"/>
                    </a:lnTo>
                    <a:lnTo>
                      <a:pt x="104" y="212"/>
                    </a:lnTo>
                    <a:lnTo>
                      <a:pt x="83" y="199"/>
                    </a:lnTo>
                    <a:lnTo>
                      <a:pt x="63" y="187"/>
                    </a:lnTo>
                    <a:lnTo>
                      <a:pt x="44" y="175"/>
                    </a:lnTo>
                    <a:lnTo>
                      <a:pt x="24" y="162"/>
                    </a:lnTo>
                    <a:lnTo>
                      <a:pt x="5" y="151"/>
                    </a:lnTo>
                    <a:lnTo>
                      <a:pt x="0" y="140"/>
                    </a:lnTo>
                    <a:lnTo>
                      <a:pt x="2" y="135"/>
                    </a:lnTo>
                    <a:lnTo>
                      <a:pt x="9" y="133"/>
                    </a:lnTo>
                    <a:lnTo>
                      <a:pt x="18" y="135"/>
                    </a:lnTo>
                    <a:lnTo>
                      <a:pt x="30" y="137"/>
                    </a:lnTo>
                    <a:lnTo>
                      <a:pt x="41" y="142"/>
                    </a:lnTo>
                    <a:lnTo>
                      <a:pt x="51" y="145"/>
                    </a:lnTo>
                    <a:lnTo>
                      <a:pt x="56" y="147"/>
                    </a:lnTo>
                    <a:lnTo>
                      <a:pt x="60" y="151"/>
                    </a:lnTo>
                    <a:lnTo>
                      <a:pt x="66" y="155"/>
                    </a:lnTo>
                    <a:lnTo>
                      <a:pt x="73" y="159"/>
                    </a:lnTo>
                    <a:lnTo>
                      <a:pt x="79" y="161"/>
                    </a:lnTo>
                    <a:lnTo>
                      <a:pt x="81" y="160"/>
                    </a:lnTo>
                    <a:lnTo>
                      <a:pt x="81" y="159"/>
                    </a:lnTo>
                    <a:lnTo>
                      <a:pt x="81" y="159"/>
                    </a:lnTo>
                    <a:lnTo>
                      <a:pt x="82" y="158"/>
                    </a:lnTo>
                    <a:lnTo>
                      <a:pt x="74" y="151"/>
                    </a:lnTo>
                    <a:lnTo>
                      <a:pt x="64" y="144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38" y="129"/>
                    </a:lnTo>
                    <a:lnTo>
                      <a:pt x="30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7" y="102"/>
                    </a:lnTo>
                    <a:lnTo>
                      <a:pt x="3" y="94"/>
                    </a:lnTo>
                    <a:lnTo>
                      <a:pt x="3" y="86"/>
                    </a:lnTo>
                    <a:lnTo>
                      <a:pt x="5" y="74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3"/>
                    </a:lnTo>
                    <a:lnTo>
                      <a:pt x="25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38" y="86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6" y="66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49"/>
                    </a:lnTo>
                    <a:lnTo>
                      <a:pt x="7" y="45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9" y="60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4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6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9" y="23"/>
                    </a:lnTo>
                    <a:lnTo>
                      <a:pt x="78" y="36"/>
                    </a:lnTo>
                    <a:lnTo>
                      <a:pt x="99" y="47"/>
                    </a:lnTo>
                    <a:lnTo>
                      <a:pt x="119" y="61"/>
                    </a:lnTo>
                    <a:lnTo>
                      <a:pt x="138" y="74"/>
                    </a:lnTo>
                    <a:lnTo>
                      <a:pt x="159" y="87"/>
                    </a:lnTo>
                    <a:lnTo>
                      <a:pt x="178" y="102"/>
                    </a:lnTo>
                    <a:lnTo>
                      <a:pt x="177" y="112"/>
                    </a:lnTo>
                    <a:lnTo>
                      <a:pt x="177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8" y="138"/>
                    </a:lnTo>
                    <a:lnTo>
                      <a:pt x="153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5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1"/>
                    </a:lnTo>
                    <a:lnTo>
                      <a:pt x="174" y="155"/>
                    </a:lnTo>
                    <a:lnTo>
                      <a:pt x="174" y="160"/>
                    </a:lnTo>
                    <a:lnTo>
                      <a:pt x="174" y="166"/>
                    </a:lnTo>
                    <a:lnTo>
                      <a:pt x="173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0" y="173"/>
                    </a:lnTo>
                    <a:lnTo>
                      <a:pt x="160" y="167"/>
                    </a:lnTo>
                    <a:lnTo>
                      <a:pt x="149" y="160"/>
                    </a:lnTo>
                    <a:lnTo>
                      <a:pt x="138" y="154"/>
                    </a:lnTo>
                    <a:lnTo>
                      <a:pt x="127" y="148"/>
                    </a:lnTo>
                    <a:lnTo>
                      <a:pt x="115" y="143"/>
                    </a:lnTo>
                    <a:lnTo>
                      <a:pt x="105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6"/>
                    </a:lnTo>
                    <a:lnTo>
                      <a:pt x="83" y="137"/>
                    </a:lnTo>
                    <a:lnTo>
                      <a:pt x="94" y="142"/>
                    </a:lnTo>
                    <a:lnTo>
                      <a:pt x="105" y="147"/>
                    </a:lnTo>
                    <a:lnTo>
                      <a:pt x="115" y="152"/>
                    </a:lnTo>
                    <a:lnTo>
                      <a:pt x="127" y="157"/>
                    </a:lnTo>
                    <a:lnTo>
                      <a:pt x="137" y="162"/>
                    </a:lnTo>
                    <a:lnTo>
                      <a:pt x="147" y="168"/>
                    </a:lnTo>
                    <a:lnTo>
                      <a:pt x="158" y="175"/>
                    </a:lnTo>
                    <a:lnTo>
                      <a:pt x="169" y="182"/>
                    </a:lnTo>
                    <a:lnTo>
                      <a:pt x="169" y="204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7"/>
                    </a:lnTo>
                    <a:lnTo>
                      <a:pt x="158" y="225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5" y="212"/>
                    </a:lnTo>
                    <a:lnTo>
                      <a:pt x="127" y="207"/>
                    </a:lnTo>
                    <a:lnTo>
                      <a:pt x="120" y="203"/>
                    </a:lnTo>
                    <a:lnTo>
                      <a:pt x="112" y="198"/>
                    </a:lnTo>
                    <a:lnTo>
                      <a:pt x="105" y="196"/>
                    </a:lnTo>
                    <a:lnTo>
                      <a:pt x="107" y="200"/>
                    </a:lnTo>
                    <a:lnTo>
                      <a:pt x="114" y="205"/>
                    </a:lnTo>
                    <a:lnTo>
                      <a:pt x="122" y="211"/>
                    </a:lnTo>
                    <a:lnTo>
                      <a:pt x="131" y="216"/>
                    </a:lnTo>
                    <a:lnTo>
                      <a:pt x="142" y="223"/>
                    </a:lnTo>
                    <a:lnTo>
                      <a:pt x="151" y="229"/>
                    </a:lnTo>
                    <a:lnTo>
                      <a:pt x="160" y="234"/>
                    </a:lnTo>
                    <a:lnTo>
                      <a:pt x="166" y="238"/>
                    </a:lnTo>
                    <a:lnTo>
                      <a:pt x="166" y="242"/>
                    </a:lnTo>
                    <a:lnTo>
                      <a:pt x="166" y="246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6"/>
                    </a:lnTo>
                    <a:lnTo>
                      <a:pt x="162" y="256"/>
                    </a:lnTo>
                    <a:lnTo>
                      <a:pt x="162" y="256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5" name="Freeform 143"/>
              <p:cNvSpPr>
                <a:spLocks/>
              </p:cNvSpPr>
              <p:nvPr/>
            </p:nvSpPr>
            <p:spPr bwMode="auto">
              <a:xfrm>
                <a:off x="1348" y="2966"/>
                <a:ext cx="34" cy="80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0" y="139"/>
                  </a:cxn>
                  <a:cxn ang="0">
                    <a:pos x="2" y="102"/>
                  </a:cxn>
                  <a:cxn ang="0">
                    <a:pos x="4" y="59"/>
                  </a:cxn>
                  <a:cxn ang="0">
                    <a:pos x="5" y="19"/>
                  </a:cxn>
                  <a:cxn ang="0">
                    <a:pos x="12" y="16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5" y="8"/>
                  </a:cxn>
                  <a:cxn ang="0">
                    <a:pos x="43" y="6"/>
                  </a:cxn>
                  <a:cxn ang="0">
                    <a:pos x="51" y="4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6" y="67"/>
                  </a:cxn>
                  <a:cxn ang="0">
                    <a:pos x="64" y="108"/>
                  </a:cxn>
                  <a:cxn ang="0">
                    <a:pos x="62" y="134"/>
                  </a:cxn>
                  <a:cxn ang="0">
                    <a:pos x="54" y="137"/>
                  </a:cxn>
                  <a:cxn ang="0">
                    <a:pos x="47" y="140"/>
                  </a:cxn>
                  <a:cxn ang="0">
                    <a:pos x="38" y="145"/>
                  </a:cxn>
                  <a:cxn ang="0">
                    <a:pos x="29" y="149"/>
                  </a:cxn>
                  <a:cxn ang="0">
                    <a:pos x="21" y="152"/>
                  </a:cxn>
                  <a:cxn ang="0">
                    <a:pos x="13" y="155"/>
                  </a:cxn>
                  <a:cxn ang="0">
                    <a:pos x="6" y="158"/>
                  </a:cxn>
                  <a:cxn ang="0">
                    <a:pos x="0" y="159"/>
                  </a:cxn>
                </a:cxnLst>
                <a:rect l="0" t="0" r="r" b="b"/>
                <a:pathLst>
                  <a:path w="69" h="159">
                    <a:moveTo>
                      <a:pt x="0" y="159"/>
                    </a:moveTo>
                    <a:lnTo>
                      <a:pt x="0" y="139"/>
                    </a:lnTo>
                    <a:lnTo>
                      <a:pt x="2" y="102"/>
                    </a:lnTo>
                    <a:lnTo>
                      <a:pt x="4" y="59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5" y="8"/>
                    </a:lnTo>
                    <a:lnTo>
                      <a:pt x="43" y="6"/>
                    </a:lnTo>
                    <a:lnTo>
                      <a:pt x="51" y="4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6" y="67"/>
                    </a:lnTo>
                    <a:lnTo>
                      <a:pt x="64" y="108"/>
                    </a:lnTo>
                    <a:lnTo>
                      <a:pt x="62" y="134"/>
                    </a:lnTo>
                    <a:lnTo>
                      <a:pt x="54" y="137"/>
                    </a:lnTo>
                    <a:lnTo>
                      <a:pt x="47" y="140"/>
                    </a:lnTo>
                    <a:lnTo>
                      <a:pt x="38" y="145"/>
                    </a:lnTo>
                    <a:lnTo>
                      <a:pt x="29" y="149"/>
                    </a:lnTo>
                    <a:lnTo>
                      <a:pt x="21" y="152"/>
                    </a:lnTo>
                    <a:lnTo>
                      <a:pt x="13" y="155"/>
                    </a:lnTo>
                    <a:lnTo>
                      <a:pt x="6" y="158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6" name="Freeform 144"/>
              <p:cNvSpPr>
                <a:spLocks/>
              </p:cNvSpPr>
              <p:nvPr/>
            </p:nvSpPr>
            <p:spPr bwMode="auto">
              <a:xfrm>
                <a:off x="1384" y="2938"/>
                <a:ext cx="74" cy="92"/>
              </a:xfrm>
              <a:custGeom>
                <a:avLst/>
                <a:gdLst/>
                <a:ahLst/>
                <a:cxnLst>
                  <a:cxn ang="0">
                    <a:pos x="1" y="179"/>
                  </a:cxn>
                  <a:cxn ang="0">
                    <a:pos x="9" y="162"/>
                  </a:cxn>
                  <a:cxn ang="0">
                    <a:pos x="28" y="153"/>
                  </a:cxn>
                  <a:cxn ang="0">
                    <a:pos x="47" y="145"/>
                  </a:cxn>
                  <a:cxn ang="0">
                    <a:pos x="55" y="139"/>
                  </a:cxn>
                  <a:cxn ang="0">
                    <a:pos x="48" y="137"/>
                  </a:cxn>
                  <a:cxn ang="0">
                    <a:pos x="28" y="144"/>
                  </a:cxn>
                  <a:cxn ang="0">
                    <a:pos x="8" y="153"/>
                  </a:cxn>
                  <a:cxn ang="0">
                    <a:pos x="4" y="134"/>
                  </a:cxn>
                  <a:cxn ang="0">
                    <a:pos x="15" y="109"/>
                  </a:cxn>
                  <a:cxn ang="0">
                    <a:pos x="46" y="97"/>
                  </a:cxn>
                  <a:cxn ang="0">
                    <a:pos x="80" y="87"/>
                  </a:cxn>
                  <a:cxn ang="0">
                    <a:pos x="68" y="83"/>
                  </a:cxn>
                  <a:cxn ang="0">
                    <a:pos x="36" y="91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7"/>
                  </a:cxn>
                  <a:cxn ang="0">
                    <a:pos x="47" y="37"/>
                  </a:cxn>
                  <a:cxn ang="0">
                    <a:pos x="75" y="29"/>
                  </a:cxn>
                  <a:cxn ang="0">
                    <a:pos x="99" y="16"/>
                  </a:cxn>
                  <a:cxn ang="0">
                    <a:pos x="130" y="3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4" y="29"/>
                  </a:cxn>
                  <a:cxn ang="0">
                    <a:pos x="98" y="37"/>
                  </a:cxn>
                  <a:cxn ang="0">
                    <a:pos x="85" y="44"/>
                  </a:cxn>
                  <a:cxn ang="0">
                    <a:pos x="89" y="49"/>
                  </a:cxn>
                  <a:cxn ang="0">
                    <a:pos x="109" y="41"/>
                  </a:cxn>
                  <a:cxn ang="0">
                    <a:pos x="131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6"/>
                  </a:cxn>
                  <a:cxn ang="0">
                    <a:pos x="86" y="109"/>
                  </a:cxn>
                  <a:cxn ang="0">
                    <a:pos x="70" y="113"/>
                  </a:cxn>
                  <a:cxn ang="0">
                    <a:pos x="65" y="114"/>
                  </a:cxn>
                  <a:cxn ang="0">
                    <a:pos x="65" y="119"/>
                  </a:cxn>
                  <a:cxn ang="0">
                    <a:pos x="76" y="119"/>
                  </a:cxn>
                  <a:cxn ang="0">
                    <a:pos x="95" y="115"/>
                  </a:cxn>
                  <a:cxn ang="0">
                    <a:pos x="114" y="113"/>
                  </a:cxn>
                  <a:cxn ang="0">
                    <a:pos x="133" y="119"/>
                  </a:cxn>
                  <a:cxn ang="0">
                    <a:pos x="149" y="127"/>
                  </a:cxn>
                  <a:cxn ang="0">
                    <a:pos x="137" y="136"/>
                  </a:cxn>
                  <a:cxn ang="0">
                    <a:pos x="113" y="144"/>
                  </a:cxn>
                  <a:cxn ang="0">
                    <a:pos x="77" y="157"/>
                  </a:cxn>
                  <a:cxn ang="0">
                    <a:pos x="46" y="171"/>
                  </a:cxn>
                  <a:cxn ang="0">
                    <a:pos x="22" y="181"/>
                  </a:cxn>
                  <a:cxn ang="0">
                    <a:pos x="1" y="185"/>
                  </a:cxn>
                </a:cxnLst>
                <a:rect l="0" t="0" r="r" b="b"/>
                <a:pathLst>
                  <a:path w="149" h="185">
                    <a:moveTo>
                      <a:pt x="1" y="185"/>
                    </a:moveTo>
                    <a:lnTo>
                      <a:pt x="0" y="181"/>
                    </a:lnTo>
                    <a:lnTo>
                      <a:pt x="1" y="179"/>
                    </a:lnTo>
                    <a:lnTo>
                      <a:pt x="1" y="174"/>
                    </a:lnTo>
                    <a:lnTo>
                      <a:pt x="4" y="165"/>
                    </a:lnTo>
                    <a:lnTo>
                      <a:pt x="9" y="162"/>
                    </a:lnTo>
                    <a:lnTo>
                      <a:pt x="15" y="158"/>
                    </a:lnTo>
                    <a:lnTo>
                      <a:pt x="22" y="156"/>
                    </a:lnTo>
                    <a:lnTo>
                      <a:pt x="28" y="153"/>
                    </a:lnTo>
                    <a:lnTo>
                      <a:pt x="35" y="150"/>
                    </a:lnTo>
                    <a:lnTo>
                      <a:pt x="40" y="148"/>
                    </a:lnTo>
                    <a:lnTo>
                      <a:pt x="47" y="145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48" y="137"/>
                    </a:lnTo>
                    <a:lnTo>
                      <a:pt x="42" y="139"/>
                    </a:lnTo>
                    <a:lnTo>
                      <a:pt x="35" y="142"/>
                    </a:lnTo>
                    <a:lnTo>
                      <a:pt x="28" y="144"/>
                    </a:lnTo>
                    <a:lnTo>
                      <a:pt x="21" y="148"/>
                    </a:lnTo>
                    <a:lnTo>
                      <a:pt x="14" y="151"/>
                    </a:lnTo>
                    <a:lnTo>
                      <a:pt x="8" y="153"/>
                    </a:lnTo>
                    <a:lnTo>
                      <a:pt x="2" y="155"/>
                    </a:lnTo>
                    <a:lnTo>
                      <a:pt x="4" y="144"/>
                    </a:lnTo>
                    <a:lnTo>
                      <a:pt x="4" y="134"/>
                    </a:lnTo>
                    <a:lnTo>
                      <a:pt x="4" y="124"/>
                    </a:lnTo>
                    <a:lnTo>
                      <a:pt x="5" y="113"/>
                    </a:lnTo>
                    <a:lnTo>
                      <a:pt x="15" y="109"/>
                    </a:lnTo>
                    <a:lnTo>
                      <a:pt x="24" y="104"/>
                    </a:lnTo>
                    <a:lnTo>
                      <a:pt x="36" y="100"/>
                    </a:lnTo>
                    <a:lnTo>
                      <a:pt x="46" y="97"/>
                    </a:lnTo>
                    <a:lnTo>
                      <a:pt x="58" y="95"/>
                    </a:lnTo>
                    <a:lnTo>
                      <a:pt x="68" y="90"/>
                    </a:lnTo>
                    <a:lnTo>
                      <a:pt x="80" y="87"/>
                    </a:lnTo>
                    <a:lnTo>
                      <a:pt x="90" y="81"/>
                    </a:lnTo>
                    <a:lnTo>
                      <a:pt x="80" y="82"/>
                    </a:lnTo>
                    <a:lnTo>
                      <a:pt x="68" y="83"/>
                    </a:lnTo>
                    <a:lnTo>
                      <a:pt x="58" y="86"/>
                    </a:lnTo>
                    <a:lnTo>
                      <a:pt x="47" y="89"/>
                    </a:lnTo>
                    <a:lnTo>
                      <a:pt x="36" y="91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7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1"/>
                    </a:lnTo>
                    <a:lnTo>
                      <a:pt x="22" y="47"/>
                    </a:lnTo>
                    <a:lnTo>
                      <a:pt x="30" y="44"/>
                    </a:lnTo>
                    <a:lnTo>
                      <a:pt x="39" y="41"/>
                    </a:lnTo>
                    <a:lnTo>
                      <a:pt x="47" y="37"/>
                    </a:lnTo>
                    <a:lnTo>
                      <a:pt x="57" y="35"/>
                    </a:lnTo>
                    <a:lnTo>
                      <a:pt x="66" y="33"/>
                    </a:lnTo>
                    <a:lnTo>
                      <a:pt x="75" y="29"/>
                    </a:lnTo>
                    <a:lnTo>
                      <a:pt x="81" y="26"/>
                    </a:lnTo>
                    <a:lnTo>
                      <a:pt x="89" y="21"/>
                    </a:lnTo>
                    <a:lnTo>
                      <a:pt x="99" y="16"/>
                    </a:lnTo>
                    <a:lnTo>
                      <a:pt x="109" y="11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8"/>
                    </a:lnTo>
                    <a:lnTo>
                      <a:pt x="145" y="13"/>
                    </a:lnTo>
                    <a:lnTo>
                      <a:pt x="145" y="18"/>
                    </a:lnTo>
                    <a:lnTo>
                      <a:pt x="139" y="22"/>
                    </a:lnTo>
                    <a:lnTo>
                      <a:pt x="133" y="26"/>
                    </a:lnTo>
                    <a:lnTo>
                      <a:pt x="124" y="29"/>
                    </a:lnTo>
                    <a:lnTo>
                      <a:pt x="116" y="33"/>
                    </a:lnTo>
                    <a:lnTo>
                      <a:pt x="107" y="35"/>
                    </a:lnTo>
                    <a:lnTo>
                      <a:pt x="98" y="37"/>
                    </a:lnTo>
                    <a:lnTo>
                      <a:pt x="91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6" y="47"/>
                    </a:lnTo>
                    <a:lnTo>
                      <a:pt x="89" y="49"/>
                    </a:lnTo>
                    <a:lnTo>
                      <a:pt x="96" y="46"/>
                    </a:lnTo>
                    <a:lnTo>
                      <a:pt x="103" y="43"/>
                    </a:lnTo>
                    <a:lnTo>
                      <a:pt x="109" y="41"/>
                    </a:lnTo>
                    <a:lnTo>
                      <a:pt x="118" y="37"/>
                    </a:lnTo>
                    <a:lnTo>
                      <a:pt x="124" y="35"/>
                    </a:lnTo>
                    <a:lnTo>
                      <a:pt x="131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8"/>
                    </a:lnTo>
                    <a:lnTo>
                      <a:pt x="145" y="73"/>
                    </a:lnTo>
                    <a:lnTo>
                      <a:pt x="144" y="87"/>
                    </a:lnTo>
                    <a:lnTo>
                      <a:pt x="136" y="89"/>
                    </a:lnTo>
                    <a:lnTo>
                      <a:pt x="130" y="92"/>
                    </a:lnTo>
                    <a:lnTo>
                      <a:pt x="123" y="96"/>
                    </a:lnTo>
                    <a:lnTo>
                      <a:pt x="111" y="103"/>
                    </a:lnTo>
                    <a:lnTo>
                      <a:pt x="97" y="106"/>
                    </a:lnTo>
                    <a:lnTo>
                      <a:pt x="86" y="109"/>
                    </a:lnTo>
                    <a:lnTo>
                      <a:pt x="80" y="111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5"/>
                    </a:lnTo>
                    <a:lnTo>
                      <a:pt x="65" y="117"/>
                    </a:lnTo>
                    <a:lnTo>
                      <a:pt x="65" y="119"/>
                    </a:lnTo>
                    <a:lnTo>
                      <a:pt x="65" y="120"/>
                    </a:lnTo>
                    <a:lnTo>
                      <a:pt x="70" y="120"/>
                    </a:lnTo>
                    <a:lnTo>
                      <a:pt x="76" y="119"/>
                    </a:lnTo>
                    <a:lnTo>
                      <a:pt x="83" y="118"/>
                    </a:lnTo>
                    <a:lnTo>
                      <a:pt x="89" y="117"/>
                    </a:lnTo>
                    <a:lnTo>
                      <a:pt x="95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19" y="115"/>
                    </a:lnTo>
                    <a:lnTo>
                      <a:pt x="124" y="117"/>
                    </a:lnTo>
                    <a:lnTo>
                      <a:pt x="133" y="119"/>
                    </a:lnTo>
                    <a:lnTo>
                      <a:pt x="147" y="122"/>
                    </a:lnTo>
                    <a:lnTo>
                      <a:pt x="147" y="125"/>
                    </a:lnTo>
                    <a:lnTo>
                      <a:pt x="149" y="127"/>
                    </a:lnTo>
                    <a:lnTo>
                      <a:pt x="149" y="130"/>
                    </a:lnTo>
                    <a:lnTo>
                      <a:pt x="149" y="133"/>
                    </a:lnTo>
                    <a:lnTo>
                      <a:pt x="137" y="136"/>
                    </a:lnTo>
                    <a:lnTo>
                      <a:pt x="128" y="139"/>
                    </a:lnTo>
                    <a:lnTo>
                      <a:pt x="120" y="142"/>
                    </a:lnTo>
                    <a:lnTo>
                      <a:pt x="113" y="144"/>
                    </a:lnTo>
                    <a:lnTo>
                      <a:pt x="104" y="148"/>
                    </a:lnTo>
                    <a:lnTo>
                      <a:pt x="92" y="151"/>
                    </a:lnTo>
                    <a:lnTo>
                      <a:pt x="77" y="157"/>
                    </a:lnTo>
                    <a:lnTo>
                      <a:pt x="59" y="164"/>
                    </a:lnTo>
                    <a:lnTo>
                      <a:pt x="53" y="167"/>
                    </a:lnTo>
                    <a:lnTo>
                      <a:pt x="46" y="171"/>
                    </a:lnTo>
                    <a:lnTo>
                      <a:pt x="38" y="174"/>
                    </a:lnTo>
                    <a:lnTo>
                      <a:pt x="30" y="178"/>
                    </a:lnTo>
                    <a:lnTo>
                      <a:pt x="22" y="181"/>
                    </a:lnTo>
                    <a:lnTo>
                      <a:pt x="14" y="183"/>
                    </a:lnTo>
                    <a:lnTo>
                      <a:pt x="7" y="185"/>
                    </a:lnTo>
                    <a:lnTo>
                      <a:pt x="1" y="185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7" name="Freeform 145"/>
              <p:cNvSpPr>
                <a:spLocks/>
              </p:cNvSpPr>
              <p:nvPr/>
            </p:nvSpPr>
            <p:spPr bwMode="auto">
              <a:xfrm>
                <a:off x="1191" y="2926"/>
                <a:ext cx="153" cy="69"/>
              </a:xfrm>
              <a:custGeom>
                <a:avLst/>
                <a:gdLst/>
                <a:ahLst/>
                <a:cxnLst>
                  <a:cxn ang="0">
                    <a:pos x="137" y="125"/>
                  </a:cxn>
                  <a:cxn ang="0">
                    <a:pos x="102" y="102"/>
                  </a:cxn>
                  <a:cxn ang="0">
                    <a:pos x="65" y="80"/>
                  </a:cxn>
                  <a:cxn ang="0">
                    <a:pos x="30" y="58"/>
                  </a:cxn>
                  <a:cxn ang="0">
                    <a:pos x="7" y="42"/>
                  </a:cxn>
                  <a:cxn ang="0">
                    <a:pos x="1" y="35"/>
                  </a:cxn>
                  <a:cxn ang="0">
                    <a:pos x="16" y="27"/>
                  </a:cxn>
                  <a:cxn ang="0">
                    <a:pos x="48" y="19"/>
                  </a:cxn>
                  <a:cxn ang="0">
                    <a:pos x="80" y="12"/>
                  </a:cxn>
                  <a:cxn ang="0">
                    <a:pos x="112" y="4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4"/>
                  </a:cxn>
                  <a:cxn ang="0">
                    <a:pos x="125" y="20"/>
                  </a:cxn>
                  <a:cxn ang="0">
                    <a:pos x="106" y="24"/>
                  </a:cxn>
                  <a:cxn ang="0">
                    <a:pos x="89" y="27"/>
                  </a:cxn>
                  <a:cxn ang="0">
                    <a:pos x="79" y="36"/>
                  </a:cxn>
                  <a:cxn ang="0">
                    <a:pos x="74" y="53"/>
                  </a:cxn>
                  <a:cxn ang="0">
                    <a:pos x="94" y="77"/>
                  </a:cxn>
                  <a:cxn ang="0">
                    <a:pos x="122" y="98"/>
                  </a:cxn>
                  <a:cxn ang="0">
                    <a:pos x="135" y="107"/>
                  </a:cxn>
                  <a:cxn ang="0">
                    <a:pos x="141" y="111"/>
                  </a:cxn>
                  <a:cxn ang="0">
                    <a:pos x="151" y="107"/>
                  </a:cxn>
                  <a:cxn ang="0">
                    <a:pos x="164" y="103"/>
                  </a:cxn>
                  <a:cxn ang="0">
                    <a:pos x="175" y="104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9"/>
                  </a:cxn>
                  <a:cxn ang="0">
                    <a:pos x="258" y="92"/>
                  </a:cxn>
                  <a:cxn ang="0">
                    <a:pos x="282" y="88"/>
                  </a:cxn>
                  <a:cxn ang="0">
                    <a:pos x="296" y="88"/>
                  </a:cxn>
                  <a:cxn ang="0">
                    <a:pos x="302" y="91"/>
                  </a:cxn>
                  <a:cxn ang="0">
                    <a:pos x="296" y="98"/>
                  </a:cxn>
                  <a:cxn ang="0">
                    <a:pos x="261" y="110"/>
                  </a:cxn>
                  <a:cxn ang="0">
                    <a:pos x="217" y="121"/>
                  </a:cxn>
                  <a:cxn ang="0">
                    <a:pos x="183" y="129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7" y="125"/>
                    </a:lnTo>
                    <a:lnTo>
                      <a:pt x="120" y="113"/>
                    </a:lnTo>
                    <a:lnTo>
                      <a:pt x="102" y="102"/>
                    </a:lnTo>
                    <a:lnTo>
                      <a:pt x="83" y="91"/>
                    </a:lnTo>
                    <a:lnTo>
                      <a:pt x="65" y="80"/>
                    </a:lnTo>
                    <a:lnTo>
                      <a:pt x="48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6" y="27"/>
                    </a:lnTo>
                    <a:lnTo>
                      <a:pt x="31" y="23"/>
                    </a:lnTo>
                    <a:lnTo>
                      <a:pt x="48" y="19"/>
                    </a:lnTo>
                    <a:lnTo>
                      <a:pt x="64" y="15"/>
                    </a:lnTo>
                    <a:lnTo>
                      <a:pt x="80" y="12"/>
                    </a:lnTo>
                    <a:lnTo>
                      <a:pt x="96" y="8"/>
                    </a:lnTo>
                    <a:lnTo>
                      <a:pt x="112" y="4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4"/>
                    </a:lnTo>
                    <a:lnTo>
                      <a:pt x="144" y="6"/>
                    </a:lnTo>
                    <a:lnTo>
                      <a:pt x="149" y="9"/>
                    </a:lnTo>
                    <a:lnTo>
                      <a:pt x="142" y="14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6"/>
                    </a:lnTo>
                    <a:lnTo>
                      <a:pt x="89" y="27"/>
                    </a:lnTo>
                    <a:lnTo>
                      <a:pt x="81" y="28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3" y="61"/>
                    </a:lnTo>
                    <a:lnTo>
                      <a:pt x="94" y="77"/>
                    </a:lnTo>
                    <a:lnTo>
                      <a:pt x="110" y="89"/>
                    </a:lnTo>
                    <a:lnTo>
                      <a:pt x="122" y="98"/>
                    </a:lnTo>
                    <a:lnTo>
                      <a:pt x="130" y="104"/>
                    </a:lnTo>
                    <a:lnTo>
                      <a:pt x="135" y="107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2" y="112"/>
                    </a:lnTo>
                    <a:lnTo>
                      <a:pt x="151" y="107"/>
                    </a:lnTo>
                    <a:lnTo>
                      <a:pt x="158" y="104"/>
                    </a:lnTo>
                    <a:lnTo>
                      <a:pt x="164" y="103"/>
                    </a:lnTo>
                    <a:lnTo>
                      <a:pt x="170" y="103"/>
                    </a:lnTo>
                    <a:lnTo>
                      <a:pt x="175" y="104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200" y="109"/>
                    </a:lnTo>
                    <a:lnTo>
                      <a:pt x="211" y="105"/>
                    </a:lnTo>
                    <a:lnTo>
                      <a:pt x="223" y="102"/>
                    </a:lnTo>
                    <a:lnTo>
                      <a:pt x="234" y="99"/>
                    </a:lnTo>
                    <a:lnTo>
                      <a:pt x="246" y="96"/>
                    </a:lnTo>
                    <a:lnTo>
                      <a:pt x="258" y="92"/>
                    </a:lnTo>
                    <a:lnTo>
                      <a:pt x="270" y="90"/>
                    </a:lnTo>
                    <a:lnTo>
                      <a:pt x="282" y="88"/>
                    </a:lnTo>
                    <a:lnTo>
                      <a:pt x="294" y="85"/>
                    </a:lnTo>
                    <a:lnTo>
                      <a:pt x="296" y="88"/>
                    </a:lnTo>
                    <a:lnTo>
                      <a:pt x="300" y="89"/>
                    </a:lnTo>
                    <a:lnTo>
                      <a:pt x="302" y="91"/>
                    </a:lnTo>
                    <a:lnTo>
                      <a:pt x="305" y="94"/>
                    </a:lnTo>
                    <a:lnTo>
                      <a:pt x="296" y="98"/>
                    </a:lnTo>
                    <a:lnTo>
                      <a:pt x="281" y="104"/>
                    </a:lnTo>
                    <a:lnTo>
                      <a:pt x="261" y="110"/>
                    </a:lnTo>
                    <a:lnTo>
                      <a:pt x="239" y="115"/>
                    </a:lnTo>
                    <a:lnTo>
                      <a:pt x="217" y="121"/>
                    </a:lnTo>
                    <a:lnTo>
                      <a:pt x="197" y="126"/>
                    </a:lnTo>
                    <a:lnTo>
                      <a:pt x="183" y="129"/>
                    </a:lnTo>
                    <a:lnTo>
                      <a:pt x="176" y="130"/>
                    </a:lnTo>
                    <a:lnTo>
                      <a:pt x="167" y="134"/>
                    </a:lnTo>
                    <a:lnTo>
                      <a:pt x="162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8" name="Freeform 146"/>
              <p:cNvSpPr>
                <a:spLocks/>
              </p:cNvSpPr>
              <p:nvPr/>
            </p:nvSpPr>
            <p:spPr bwMode="auto">
              <a:xfrm>
                <a:off x="1269" y="2980"/>
                <a:ext cx="10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6" y="8"/>
                  </a:cxn>
                  <a:cxn ang="0">
                    <a:pos x="11" y="10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0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1" y="10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59" name="Freeform 147"/>
              <p:cNvSpPr>
                <a:spLocks/>
              </p:cNvSpPr>
              <p:nvPr/>
            </p:nvSpPr>
            <p:spPr bwMode="auto">
              <a:xfrm>
                <a:off x="1233" y="2934"/>
                <a:ext cx="97" cy="43"/>
              </a:xfrm>
              <a:custGeom>
                <a:avLst/>
                <a:gdLst/>
                <a:ahLst/>
                <a:cxnLst>
                  <a:cxn ang="0">
                    <a:pos x="47" y="80"/>
                  </a:cxn>
                  <a:cxn ang="0">
                    <a:pos x="34" y="69"/>
                  </a:cxn>
                  <a:cxn ang="0">
                    <a:pos x="21" y="59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7"/>
                  </a:cxn>
                  <a:cxn ang="0">
                    <a:pos x="12" y="18"/>
                  </a:cxn>
                  <a:cxn ang="0">
                    <a:pos x="28" y="11"/>
                  </a:cxn>
                  <a:cxn ang="0">
                    <a:pos x="50" y="6"/>
                  </a:cxn>
                  <a:cxn ang="0">
                    <a:pos x="70" y="3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1" y="12"/>
                  </a:cxn>
                  <a:cxn ang="0">
                    <a:pos x="47" y="16"/>
                  </a:cxn>
                  <a:cxn ang="0">
                    <a:pos x="35" y="21"/>
                  </a:cxn>
                  <a:cxn ang="0">
                    <a:pos x="28" y="25"/>
                  </a:cxn>
                  <a:cxn ang="0">
                    <a:pos x="27" y="28"/>
                  </a:cxn>
                  <a:cxn ang="0">
                    <a:pos x="38" y="27"/>
                  </a:cxn>
                  <a:cxn ang="0">
                    <a:pos x="62" y="15"/>
                  </a:cxn>
                  <a:cxn ang="0">
                    <a:pos x="88" y="7"/>
                  </a:cxn>
                  <a:cxn ang="0">
                    <a:pos x="108" y="14"/>
                  </a:cxn>
                  <a:cxn ang="0">
                    <a:pos x="121" y="36"/>
                  </a:cxn>
                  <a:cxn ang="0">
                    <a:pos x="134" y="46"/>
                  </a:cxn>
                  <a:cxn ang="0">
                    <a:pos x="148" y="52"/>
                  </a:cxn>
                  <a:cxn ang="0">
                    <a:pos x="161" y="52"/>
                  </a:cxn>
                  <a:cxn ang="0">
                    <a:pos x="176" y="53"/>
                  </a:cxn>
                  <a:cxn ang="0">
                    <a:pos x="190" y="58"/>
                  </a:cxn>
                  <a:cxn ang="0">
                    <a:pos x="190" y="65"/>
                  </a:cxn>
                  <a:cxn ang="0">
                    <a:pos x="165" y="72"/>
                  </a:cxn>
                  <a:cxn ang="0">
                    <a:pos x="134" y="80"/>
                  </a:cxn>
                  <a:cxn ang="0">
                    <a:pos x="110" y="83"/>
                  </a:cxn>
                  <a:cxn ang="0">
                    <a:pos x="98" y="80"/>
                  </a:cxn>
                  <a:cxn ang="0">
                    <a:pos x="87" y="79"/>
                  </a:cxn>
                  <a:cxn ang="0">
                    <a:pos x="77" y="80"/>
                  </a:cxn>
                  <a:cxn ang="0">
                    <a:pos x="67" y="83"/>
                  </a:cxn>
                  <a:cxn ang="0">
                    <a:pos x="59" y="86"/>
                  </a:cxn>
                  <a:cxn ang="0">
                    <a:pos x="55" y="86"/>
                  </a:cxn>
                </a:cxnLst>
                <a:rect l="0" t="0" r="r" b="b"/>
                <a:pathLst>
                  <a:path w="196" h="86">
                    <a:moveTo>
                      <a:pt x="54" y="86"/>
                    </a:moveTo>
                    <a:lnTo>
                      <a:pt x="47" y="80"/>
                    </a:lnTo>
                    <a:lnTo>
                      <a:pt x="41" y="75"/>
                    </a:lnTo>
                    <a:lnTo>
                      <a:pt x="34" y="69"/>
                    </a:lnTo>
                    <a:lnTo>
                      <a:pt x="28" y="65"/>
                    </a:lnTo>
                    <a:lnTo>
                      <a:pt x="21" y="59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3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12" y="18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9" y="8"/>
                    </a:lnTo>
                    <a:lnTo>
                      <a:pt x="50" y="6"/>
                    </a:lnTo>
                    <a:lnTo>
                      <a:pt x="61" y="4"/>
                    </a:lnTo>
                    <a:lnTo>
                      <a:pt x="70" y="3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75" y="6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4" y="14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38" y="27"/>
                    </a:lnTo>
                    <a:lnTo>
                      <a:pt x="50" y="22"/>
                    </a:lnTo>
                    <a:lnTo>
                      <a:pt x="62" y="15"/>
                    </a:lnTo>
                    <a:lnTo>
                      <a:pt x="76" y="10"/>
                    </a:lnTo>
                    <a:lnTo>
                      <a:pt x="88" y="7"/>
                    </a:lnTo>
                    <a:lnTo>
                      <a:pt x="99" y="7"/>
                    </a:lnTo>
                    <a:lnTo>
                      <a:pt x="108" y="14"/>
                    </a:lnTo>
                    <a:lnTo>
                      <a:pt x="115" y="29"/>
                    </a:lnTo>
                    <a:lnTo>
                      <a:pt x="121" y="36"/>
                    </a:lnTo>
                    <a:lnTo>
                      <a:pt x="127" y="42"/>
                    </a:lnTo>
                    <a:lnTo>
                      <a:pt x="134" y="46"/>
                    </a:lnTo>
                    <a:lnTo>
                      <a:pt x="143" y="52"/>
                    </a:lnTo>
                    <a:lnTo>
                      <a:pt x="148" y="52"/>
                    </a:lnTo>
                    <a:lnTo>
                      <a:pt x="153" y="52"/>
                    </a:lnTo>
                    <a:lnTo>
                      <a:pt x="161" y="52"/>
                    </a:lnTo>
                    <a:lnTo>
                      <a:pt x="168" y="52"/>
                    </a:lnTo>
                    <a:lnTo>
                      <a:pt x="176" y="53"/>
                    </a:lnTo>
                    <a:lnTo>
                      <a:pt x="183" y="56"/>
                    </a:lnTo>
                    <a:lnTo>
                      <a:pt x="190" y="58"/>
                    </a:lnTo>
                    <a:lnTo>
                      <a:pt x="196" y="61"/>
                    </a:lnTo>
                    <a:lnTo>
                      <a:pt x="190" y="65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80"/>
                    </a:lnTo>
                    <a:lnTo>
                      <a:pt x="120" y="82"/>
                    </a:lnTo>
                    <a:lnTo>
                      <a:pt x="110" y="83"/>
                    </a:lnTo>
                    <a:lnTo>
                      <a:pt x="105" y="82"/>
                    </a:lnTo>
                    <a:lnTo>
                      <a:pt x="98" y="80"/>
                    </a:lnTo>
                    <a:lnTo>
                      <a:pt x="91" y="79"/>
                    </a:lnTo>
                    <a:lnTo>
                      <a:pt x="87" y="79"/>
                    </a:lnTo>
                    <a:lnTo>
                      <a:pt x="82" y="79"/>
                    </a:lnTo>
                    <a:lnTo>
                      <a:pt x="77" y="80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6"/>
                    </a:lnTo>
                    <a:lnTo>
                      <a:pt x="55" y="86"/>
                    </a:lnTo>
                    <a:lnTo>
                      <a:pt x="54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0" name="Freeform 148"/>
              <p:cNvSpPr>
                <a:spLocks/>
              </p:cNvSpPr>
              <p:nvPr/>
            </p:nvSpPr>
            <p:spPr bwMode="auto">
              <a:xfrm>
                <a:off x="1264" y="2916"/>
                <a:ext cx="121" cy="55"/>
              </a:xfrm>
              <a:custGeom>
                <a:avLst/>
                <a:gdLst/>
                <a:ahLst/>
                <a:cxnLst>
                  <a:cxn ang="0">
                    <a:pos x="172" y="111"/>
                  </a:cxn>
                  <a:cxn ang="0">
                    <a:pos x="131" y="89"/>
                  </a:cxn>
                  <a:cxn ang="0">
                    <a:pos x="100" y="72"/>
                  </a:cxn>
                  <a:cxn ang="0">
                    <a:pos x="76" y="59"/>
                  </a:cxn>
                  <a:cxn ang="0">
                    <a:pos x="57" y="50"/>
                  </a:cxn>
                  <a:cxn ang="0">
                    <a:pos x="42" y="42"/>
                  </a:cxn>
                  <a:cxn ang="0">
                    <a:pos x="29" y="35"/>
                  </a:cxn>
                  <a:cxn ang="0">
                    <a:pos x="16" y="28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5"/>
                  </a:cxn>
                  <a:cxn ang="0">
                    <a:pos x="18" y="10"/>
                  </a:cxn>
                  <a:cxn ang="0">
                    <a:pos x="32" y="4"/>
                  </a:cxn>
                  <a:cxn ang="0">
                    <a:pos x="43" y="2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73" y="5"/>
                  </a:cxn>
                  <a:cxn ang="0">
                    <a:pos x="86" y="12"/>
                  </a:cxn>
                  <a:cxn ang="0">
                    <a:pos x="103" y="22"/>
                  </a:cxn>
                  <a:cxn ang="0">
                    <a:pos x="114" y="26"/>
                  </a:cxn>
                  <a:cxn ang="0">
                    <a:pos x="123" y="30"/>
                  </a:cxn>
                  <a:cxn ang="0">
                    <a:pos x="132" y="36"/>
                  </a:cxn>
                  <a:cxn ang="0">
                    <a:pos x="141" y="42"/>
                  </a:cxn>
                  <a:cxn ang="0">
                    <a:pos x="152" y="48"/>
                  </a:cxn>
                  <a:cxn ang="0">
                    <a:pos x="161" y="52"/>
                  </a:cxn>
                  <a:cxn ang="0">
                    <a:pos x="172" y="58"/>
                  </a:cxn>
                  <a:cxn ang="0">
                    <a:pos x="183" y="62"/>
                  </a:cxn>
                  <a:cxn ang="0">
                    <a:pos x="198" y="68"/>
                  </a:cxn>
                  <a:cxn ang="0">
                    <a:pos x="209" y="74"/>
                  </a:cxn>
                  <a:cxn ang="0">
                    <a:pos x="217" y="79"/>
                  </a:cxn>
                  <a:cxn ang="0">
                    <a:pos x="224" y="81"/>
                  </a:cxn>
                  <a:cxn ang="0">
                    <a:pos x="229" y="83"/>
                  </a:cxn>
                  <a:cxn ang="0">
                    <a:pos x="232" y="85"/>
                  </a:cxn>
                  <a:cxn ang="0">
                    <a:pos x="236" y="87"/>
                  </a:cxn>
                  <a:cxn ang="0">
                    <a:pos x="240" y="88"/>
                  </a:cxn>
                  <a:cxn ang="0">
                    <a:pos x="236" y="91"/>
                  </a:cxn>
                  <a:cxn ang="0">
                    <a:pos x="229" y="95"/>
                  </a:cxn>
                  <a:cxn ang="0">
                    <a:pos x="218" y="98"/>
                  </a:cxn>
                  <a:cxn ang="0">
                    <a:pos x="208" y="103"/>
                  </a:cxn>
                  <a:cxn ang="0">
                    <a:pos x="196" y="106"/>
                  </a:cxn>
                  <a:cxn ang="0">
                    <a:pos x="186" y="109"/>
                  </a:cxn>
                  <a:cxn ang="0">
                    <a:pos x="178" y="110"/>
                  </a:cxn>
                  <a:cxn ang="0">
                    <a:pos x="172" y="111"/>
                  </a:cxn>
                </a:cxnLst>
                <a:rect l="0" t="0" r="r" b="b"/>
                <a:pathLst>
                  <a:path w="240" h="111">
                    <a:moveTo>
                      <a:pt x="172" y="111"/>
                    </a:moveTo>
                    <a:lnTo>
                      <a:pt x="131" y="89"/>
                    </a:lnTo>
                    <a:lnTo>
                      <a:pt x="100" y="72"/>
                    </a:lnTo>
                    <a:lnTo>
                      <a:pt x="76" y="59"/>
                    </a:lnTo>
                    <a:lnTo>
                      <a:pt x="57" y="50"/>
                    </a:lnTo>
                    <a:lnTo>
                      <a:pt x="42" y="42"/>
                    </a:lnTo>
                    <a:lnTo>
                      <a:pt x="29" y="35"/>
                    </a:lnTo>
                    <a:lnTo>
                      <a:pt x="16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8" y="10"/>
                    </a:lnTo>
                    <a:lnTo>
                      <a:pt x="32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73" y="5"/>
                    </a:lnTo>
                    <a:lnTo>
                      <a:pt x="86" y="12"/>
                    </a:lnTo>
                    <a:lnTo>
                      <a:pt x="103" y="22"/>
                    </a:lnTo>
                    <a:lnTo>
                      <a:pt x="114" y="26"/>
                    </a:lnTo>
                    <a:lnTo>
                      <a:pt x="123" y="30"/>
                    </a:lnTo>
                    <a:lnTo>
                      <a:pt x="132" y="36"/>
                    </a:lnTo>
                    <a:lnTo>
                      <a:pt x="141" y="42"/>
                    </a:lnTo>
                    <a:lnTo>
                      <a:pt x="152" y="48"/>
                    </a:lnTo>
                    <a:lnTo>
                      <a:pt x="161" y="52"/>
                    </a:lnTo>
                    <a:lnTo>
                      <a:pt x="172" y="58"/>
                    </a:lnTo>
                    <a:lnTo>
                      <a:pt x="183" y="62"/>
                    </a:lnTo>
                    <a:lnTo>
                      <a:pt x="198" y="68"/>
                    </a:lnTo>
                    <a:lnTo>
                      <a:pt x="209" y="74"/>
                    </a:lnTo>
                    <a:lnTo>
                      <a:pt x="217" y="79"/>
                    </a:lnTo>
                    <a:lnTo>
                      <a:pt x="224" y="81"/>
                    </a:lnTo>
                    <a:lnTo>
                      <a:pt x="229" y="83"/>
                    </a:lnTo>
                    <a:lnTo>
                      <a:pt x="232" y="85"/>
                    </a:lnTo>
                    <a:lnTo>
                      <a:pt x="236" y="87"/>
                    </a:lnTo>
                    <a:lnTo>
                      <a:pt x="240" y="88"/>
                    </a:lnTo>
                    <a:lnTo>
                      <a:pt x="236" y="91"/>
                    </a:lnTo>
                    <a:lnTo>
                      <a:pt x="229" y="95"/>
                    </a:lnTo>
                    <a:lnTo>
                      <a:pt x="218" y="98"/>
                    </a:lnTo>
                    <a:lnTo>
                      <a:pt x="208" y="103"/>
                    </a:lnTo>
                    <a:lnTo>
                      <a:pt x="196" y="106"/>
                    </a:lnTo>
                    <a:lnTo>
                      <a:pt x="186" y="109"/>
                    </a:lnTo>
                    <a:lnTo>
                      <a:pt x="178" y="110"/>
                    </a:lnTo>
                    <a:lnTo>
                      <a:pt x="172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1" name="Freeform 149"/>
              <p:cNvSpPr>
                <a:spLocks/>
              </p:cNvSpPr>
              <p:nvPr/>
            </p:nvSpPr>
            <p:spPr bwMode="auto">
              <a:xfrm>
                <a:off x="1263" y="2948"/>
                <a:ext cx="22" cy="17"/>
              </a:xfrm>
              <a:custGeom>
                <a:avLst/>
                <a:gdLst/>
                <a:ahLst/>
                <a:cxnLst>
                  <a:cxn ang="0">
                    <a:pos x="9" y="33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0" y="28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1" y="1"/>
                  </a:cxn>
                  <a:cxn ang="0">
                    <a:pos x="38" y="5"/>
                  </a:cxn>
                  <a:cxn ang="0">
                    <a:pos x="43" y="12"/>
                  </a:cxn>
                  <a:cxn ang="0">
                    <a:pos x="44" y="21"/>
                  </a:cxn>
                  <a:cxn ang="0">
                    <a:pos x="39" y="24"/>
                  </a:cxn>
                  <a:cxn ang="0">
                    <a:pos x="36" y="28"/>
                  </a:cxn>
                  <a:cxn ang="0">
                    <a:pos x="31" y="29"/>
                  </a:cxn>
                  <a:cxn ang="0">
                    <a:pos x="27" y="31"/>
                  </a:cxn>
                  <a:cxn ang="0">
                    <a:pos x="23" y="32"/>
                  </a:cxn>
                  <a:cxn ang="0">
                    <a:pos x="19" y="33"/>
                  </a:cxn>
                  <a:cxn ang="0">
                    <a:pos x="14" y="33"/>
                  </a:cxn>
                  <a:cxn ang="0">
                    <a:pos x="9" y="33"/>
                  </a:cxn>
                </a:cxnLst>
                <a:rect l="0" t="0" r="r" b="b"/>
                <a:pathLst>
                  <a:path w="44" h="33">
                    <a:moveTo>
                      <a:pt x="9" y="33"/>
                    </a:moveTo>
                    <a:lnTo>
                      <a:pt x="7" y="32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0" y="28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38" y="5"/>
                    </a:lnTo>
                    <a:lnTo>
                      <a:pt x="43" y="12"/>
                    </a:lnTo>
                    <a:lnTo>
                      <a:pt x="44" y="21"/>
                    </a:lnTo>
                    <a:lnTo>
                      <a:pt x="39" y="24"/>
                    </a:lnTo>
                    <a:lnTo>
                      <a:pt x="36" y="28"/>
                    </a:lnTo>
                    <a:lnTo>
                      <a:pt x="31" y="29"/>
                    </a:lnTo>
                    <a:lnTo>
                      <a:pt x="27" y="31"/>
                    </a:lnTo>
                    <a:lnTo>
                      <a:pt x="23" y="32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2" name="Freeform 150"/>
              <p:cNvSpPr>
                <a:spLocks/>
              </p:cNvSpPr>
              <p:nvPr/>
            </p:nvSpPr>
            <p:spPr bwMode="auto">
              <a:xfrm>
                <a:off x="1265" y="2952"/>
                <a:ext cx="16" cy="10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9" y="4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7" y="14"/>
                  </a:cxn>
                  <a:cxn ang="0">
                    <a:pos x="21" y="17"/>
                  </a:cxn>
                  <a:cxn ang="0">
                    <a:pos x="14" y="20"/>
                  </a:cxn>
                  <a:cxn ang="0">
                    <a:pos x="6" y="20"/>
                  </a:cxn>
                </a:cxnLst>
                <a:rect l="0" t="0" r="r" b="b"/>
                <a:pathLst>
                  <a:path w="31" h="20">
                    <a:moveTo>
                      <a:pt x="6" y="20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3" name="Freeform 151"/>
              <p:cNvSpPr>
                <a:spLocks/>
              </p:cNvSpPr>
              <p:nvPr/>
            </p:nvSpPr>
            <p:spPr bwMode="auto">
              <a:xfrm>
                <a:off x="1297" y="2888"/>
                <a:ext cx="157" cy="70"/>
              </a:xfrm>
              <a:custGeom>
                <a:avLst/>
                <a:gdLst/>
                <a:ahLst/>
                <a:cxnLst>
                  <a:cxn ang="0">
                    <a:pos x="182" y="136"/>
                  </a:cxn>
                  <a:cxn ang="0">
                    <a:pos x="171" y="133"/>
                  </a:cxn>
                  <a:cxn ang="0">
                    <a:pos x="166" y="130"/>
                  </a:cxn>
                  <a:cxn ang="0">
                    <a:pos x="166" y="128"/>
                  </a:cxn>
                  <a:cxn ang="0">
                    <a:pos x="175" y="123"/>
                  </a:cxn>
                  <a:cxn ang="0">
                    <a:pos x="195" y="118"/>
                  </a:cxn>
                  <a:cxn ang="0">
                    <a:pos x="214" y="112"/>
                  </a:cxn>
                  <a:cxn ang="0">
                    <a:pos x="234" y="105"/>
                  </a:cxn>
                  <a:cxn ang="0">
                    <a:pos x="243" y="90"/>
                  </a:cxn>
                  <a:cxn ang="0">
                    <a:pos x="247" y="70"/>
                  </a:cxn>
                  <a:cxn ang="0">
                    <a:pos x="235" y="58"/>
                  </a:cxn>
                  <a:cxn ang="0">
                    <a:pos x="207" y="43"/>
                  </a:cxn>
                  <a:cxn ang="0">
                    <a:pos x="178" y="29"/>
                  </a:cxn>
                  <a:cxn ang="0">
                    <a:pos x="153" y="20"/>
                  </a:cxn>
                  <a:cxn ang="0">
                    <a:pos x="140" y="22"/>
                  </a:cxn>
                  <a:cxn ang="0">
                    <a:pos x="127" y="24"/>
                  </a:cxn>
                  <a:cxn ang="0">
                    <a:pos x="114" y="24"/>
                  </a:cxn>
                  <a:cxn ang="0">
                    <a:pos x="102" y="22"/>
                  </a:cxn>
                  <a:cxn ang="0">
                    <a:pos x="91" y="24"/>
                  </a:cxn>
                  <a:cxn ang="0">
                    <a:pos x="70" y="35"/>
                  </a:cxn>
                  <a:cxn ang="0">
                    <a:pos x="44" y="47"/>
                  </a:cxn>
                  <a:cxn ang="0">
                    <a:pos x="21" y="57"/>
                  </a:cxn>
                  <a:cxn ang="0">
                    <a:pos x="7" y="54"/>
                  </a:cxn>
                  <a:cxn ang="0">
                    <a:pos x="1" y="51"/>
                  </a:cxn>
                  <a:cxn ang="0">
                    <a:pos x="12" y="42"/>
                  </a:cxn>
                  <a:cxn ang="0">
                    <a:pos x="46" y="24"/>
                  </a:cxn>
                  <a:cxn ang="0">
                    <a:pos x="87" y="9"/>
                  </a:cxn>
                  <a:cxn ang="0">
                    <a:pos x="123" y="0"/>
                  </a:cxn>
                  <a:cxn ang="0">
                    <a:pos x="129" y="5"/>
                  </a:cxn>
                  <a:cxn ang="0">
                    <a:pos x="118" y="14"/>
                  </a:cxn>
                  <a:cxn ang="0">
                    <a:pos x="121" y="16"/>
                  </a:cxn>
                  <a:cxn ang="0">
                    <a:pos x="133" y="9"/>
                  </a:cxn>
                  <a:cxn ang="0">
                    <a:pos x="159" y="11"/>
                  </a:cxn>
                  <a:cxn ang="0">
                    <a:pos x="204" y="30"/>
                  </a:cxn>
                  <a:cxn ang="0">
                    <a:pos x="250" y="52"/>
                  </a:cxn>
                  <a:cxn ang="0">
                    <a:pos x="294" y="76"/>
                  </a:cxn>
                  <a:cxn ang="0">
                    <a:pos x="303" y="95"/>
                  </a:cxn>
                  <a:cxn ang="0">
                    <a:pos x="270" y="111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5" h="140">
                    <a:moveTo>
                      <a:pt x="187" y="140"/>
                    </a:moveTo>
                    <a:lnTo>
                      <a:pt x="182" y="136"/>
                    </a:lnTo>
                    <a:lnTo>
                      <a:pt x="176" y="134"/>
                    </a:lnTo>
                    <a:lnTo>
                      <a:pt x="171" y="133"/>
                    </a:lnTo>
                    <a:lnTo>
                      <a:pt x="165" y="132"/>
                    </a:lnTo>
                    <a:lnTo>
                      <a:pt x="166" y="130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75" y="123"/>
                    </a:lnTo>
                    <a:lnTo>
                      <a:pt x="186" y="120"/>
                    </a:lnTo>
                    <a:lnTo>
                      <a:pt x="195" y="118"/>
                    </a:lnTo>
                    <a:lnTo>
                      <a:pt x="205" y="114"/>
                    </a:lnTo>
                    <a:lnTo>
                      <a:pt x="214" y="112"/>
                    </a:lnTo>
                    <a:lnTo>
                      <a:pt x="225" y="108"/>
                    </a:lnTo>
                    <a:lnTo>
                      <a:pt x="234" y="105"/>
                    </a:lnTo>
                    <a:lnTo>
                      <a:pt x="243" y="100"/>
                    </a:lnTo>
                    <a:lnTo>
                      <a:pt x="243" y="90"/>
                    </a:lnTo>
                    <a:lnTo>
                      <a:pt x="245" y="80"/>
                    </a:lnTo>
                    <a:lnTo>
                      <a:pt x="247" y="70"/>
                    </a:lnTo>
                    <a:lnTo>
                      <a:pt x="247" y="64"/>
                    </a:lnTo>
                    <a:lnTo>
                      <a:pt x="235" y="58"/>
                    </a:lnTo>
                    <a:lnTo>
                      <a:pt x="221" y="50"/>
                    </a:lnTo>
                    <a:lnTo>
                      <a:pt x="207" y="43"/>
                    </a:lnTo>
                    <a:lnTo>
                      <a:pt x="193" y="36"/>
                    </a:lnTo>
                    <a:lnTo>
                      <a:pt x="178" y="29"/>
                    </a:lnTo>
                    <a:lnTo>
                      <a:pt x="165" y="23"/>
                    </a:lnTo>
                    <a:lnTo>
                      <a:pt x="153" y="20"/>
                    </a:lnTo>
                    <a:lnTo>
                      <a:pt x="144" y="19"/>
                    </a:lnTo>
                    <a:lnTo>
                      <a:pt x="140" y="22"/>
                    </a:lnTo>
                    <a:lnTo>
                      <a:pt x="134" y="24"/>
                    </a:lnTo>
                    <a:lnTo>
                      <a:pt x="127" y="24"/>
                    </a:lnTo>
                    <a:lnTo>
                      <a:pt x="121" y="24"/>
                    </a:lnTo>
                    <a:lnTo>
                      <a:pt x="114" y="24"/>
                    </a:lnTo>
                    <a:lnTo>
                      <a:pt x="107" y="23"/>
                    </a:lnTo>
                    <a:lnTo>
                      <a:pt x="102" y="22"/>
                    </a:lnTo>
                    <a:lnTo>
                      <a:pt x="97" y="21"/>
                    </a:lnTo>
                    <a:lnTo>
                      <a:pt x="91" y="24"/>
                    </a:lnTo>
                    <a:lnTo>
                      <a:pt x="82" y="29"/>
                    </a:lnTo>
                    <a:lnTo>
                      <a:pt x="70" y="35"/>
                    </a:lnTo>
                    <a:lnTo>
                      <a:pt x="58" y="40"/>
                    </a:lnTo>
                    <a:lnTo>
                      <a:pt x="44" y="47"/>
                    </a:lnTo>
                    <a:lnTo>
                      <a:pt x="31" y="53"/>
                    </a:lnTo>
                    <a:lnTo>
                      <a:pt x="21" y="57"/>
                    </a:lnTo>
                    <a:lnTo>
                      <a:pt x="13" y="58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12" y="42"/>
                    </a:lnTo>
                    <a:lnTo>
                      <a:pt x="28" y="34"/>
                    </a:lnTo>
                    <a:lnTo>
                      <a:pt x="46" y="24"/>
                    </a:lnTo>
                    <a:lnTo>
                      <a:pt x="67" y="16"/>
                    </a:lnTo>
                    <a:lnTo>
                      <a:pt x="87" y="9"/>
                    </a:lnTo>
                    <a:lnTo>
                      <a:pt x="106" y="4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29" y="5"/>
                    </a:lnTo>
                    <a:lnTo>
                      <a:pt x="122" y="8"/>
                    </a:lnTo>
                    <a:lnTo>
                      <a:pt x="118" y="14"/>
                    </a:lnTo>
                    <a:lnTo>
                      <a:pt x="114" y="20"/>
                    </a:lnTo>
                    <a:lnTo>
                      <a:pt x="121" y="16"/>
                    </a:lnTo>
                    <a:lnTo>
                      <a:pt x="128" y="13"/>
                    </a:lnTo>
                    <a:lnTo>
                      <a:pt x="133" y="9"/>
                    </a:lnTo>
                    <a:lnTo>
                      <a:pt x="138" y="4"/>
                    </a:lnTo>
                    <a:lnTo>
                      <a:pt x="159" y="11"/>
                    </a:lnTo>
                    <a:lnTo>
                      <a:pt x="182" y="20"/>
                    </a:lnTo>
                    <a:lnTo>
                      <a:pt x="204" y="30"/>
                    </a:lnTo>
                    <a:lnTo>
                      <a:pt x="227" y="40"/>
                    </a:lnTo>
                    <a:lnTo>
                      <a:pt x="250" y="52"/>
                    </a:lnTo>
                    <a:lnTo>
                      <a:pt x="272" y="65"/>
                    </a:lnTo>
                    <a:lnTo>
                      <a:pt x="294" y="76"/>
                    </a:lnTo>
                    <a:lnTo>
                      <a:pt x="315" y="88"/>
                    </a:lnTo>
                    <a:lnTo>
                      <a:pt x="303" y="95"/>
                    </a:lnTo>
                    <a:lnTo>
                      <a:pt x="288" y="103"/>
                    </a:lnTo>
                    <a:lnTo>
                      <a:pt x="270" y="111"/>
                    </a:lnTo>
                    <a:lnTo>
                      <a:pt x="251" y="120"/>
                    </a:lnTo>
                    <a:lnTo>
                      <a:pt x="232" y="127"/>
                    </a:lnTo>
                    <a:lnTo>
                      <a:pt x="214" y="134"/>
                    </a:lnTo>
                    <a:lnTo>
                      <a:pt x="198" y="138"/>
                    </a:lnTo>
                    <a:lnTo>
                      <a:pt x="187" y="14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4" name="Freeform 152"/>
              <p:cNvSpPr>
                <a:spLocks/>
              </p:cNvSpPr>
              <p:nvPr/>
            </p:nvSpPr>
            <p:spPr bwMode="auto">
              <a:xfrm>
                <a:off x="1294" y="2946"/>
                <a:ext cx="22" cy="11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4" y="21"/>
                  </a:cxn>
                  <a:cxn ang="0">
                    <a:pos x="19" y="20"/>
                  </a:cxn>
                  <a:cxn ang="0">
                    <a:pos x="13" y="18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7" y="12"/>
                  </a:cxn>
                  <a:cxn ang="0">
                    <a:pos x="33" y="15"/>
                  </a:cxn>
                  <a:cxn ang="0">
                    <a:pos x="39" y="19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5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4" y="21"/>
                    </a:lnTo>
                    <a:lnTo>
                      <a:pt x="19" y="20"/>
                    </a:lnTo>
                    <a:lnTo>
                      <a:pt x="13" y="18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5" y="5"/>
                    </a:lnTo>
                    <a:lnTo>
                      <a:pt x="21" y="8"/>
                    </a:lnTo>
                    <a:lnTo>
                      <a:pt x="27" y="12"/>
                    </a:lnTo>
                    <a:lnTo>
                      <a:pt x="33" y="15"/>
                    </a:lnTo>
                    <a:lnTo>
                      <a:pt x="39" y="19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5" name="Freeform 153"/>
              <p:cNvSpPr>
                <a:spLocks/>
              </p:cNvSpPr>
              <p:nvPr/>
            </p:nvSpPr>
            <p:spPr bwMode="auto">
              <a:xfrm>
                <a:off x="1213" y="2943"/>
                <a:ext cx="10" cy="11"/>
              </a:xfrm>
              <a:custGeom>
                <a:avLst/>
                <a:gdLst/>
                <a:ahLst/>
                <a:cxnLst>
                  <a:cxn ang="0">
                    <a:pos x="12" y="21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6" y="9"/>
                  </a:cxn>
                  <a:cxn ang="0">
                    <a:pos x="10" y="6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1" y="4"/>
                  </a:cxn>
                  <a:cxn ang="0">
                    <a:pos x="21" y="11"/>
                  </a:cxn>
                  <a:cxn ang="0">
                    <a:pos x="17" y="18"/>
                  </a:cxn>
                  <a:cxn ang="0">
                    <a:pos x="12" y="21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lnTo>
                      <a:pt x="12" y="19"/>
                    </a:lnTo>
                    <a:lnTo>
                      <a:pt x="12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6" y="9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6" name="Freeform 154"/>
              <p:cNvSpPr>
                <a:spLocks/>
              </p:cNvSpPr>
              <p:nvPr/>
            </p:nvSpPr>
            <p:spPr bwMode="auto">
              <a:xfrm>
                <a:off x="1313" y="2901"/>
                <a:ext cx="102" cy="48"/>
              </a:xfrm>
              <a:custGeom>
                <a:avLst/>
                <a:gdLst/>
                <a:ahLst/>
                <a:cxnLst>
                  <a:cxn ang="0">
                    <a:pos x="112" y="93"/>
                  </a:cxn>
                  <a:cxn ang="0">
                    <a:pos x="104" y="88"/>
                  </a:cxn>
                  <a:cxn ang="0">
                    <a:pos x="95" y="85"/>
                  </a:cxn>
                  <a:cxn ang="0">
                    <a:pos x="86" y="81"/>
                  </a:cxn>
                  <a:cxn ang="0">
                    <a:pos x="73" y="68"/>
                  </a:cxn>
                  <a:cxn ang="0">
                    <a:pos x="58" y="51"/>
                  </a:cxn>
                  <a:cxn ang="0">
                    <a:pos x="41" y="42"/>
                  </a:cxn>
                  <a:cxn ang="0">
                    <a:pos x="20" y="40"/>
                  </a:cxn>
                  <a:cxn ang="0">
                    <a:pos x="5" y="39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6" y="19"/>
                  </a:cxn>
                  <a:cxn ang="0">
                    <a:pos x="45" y="10"/>
                  </a:cxn>
                  <a:cxn ang="0">
                    <a:pos x="65" y="3"/>
                  </a:cxn>
                  <a:cxn ang="0">
                    <a:pos x="80" y="3"/>
                  </a:cxn>
                  <a:cxn ang="0">
                    <a:pos x="91" y="3"/>
                  </a:cxn>
                  <a:cxn ang="0">
                    <a:pos x="104" y="2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47" y="11"/>
                  </a:cxn>
                  <a:cxn ang="0">
                    <a:pos x="163" y="20"/>
                  </a:cxn>
                  <a:cxn ang="0">
                    <a:pos x="180" y="28"/>
                  </a:cxn>
                  <a:cxn ang="0">
                    <a:pos x="197" y="35"/>
                  </a:cxn>
                  <a:cxn ang="0">
                    <a:pos x="204" y="39"/>
                  </a:cxn>
                  <a:cxn ang="0">
                    <a:pos x="204" y="46"/>
                  </a:cxn>
                  <a:cxn ang="0">
                    <a:pos x="204" y="57"/>
                  </a:cxn>
                  <a:cxn ang="0">
                    <a:pos x="195" y="73"/>
                  </a:cxn>
                  <a:cxn ang="0">
                    <a:pos x="172" y="83"/>
                  </a:cxn>
                  <a:cxn ang="0">
                    <a:pos x="149" y="90"/>
                  </a:cxn>
                  <a:cxn ang="0">
                    <a:pos x="126" y="94"/>
                  </a:cxn>
                </a:cxnLst>
                <a:rect l="0" t="0" r="r" b="b"/>
                <a:pathLst>
                  <a:path w="205" h="95">
                    <a:moveTo>
                      <a:pt x="117" y="95"/>
                    </a:moveTo>
                    <a:lnTo>
                      <a:pt x="112" y="93"/>
                    </a:lnTo>
                    <a:lnTo>
                      <a:pt x="107" y="91"/>
                    </a:lnTo>
                    <a:lnTo>
                      <a:pt x="104" y="88"/>
                    </a:lnTo>
                    <a:lnTo>
                      <a:pt x="99" y="87"/>
                    </a:lnTo>
                    <a:lnTo>
                      <a:pt x="95" y="85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1" y="79"/>
                    </a:lnTo>
                    <a:lnTo>
                      <a:pt x="73" y="68"/>
                    </a:lnTo>
                    <a:lnTo>
                      <a:pt x="66" y="58"/>
                    </a:lnTo>
                    <a:lnTo>
                      <a:pt x="58" y="51"/>
                    </a:lnTo>
                    <a:lnTo>
                      <a:pt x="50" y="46"/>
                    </a:lnTo>
                    <a:lnTo>
                      <a:pt x="41" y="42"/>
                    </a:lnTo>
                    <a:lnTo>
                      <a:pt x="31" y="40"/>
                    </a:lnTo>
                    <a:lnTo>
                      <a:pt x="20" y="40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4"/>
                    </a:lnTo>
                    <a:lnTo>
                      <a:pt x="26" y="19"/>
                    </a:lnTo>
                    <a:lnTo>
                      <a:pt x="35" y="13"/>
                    </a:lnTo>
                    <a:lnTo>
                      <a:pt x="45" y="10"/>
                    </a:lnTo>
                    <a:lnTo>
                      <a:pt x="56" y="5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0" y="3"/>
                    </a:lnTo>
                    <a:lnTo>
                      <a:pt x="86" y="3"/>
                    </a:lnTo>
                    <a:lnTo>
                      <a:pt x="91" y="3"/>
                    </a:lnTo>
                    <a:lnTo>
                      <a:pt x="98" y="3"/>
                    </a:lnTo>
                    <a:lnTo>
                      <a:pt x="104" y="2"/>
                    </a:lnTo>
                    <a:lnTo>
                      <a:pt x="110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9" y="3"/>
                    </a:lnTo>
                    <a:lnTo>
                      <a:pt x="138" y="8"/>
                    </a:lnTo>
                    <a:lnTo>
                      <a:pt x="147" y="11"/>
                    </a:lnTo>
                    <a:lnTo>
                      <a:pt x="155" y="16"/>
                    </a:lnTo>
                    <a:lnTo>
                      <a:pt x="163" y="20"/>
                    </a:lnTo>
                    <a:lnTo>
                      <a:pt x="171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5"/>
                    </a:lnTo>
                    <a:lnTo>
                      <a:pt x="202" y="38"/>
                    </a:lnTo>
                    <a:lnTo>
                      <a:pt x="204" y="39"/>
                    </a:lnTo>
                    <a:lnTo>
                      <a:pt x="205" y="40"/>
                    </a:lnTo>
                    <a:lnTo>
                      <a:pt x="204" y="46"/>
                    </a:lnTo>
                    <a:lnTo>
                      <a:pt x="204" y="50"/>
                    </a:lnTo>
                    <a:lnTo>
                      <a:pt x="204" y="57"/>
                    </a:lnTo>
                    <a:lnTo>
                      <a:pt x="204" y="69"/>
                    </a:lnTo>
                    <a:lnTo>
                      <a:pt x="195" y="73"/>
                    </a:lnTo>
                    <a:lnTo>
                      <a:pt x="185" y="78"/>
                    </a:lnTo>
                    <a:lnTo>
                      <a:pt x="172" y="83"/>
                    </a:lnTo>
                    <a:lnTo>
                      <a:pt x="160" y="86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6" y="94"/>
                    </a:lnTo>
                    <a:lnTo>
                      <a:pt x="117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7" name="Freeform 155"/>
              <p:cNvSpPr>
                <a:spLocks/>
              </p:cNvSpPr>
              <p:nvPr/>
            </p:nvSpPr>
            <p:spPr bwMode="auto">
              <a:xfrm>
                <a:off x="1208" y="2939"/>
                <a:ext cx="13" cy="8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1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15" y="10"/>
                  </a:cxn>
                  <a:cxn ang="0">
                    <a:pos x="8" y="14"/>
                  </a:cxn>
                  <a:cxn ang="0">
                    <a:pos x="4" y="15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8" name="Freeform 156"/>
              <p:cNvSpPr>
                <a:spLocks/>
              </p:cNvSpPr>
              <p:nvPr/>
            </p:nvSpPr>
            <p:spPr bwMode="auto">
              <a:xfrm>
                <a:off x="1373" y="2927"/>
                <a:ext cx="27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17" y="10"/>
                  </a:cxn>
                  <a:cxn ang="0">
                    <a:pos x="25" y="7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47" y="2"/>
                  </a:cxn>
                  <a:cxn ang="0">
                    <a:pos x="54" y="0"/>
                  </a:cxn>
                  <a:cxn ang="0">
                    <a:pos x="53" y="4"/>
                  </a:cxn>
                  <a:cxn ang="0">
                    <a:pos x="47" y="9"/>
                  </a:cxn>
                  <a:cxn ang="0">
                    <a:pos x="39" y="12"/>
                  </a:cxn>
                  <a:cxn ang="0">
                    <a:pos x="31" y="15"/>
                  </a:cxn>
                  <a:cxn ang="0">
                    <a:pos x="21" y="19"/>
                  </a:cxn>
                  <a:cxn ang="0">
                    <a:pos x="12" y="22"/>
                  </a:cxn>
                  <a:cxn ang="0">
                    <a:pos x="5" y="24"/>
                  </a:cxn>
                  <a:cxn ang="0">
                    <a:pos x="0" y="25"/>
                  </a:cxn>
                </a:cxnLst>
                <a:rect l="0" t="0" r="r" b="b"/>
                <a:pathLst>
                  <a:path w="54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17"/>
                    </a:lnTo>
                    <a:lnTo>
                      <a:pt x="12" y="13"/>
                    </a:lnTo>
                    <a:lnTo>
                      <a:pt x="17" y="10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47" y="9"/>
                    </a:lnTo>
                    <a:lnTo>
                      <a:pt x="39" y="12"/>
                    </a:lnTo>
                    <a:lnTo>
                      <a:pt x="31" y="15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69" name="Freeform 157"/>
              <p:cNvSpPr>
                <a:spLocks/>
              </p:cNvSpPr>
              <p:nvPr/>
            </p:nvSpPr>
            <p:spPr bwMode="auto">
              <a:xfrm>
                <a:off x="1421" y="2923"/>
                <a:ext cx="16" cy="16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0"/>
                  </a:cxn>
                  <a:cxn ang="0">
                    <a:pos x="22" y="29"/>
                  </a:cxn>
                  <a:cxn ang="0">
                    <a:pos x="22" y="28"/>
                  </a:cxn>
                  <a:cxn ang="0">
                    <a:pos x="21" y="27"/>
                  </a:cxn>
                  <a:cxn ang="0">
                    <a:pos x="18" y="27"/>
                  </a:cxn>
                  <a:cxn ang="0">
                    <a:pos x="15" y="27"/>
                  </a:cxn>
                  <a:cxn ang="0">
                    <a:pos x="11" y="27"/>
                  </a:cxn>
                  <a:cxn ang="0">
                    <a:pos x="8" y="28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7" y="18"/>
                  </a:cxn>
                  <a:cxn ang="0">
                    <a:pos x="5" y="19"/>
                  </a:cxn>
                  <a:cxn ang="0">
                    <a:pos x="3" y="19"/>
                  </a:cxn>
                  <a:cxn ang="0">
                    <a:pos x="1" y="20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8" y="7"/>
                  </a:cxn>
                  <a:cxn ang="0">
                    <a:pos x="16" y="3"/>
                  </a:cxn>
                  <a:cxn ang="0">
                    <a:pos x="23" y="0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31" y="11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8" y="15"/>
                  </a:cxn>
                  <a:cxn ang="0">
                    <a:pos x="26" y="17"/>
                  </a:cxn>
                  <a:cxn ang="0">
                    <a:pos x="28" y="19"/>
                  </a:cxn>
                  <a:cxn ang="0">
                    <a:pos x="29" y="21"/>
                  </a:cxn>
                  <a:cxn ang="0">
                    <a:pos x="30" y="25"/>
                  </a:cxn>
                  <a:cxn ang="0">
                    <a:pos x="30" y="29"/>
                  </a:cxn>
                  <a:cxn ang="0">
                    <a:pos x="28" y="30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2" y="32"/>
                  </a:cxn>
                </a:cxnLst>
                <a:rect l="0" t="0" r="r" b="b"/>
                <a:pathLst>
                  <a:path w="31" h="32">
                    <a:moveTo>
                      <a:pt x="22" y="32"/>
                    </a:move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29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70" name="Freeform 158"/>
              <p:cNvSpPr>
                <a:spLocks/>
              </p:cNvSpPr>
              <p:nvPr/>
            </p:nvSpPr>
            <p:spPr bwMode="auto">
              <a:xfrm>
                <a:off x="1328" y="2926"/>
                <a:ext cx="17" cy="10"/>
              </a:xfrm>
              <a:custGeom>
                <a:avLst/>
                <a:gdLst/>
                <a:ahLst/>
                <a:cxnLst>
                  <a:cxn ang="0">
                    <a:pos x="31" y="21"/>
                  </a:cxn>
                  <a:cxn ang="0">
                    <a:pos x="23" y="16"/>
                  </a:cxn>
                  <a:cxn ang="0">
                    <a:pos x="15" y="13"/>
                  </a:cxn>
                  <a:cxn ang="0">
                    <a:pos x="7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6" y="12"/>
                  </a:cxn>
                  <a:cxn ang="0">
                    <a:pos x="30" y="15"/>
                  </a:cxn>
                  <a:cxn ang="0">
                    <a:pos x="35" y="20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2" y="20"/>
                  </a:cxn>
                  <a:cxn ang="0">
                    <a:pos x="31" y="21"/>
                  </a:cxn>
                </a:cxnLst>
                <a:rect l="0" t="0" r="r" b="b"/>
                <a:pathLst>
                  <a:path w="35" h="21">
                    <a:moveTo>
                      <a:pt x="31" y="21"/>
                    </a:moveTo>
                    <a:lnTo>
                      <a:pt x="23" y="16"/>
                    </a:lnTo>
                    <a:lnTo>
                      <a:pt x="15" y="13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6" y="12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71" name="Freeform 159"/>
              <p:cNvSpPr>
                <a:spLocks/>
              </p:cNvSpPr>
              <p:nvPr/>
            </p:nvSpPr>
            <p:spPr bwMode="auto">
              <a:xfrm>
                <a:off x="1351" y="2912"/>
                <a:ext cx="23" cy="19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4" y="31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40" y="0"/>
                  </a:cxn>
                  <a:cxn ang="0">
                    <a:pos x="45" y="8"/>
                  </a:cxn>
                  <a:cxn ang="0">
                    <a:pos x="47" y="17"/>
                  </a:cxn>
                  <a:cxn ang="0">
                    <a:pos x="45" y="23"/>
                  </a:cxn>
                  <a:cxn ang="0">
                    <a:pos x="42" y="29"/>
                  </a:cxn>
                  <a:cxn ang="0">
                    <a:pos x="37" y="34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3" y="40"/>
                  </a:cxn>
                </a:cxnLst>
                <a:rect l="0" t="0" r="r" b="b"/>
                <a:pathLst>
                  <a:path w="47" h="40">
                    <a:moveTo>
                      <a:pt x="13" y="40"/>
                    </a:moveTo>
                    <a:lnTo>
                      <a:pt x="4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5" y="8"/>
                    </a:lnTo>
                    <a:lnTo>
                      <a:pt x="47" y="17"/>
                    </a:lnTo>
                    <a:lnTo>
                      <a:pt x="45" y="23"/>
                    </a:lnTo>
                    <a:lnTo>
                      <a:pt x="42" y="29"/>
                    </a:lnTo>
                    <a:lnTo>
                      <a:pt x="37" y="34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72" name="Freeform 160"/>
              <p:cNvSpPr>
                <a:spLocks/>
              </p:cNvSpPr>
              <p:nvPr/>
            </p:nvSpPr>
            <p:spPr bwMode="auto">
              <a:xfrm>
                <a:off x="1428" y="2927"/>
                <a:ext cx="4" cy="4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9"/>
                  </a:cxn>
                </a:cxnLst>
                <a:rect l="0" t="0" r="r" b="b"/>
                <a:pathLst>
                  <a:path w="9" h="9">
                    <a:moveTo>
                      <a:pt x="1" y="9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7073" name="Freeform 161"/>
              <p:cNvSpPr>
                <a:spLocks/>
              </p:cNvSpPr>
              <p:nvPr/>
            </p:nvSpPr>
            <p:spPr bwMode="auto">
              <a:xfrm>
                <a:off x="1355" y="2916"/>
                <a:ext cx="15" cy="11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1" y="18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2" y="3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7" y="13"/>
                  </a:cxn>
                  <a:cxn ang="0">
                    <a:pos x="23" y="20"/>
                  </a:cxn>
                  <a:cxn ang="0">
                    <a:pos x="14" y="22"/>
                  </a:cxn>
                  <a:cxn ang="0">
                    <a:pos x="4" y="23"/>
                  </a:cxn>
                </a:cxnLst>
                <a:rect l="0" t="0" r="r" b="b"/>
                <a:pathLst>
                  <a:path w="28" h="23">
                    <a:moveTo>
                      <a:pt x="4" y="23"/>
                    </a:moveTo>
                    <a:lnTo>
                      <a:pt x="1" y="18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7" y="13"/>
                    </a:lnTo>
                    <a:lnTo>
                      <a:pt x="23" y="20"/>
                    </a:lnTo>
                    <a:lnTo>
                      <a:pt x="14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920552" y="1749400"/>
            <a:ext cx="792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rgbClr val="333366"/>
                </a:solidFill>
              </a:rPr>
              <a:t>Forutsetninger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bruk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i="1" dirty="0" err="1">
                <a:solidFill>
                  <a:srgbClr val="333366"/>
                </a:solidFill>
              </a:rPr>
              <a:t>Var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i="1" dirty="0" err="1">
                <a:solidFill>
                  <a:srgbClr val="333366"/>
                </a:solidFill>
              </a:rPr>
              <a:t>CaR</a:t>
            </a:r>
            <a:r>
              <a:rPr lang="en-US" sz="2000" b="0" dirty="0">
                <a:solidFill>
                  <a:srgbClr val="333366"/>
                </a:solidFill>
              </a:rPr>
              <a:t>: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Historisk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varians</a:t>
            </a:r>
            <a:r>
              <a:rPr lang="en-US" sz="2000" b="0" dirty="0">
                <a:solidFill>
                  <a:srgbClr val="333366"/>
                </a:solidFill>
              </a:rPr>
              <a:t> (</a:t>
            </a:r>
            <a:r>
              <a:rPr lang="en-US" sz="2000" b="0" dirty="0" err="1">
                <a:solidFill>
                  <a:srgbClr val="333366"/>
                </a:solidFill>
              </a:rPr>
              <a:t>eksempelvis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beregnet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oljepriser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valutakurser</a:t>
            </a:r>
            <a:r>
              <a:rPr lang="en-US" sz="2000" b="0" dirty="0">
                <a:solidFill>
                  <a:srgbClr val="333366"/>
                </a:solidFill>
              </a:rPr>
              <a:t>, renter)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lik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fremtidig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varians</a:t>
            </a:r>
            <a:endParaRPr lang="en-US" sz="2000" b="0" dirty="0">
              <a:solidFill>
                <a:srgbClr val="333366"/>
              </a:solidFill>
            </a:endParaRP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Historiske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kovarianser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lik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fremtidige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kovarianser</a:t>
            </a:r>
            <a:endParaRPr lang="en-US" sz="2000" b="0" dirty="0">
              <a:solidFill>
                <a:srgbClr val="333366"/>
              </a:solidFill>
            </a:endParaRP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Sammensetningen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selskapets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konstant</a:t>
            </a:r>
            <a:endParaRPr lang="en-US" sz="2000" b="0" dirty="0">
              <a:solidFill>
                <a:srgbClr val="333366"/>
              </a:solidFill>
            </a:endParaRP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Normalfordelingen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en </a:t>
            </a:r>
            <a:r>
              <a:rPr lang="en-US" sz="2000" b="0" dirty="0" err="1">
                <a:solidFill>
                  <a:srgbClr val="333366"/>
                </a:solidFill>
              </a:rPr>
              <a:t>tilstrekkelig</a:t>
            </a:r>
            <a:r>
              <a:rPr lang="en-US" sz="2000" b="0" dirty="0">
                <a:solidFill>
                  <a:srgbClr val="333366"/>
                </a:solidFill>
              </a:rPr>
              <a:t> god </a:t>
            </a:r>
            <a:r>
              <a:rPr lang="en-US" sz="2000" b="0" dirty="0" err="1">
                <a:solidFill>
                  <a:srgbClr val="333366"/>
                </a:solidFill>
              </a:rPr>
              <a:t>tilnærming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920552" y="3806800"/>
            <a:ext cx="7924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rgbClr val="333366"/>
                </a:solidFill>
              </a:rPr>
              <a:t>Fordel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med </a:t>
            </a:r>
            <a:r>
              <a:rPr lang="en-US" sz="2000" b="0" i="1" dirty="0" err="1">
                <a:solidFill>
                  <a:srgbClr val="333366"/>
                </a:solidFill>
              </a:rPr>
              <a:t>VaR</a:t>
            </a:r>
            <a:r>
              <a:rPr lang="en-US" sz="2000" b="0" dirty="0">
                <a:solidFill>
                  <a:srgbClr val="333366"/>
                </a:solidFill>
              </a:rPr>
              <a:t>: </a:t>
            </a:r>
            <a:r>
              <a:rPr lang="en-US" sz="2000" b="0" dirty="0" err="1">
                <a:solidFill>
                  <a:srgbClr val="333366"/>
                </a:solidFill>
              </a:rPr>
              <a:t>Sammenfatter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risikoeksponering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ett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enkelt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risikomål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    </a:t>
            </a:r>
            <a:r>
              <a:rPr lang="en-US" sz="2000" b="0" dirty="0" err="1">
                <a:solidFill>
                  <a:srgbClr val="333366"/>
                </a:solidFill>
              </a:rPr>
              <a:t>Brukes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stor</a:t>
            </a:r>
            <a:r>
              <a:rPr lang="en-US" sz="2000" b="0" dirty="0">
                <a:solidFill>
                  <a:srgbClr val="333366"/>
                </a:solidFill>
              </a:rPr>
              <a:t> grad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finansinstitusjoner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i="1" dirty="0" err="1" smtClean="0">
                <a:solidFill>
                  <a:srgbClr val="333366"/>
                </a:solidFill>
              </a:rPr>
              <a:t>CaR</a:t>
            </a:r>
            <a:r>
              <a:rPr lang="en-US" sz="2000" b="0" dirty="0">
                <a:solidFill>
                  <a:srgbClr val="333366"/>
                </a:solidFill>
              </a:rPr>
              <a:t>:  </a:t>
            </a:r>
            <a:r>
              <a:rPr lang="en-US" sz="2000" b="0" dirty="0" err="1">
                <a:solidFill>
                  <a:srgbClr val="333366"/>
                </a:solidFill>
              </a:rPr>
              <a:t>Gir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mulighet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selektiv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risikostyring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innenfor</a:t>
            </a:r>
            <a:r>
              <a:rPr lang="en-US" sz="2000" b="0" dirty="0">
                <a:solidFill>
                  <a:srgbClr val="333366"/>
                </a:solidFill>
              </a:rPr>
              <a:t> de </a:t>
            </a:r>
            <a:r>
              <a:rPr lang="en-US" sz="2000" b="0" dirty="0" err="1">
                <a:solidFill>
                  <a:srgbClr val="333366"/>
                </a:solidFill>
              </a:rPr>
              <a:t>enkelte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    </a:t>
            </a:r>
            <a:r>
              <a:rPr lang="en-US" sz="2000" b="0" dirty="0" err="1">
                <a:solidFill>
                  <a:srgbClr val="333366"/>
                </a:solidFill>
              </a:rPr>
              <a:t>kontantstrømselementer</a:t>
            </a: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920552" y="57880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Nå: Hvordan redusere eller eliminere usikkerhet  i selskapets kontantstrøm?</a:t>
            </a:r>
          </a:p>
        </p:txBody>
      </p:sp>
      <p:sp>
        <p:nvSpPr>
          <p:cNvPr id="132182" name="Rectangle 86"/>
          <p:cNvSpPr>
            <a:spLocks noChangeArrowheads="1"/>
          </p:cNvSpPr>
          <p:nvPr/>
        </p:nvSpPr>
        <p:spPr bwMode="auto">
          <a:xfrm>
            <a:off x="920552" y="1292200"/>
            <a:ext cx="792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Ulike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risikomål</a:t>
            </a:r>
            <a:r>
              <a:rPr lang="en-US" sz="2000" dirty="0">
                <a:solidFill>
                  <a:srgbClr val="333366"/>
                </a:solidFill>
              </a:rPr>
              <a:t> (forts.):</a:t>
            </a:r>
          </a:p>
        </p:txBody>
      </p:sp>
      <p:sp>
        <p:nvSpPr>
          <p:cNvPr id="132183" name="Rectangle 87"/>
          <p:cNvSpPr>
            <a:spLocks noChangeArrowheads="1"/>
          </p:cNvSpPr>
          <p:nvPr/>
        </p:nvSpPr>
        <p:spPr bwMode="auto">
          <a:xfrm>
            <a:off x="539552" y="620688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3.  Måling av risikoeksponering (forts.)</a:t>
            </a:r>
          </a:p>
        </p:txBody>
      </p:sp>
      <p:grpSp>
        <p:nvGrpSpPr>
          <p:cNvPr id="132184" name="Group 88"/>
          <p:cNvGrpSpPr>
            <a:grpSpLocks/>
          </p:cNvGrpSpPr>
          <p:nvPr/>
        </p:nvGrpSpPr>
        <p:grpSpPr bwMode="auto">
          <a:xfrm>
            <a:off x="5235377" y="911200"/>
            <a:ext cx="1857375" cy="990600"/>
            <a:chOff x="954" y="3456"/>
            <a:chExt cx="1170" cy="624"/>
          </a:xfrm>
        </p:grpSpPr>
        <p:pic>
          <p:nvPicPr>
            <p:cNvPr id="132185" name="Picture 89" descr="C:\Programfiler\Microsoft Office\Clipart\standard\stddir2\BS00503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9" y="3456"/>
              <a:ext cx="725" cy="624"/>
            </a:xfrm>
            <a:prstGeom prst="rect">
              <a:avLst/>
            </a:prstGeom>
            <a:noFill/>
          </p:spPr>
        </p:pic>
        <p:sp>
          <p:nvSpPr>
            <p:cNvPr id="132186" name="Rectangle 90"/>
            <p:cNvSpPr>
              <a:spLocks noChangeArrowheads="1"/>
            </p:cNvSpPr>
            <p:nvPr/>
          </p:nvSpPr>
          <p:spPr bwMode="auto">
            <a:xfrm>
              <a:off x="954" y="3588"/>
              <a:ext cx="9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1F7B3E"/>
                  </a:solidFill>
                  <a:latin typeface="Bernard MT Condensed" pitchFamily="18" charset="0"/>
                </a:rPr>
                <a:t>Lav risiko</a:t>
              </a:r>
              <a:endParaRPr lang="nb-NO" sz="1800">
                <a:solidFill>
                  <a:srgbClr val="1F7B3E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32187" name="Group 91"/>
          <p:cNvGrpSpPr>
            <a:grpSpLocks/>
          </p:cNvGrpSpPr>
          <p:nvPr/>
        </p:nvGrpSpPr>
        <p:grpSpPr bwMode="auto">
          <a:xfrm>
            <a:off x="7119740" y="855638"/>
            <a:ext cx="1725612" cy="1046162"/>
            <a:chOff x="3936" y="3360"/>
            <a:chExt cx="1087" cy="659"/>
          </a:xfrm>
        </p:grpSpPr>
        <p:grpSp>
          <p:nvGrpSpPr>
            <p:cNvPr id="132188" name="Group 92"/>
            <p:cNvGrpSpPr>
              <a:grpSpLocks/>
            </p:cNvGrpSpPr>
            <p:nvPr/>
          </p:nvGrpSpPr>
          <p:grpSpPr bwMode="auto">
            <a:xfrm>
              <a:off x="3936" y="3360"/>
              <a:ext cx="1087" cy="659"/>
              <a:chOff x="3744" y="3360"/>
              <a:chExt cx="1087" cy="659"/>
            </a:xfrm>
          </p:grpSpPr>
          <p:pic>
            <p:nvPicPr>
              <p:cNvPr id="132189" name="Picture 93" descr="C:\Programfiler\Microsoft Office\Clipart\standard\stddir2\BS00503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7" y="3360"/>
                <a:ext cx="694" cy="659"/>
              </a:xfrm>
              <a:prstGeom prst="rect">
                <a:avLst/>
              </a:prstGeom>
              <a:noFill/>
            </p:spPr>
          </p:pic>
          <p:sp>
            <p:nvSpPr>
              <p:cNvPr id="132190" name="Rectangle 94"/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7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1F7B3E"/>
                    </a:solidFill>
                    <a:latin typeface="Bernard MT Condensed" pitchFamily="18" charset="0"/>
                  </a:rPr>
                  <a:t>Høy risiko</a:t>
                </a:r>
                <a:endParaRPr lang="nb-NO" sz="1800">
                  <a:solidFill>
                    <a:srgbClr val="1F7B3E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132191" name="Group 95"/>
            <p:cNvGrpSpPr>
              <a:grpSpLocks/>
            </p:cNvGrpSpPr>
            <p:nvPr/>
          </p:nvGrpSpPr>
          <p:grpSpPr bwMode="auto">
            <a:xfrm>
              <a:off x="4848" y="3491"/>
              <a:ext cx="160" cy="301"/>
              <a:chOff x="1152" y="2880"/>
              <a:chExt cx="343" cy="679"/>
            </a:xfrm>
          </p:grpSpPr>
          <p:sp>
            <p:nvSpPr>
              <p:cNvPr id="132192" name="Freeform 96"/>
              <p:cNvSpPr>
                <a:spLocks/>
              </p:cNvSpPr>
              <p:nvPr/>
            </p:nvSpPr>
            <p:spPr bwMode="auto">
              <a:xfrm>
                <a:off x="1211" y="3465"/>
                <a:ext cx="265" cy="94"/>
              </a:xfrm>
              <a:custGeom>
                <a:avLst/>
                <a:gdLst/>
                <a:ahLst/>
                <a:cxnLst>
                  <a:cxn ang="0">
                    <a:pos x="137" y="183"/>
                  </a:cxn>
                  <a:cxn ang="0">
                    <a:pos x="100" y="178"/>
                  </a:cxn>
                  <a:cxn ang="0">
                    <a:pos x="65" y="174"/>
                  </a:cxn>
                  <a:cxn ang="0">
                    <a:pos x="31" y="168"/>
                  </a:cxn>
                  <a:cxn ang="0">
                    <a:pos x="4" y="141"/>
                  </a:cxn>
                  <a:cxn ang="0">
                    <a:pos x="0" y="65"/>
                  </a:cxn>
                  <a:cxn ang="0">
                    <a:pos x="19" y="27"/>
                  </a:cxn>
                  <a:cxn ang="0">
                    <a:pos x="55" y="16"/>
                  </a:cxn>
                  <a:cxn ang="0">
                    <a:pos x="93" y="11"/>
                  </a:cxn>
                  <a:cxn ang="0">
                    <a:pos x="134" y="8"/>
                  </a:cxn>
                  <a:cxn ang="0">
                    <a:pos x="176" y="5"/>
                  </a:cxn>
                  <a:cxn ang="0">
                    <a:pos x="218" y="4"/>
                  </a:cxn>
                  <a:cxn ang="0">
                    <a:pos x="263" y="2"/>
                  </a:cxn>
                  <a:cxn ang="0">
                    <a:pos x="307" y="1"/>
                  </a:cxn>
                  <a:cxn ang="0">
                    <a:pos x="352" y="0"/>
                  </a:cxn>
                  <a:cxn ang="0">
                    <a:pos x="397" y="2"/>
                  </a:cxn>
                  <a:cxn ang="0">
                    <a:pos x="442" y="7"/>
                  </a:cxn>
                  <a:cxn ang="0">
                    <a:pos x="484" y="13"/>
                  </a:cxn>
                  <a:cxn ang="0">
                    <a:pos x="522" y="42"/>
                  </a:cxn>
                  <a:cxn ang="0">
                    <a:pos x="528" y="110"/>
                  </a:cxn>
                  <a:cxn ang="0">
                    <a:pos x="520" y="151"/>
                  </a:cxn>
                  <a:cxn ang="0">
                    <a:pos x="498" y="162"/>
                  </a:cxn>
                  <a:cxn ang="0">
                    <a:pos x="474" y="170"/>
                  </a:cxn>
                  <a:cxn ang="0">
                    <a:pos x="450" y="176"/>
                  </a:cxn>
                  <a:cxn ang="0">
                    <a:pos x="433" y="179"/>
                  </a:cxn>
                  <a:cxn ang="0">
                    <a:pos x="407" y="181"/>
                  </a:cxn>
                  <a:cxn ang="0">
                    <a:pos x="370" y="183"/>
                  </a:cxn>
                  <a:cxn ang="0">
                    <a:pos x="326" y="185"/>
                  </a:cxn>
                  <a:cxn ang="0">
                    <a:pos x="278" y="187"/>
                  </a:cxn>
                  <a:cxn ang="0">
                    <a:pos x="233" y="189"/>
                  </a:cxn>
                  <a:cxn ang="0">
                    <a:pos x="193" y="189"/>
                  </a:cxn>
                  <a:cxn ang="0">
                    <a:pos x="164" y="186"/>
                  </a:cxn>
                </a:cxnLst>
                <a:rect l="0" t="0" r="r" b="b"/>
                <a:pathLst>
                  <a:path w="528" h="189">
                    <a:moveTo>
                      <a:pt x="155" y="185"/>
                    </a:moveTo>
                    <a:lnTo>
                      <a:pt x="137" y="183"/>
                    </a:lnTo>
                    <a:lnTo>
                      <a:pt x="118" y="181"/>
                    </a:lnTo>
                    <a:lnTo>
                      <a:pt x="100" y="178"/>
                    </a:lnTo>
                    <a:lnTo>
                      <a:pt x="83" y="176"/>
                    </a:lnTo>
                    <a:lnTo>
                      <a:pt x="65" y="174"/>
                    </a:lnTo>
                    <a:lnTo>
                      <a:pt x="48" y="171"/>
                    </a:lnTo>
                    <a:lnTo>
                      <a:pt x="31" y="168"/>
                    </a:lnTo>
                    <a:lnTo>
                      <a:pt x="15" y="164"/>
                    </a:lnTo>
                    <a:lnTo>
                      <a:pt x="4" y="141"/>
                    </a:lnTo>
                    <a:lnTo>
                      <a:pt x="1" y="105"/>
                    </a:lnTo>
                    <a:lnTo>
                      <a:pt x="0" y="65"/>
                    </a:lnTo>
                    <a:lnTo>
                      <a:pt x="3" y="38"/>
                    </a:lnTo>
                    <a:lnTo>
                      <a:pt x="19" y="27"/>
                    </a:lnTo>
                    <a:lnTo>
                      <a:pt x="36" y="20"/>
                    </a:lnTo>
                    <a:lnTo>
                      <a:pt x="55" y="16"/>
                    </a:lnTo>
                    <a:lnTo>
                      <a:pt x="74" y="12"/>
                    </a:lnTo>
                    <a:lnTo>
                      <a:pt x="93" y="11"/>
                    </a:lnTo>
                    <a:lnTo>
                      <a:pt x="114" y="10"/>
                    </a:lnTo>
                    <a:lnTo>
                      <a:pt x="134" y="8"/>
                    </a:lnTo>
                    <a:lnTo>
                      <a:pt x="155" y="7"/>
                    </a:lnTo>
                    <a:lnTo>
                      <a:pt x="176" y="5"/>
                    </a:lnTo>
                    <a:lnTo>
                      <a:pt x="198" y="5"/>
                    </a:lnTo>
                    <a:lnTo>
                      <a:pt x="218" y="4"/>
                    </a:lnTo>
                    <a:lnTo>
                      <a:pt x="240" y="3"/>
                    </a:lnTo>
                    <a:lnTo>
                      <a:pt x="263" y="2"/>
                    </a:lnTo>
                    <a:lnTo>
                      <a:pt x="285" y="1"/>
                    </a:lnTo>
                    <a:lnTo>
                      <a:pt x="307" y="1"/>
                    </a:lnTo>
                    <a:lnTo>
                      <a:pt x="330" y="0"/>
                    </a:lnTo>
                    <a:lnTo>
                      <a:pt x="352" y="0"/>
                    </a:lnTo>
                    <a:lnTo>
                      <a:pt x="375" y="1"/>
                    </a:lnTo>
                    <a:lnTo>
                      <a:pt x="397" y="2"/>
                    </a:lnTo>
                    <a:lnTo>
                      <a:pt x="420" y="3"/>
                    </a:lnTo>
                    <a:lnTo>
                      <a:pt x="442" y="7"/>
                    </a:lnTo>
                    <a:lnTo>
                      <a:pt x="464" y="10"/>
                    </a:lnTo>
                    <a:lnTo>
                      <a:pt x="484" y="13"/>
                    </a:lnTo>
                    <a:lnTo>
                      <a:pt x="506" y="19"/>
                    </a:lnTo>
                    <a:lnTo>
                      <a:pt x="522" y="42"/>
                    </a:lnTo>
                    <a:lnTo>
                      <a:pt x="528" y="75"/>
                    </a:lnTo>
                    <a:lnTo>
                      <a:pt x="528" y="110"/>
                    </a:lnTo>
                    <a:lnTo>
                      <a:pt x="527" y="143"/>
                    </a:lnTo>
                    <a:lnTo>
                      <a:pt x="520" y="151"/>
                    </a:lnTo>
                    <a:lnTo>
                      <a:pt x="510" y="156"/>
                    </a:lnTo>
                    <a:lnTo>
                      <a:pt x="498" y="162"/>
                    </a:lnTo>
                    <a:lnTo>
                      <a:pt x="487" y="167"/>
                    </a:lnTo>
                    <a:lnTo>
                      <a:pt x="474" y="170"/>
                    </a:lnTo>
                    <a:lnTo>
                      <a:pt x="461" y="174"/>
                    </a:lnTo>
                    <a:lnTo>
                      <a:pt x="450" y="176"/>
                    </a:lnTo>
                    <a:lnTo>
                      <a:pt x="440" y="178"/>
                    </a:lnTo>
                    <a:lnTo>
                      <a:pt x="433" y="179"/>
                    </a:lnTo>
                    <a:lnTo>
                      <a:pt x="422" y="179"/>
                    </a:lnTo>
                    <a:lnTo>
                      <a:pt x="407" y="181"/>
                    </a:lnTo>
                    <a:lnTo>
                      <a:pt x="390" y="182"/>
                    </a:lnTo>
                    <a:lnTo>
                      <a:pt x="370" y="183"/>
                    </a:lnTo>
                    <a:lnTo>
                      <a:pt x="349" y="184"/>
                    </a:lnTo>
                    <a:lnTo>
                      <a:pt x="326" y="185"/>
                    </a:lnTo>
                    <a:lnTo>
                      <a:pt x="302" y="186"/>
                    </a:lnTo>
                    <a:lnTo>
                      <a:pt x="278" y="187"/>
                    </a:lnTo>
                    <a:lnTo>
                      <a:pt x="255" y="187"/>
                    </a:lnTo>
                    <a:lnTo>
                      <a:pt x="233" y="189"/>
                    </a:lnTo>
                    <a:lnTo>
                      <a:pt x="213" y="189"/>
                    </a:lnTo>
                    <a:lnTo>
                      <a:pt x="193" y="189"/>
                    </a:lnTo>
                    <a:lnTo>
                      <a:pt x="177" y="187"/>
                    </a:lnTo>
                    <a:lnTo>
                      <a:pt x="164" y="186"/>
                    </a:lnTo>
                    <a:lnTo>
                      <a:pt x="155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193" name="Freeform 97"/>
              <p:cNvSpPr>
                <a:spLocks/>
              </p:cNvSpPr>
              <p:nvPr/>
            </p:nvSpPr>
            <p:spPr bwMode="auto">
              <a:xfrm>
                <a:off x="1219" y="3492"/>
                <a:ext cx="248" cy="60"/>
              </a:xfrm>
              <a:custGeom>
                <a:avLst/>
                <a:gdLst/>
                <a:ahLst/>
                <a:cxnLst>
                  <a:cxn ang="0">
                    <a:pos x="199" y="118"/>
                  </a:cxn>
                  <a:cxn ang="0">
                    <a:pos x="153" y="115"/>
                  </a:cxn>
                  <a:cxn ang="0">
                    <a:pos x="106" y="110"/>
                  </a:cxn>
                  <a:cxn ang="0">
                    <a:pos x="61" y="106"/>
                  </a:cxn>
                  <a:cxn ang="0">
                    <a:pos x="23" y="100"/>
                  </a:cxn>
                  <a:cxn ang="0">
                    <a:pos x="7" y="87"/>
                  </a:cxn>
                  <a:cxn ang="0">
                    <a:pos x="22" y="84"/>
                  </a:cxn>
                  <a:cxn ang="0">
                    <a:pos x="48" y="87"/>
                  </a:cxn>
                  <a:cxn ang="0">
                    <a:pos x="35" y="80"/>
                  </a:cxn>
                  <a:cxn ang="0">
                    <a:pos x="10" y="74"/>
                  </a:cxn>
                  <a:cxn ang="0">
                    <a:pos x="2" y="62"/>
                  </a:cxn>
                  <a:cxn ang="0">
                    <a:pos x="37" y="62"/>
                  </a:cxn>
                  <a:cxn ang="0">
                    <a:pos x="87" y="68"/>
                  </a:cxn>
                  <a:cxn ang="0">
                    <a:pos x="48" y="60"/>
                  </a:cxn>
                  <a:cxn ang="0">
                    <a:pos x="12" y="52"/>
                  </a:cxn>
                  <a:cxn ang="0">
                    <a:pos x="2" y="39"/>
                  </a:cxn>
                  <a:cxn ang="0">
                    <a:pos x="22" y="39"/>
                  </a:cxn>
                  <a:cxn ang="0">
                    <a:pos x="52" y="44"/>
                  </a:cxn>
                  <a:cxn ang="0">
                    <a:pos x="38" y="37"/>
                  </a:cxn>
                  <a:cxn ang="0">
                    <a:pos x="9" y="29"/>
                  </a:cxn>
                  <a:cxn ang="0">
                    <a:pos x="1" y="17"/>
                  </a:cxn>
                  <a:cxn ang="0">
                    <a:pos x="27" y="19"/>
                  </a:cxn>
                  <a:cxn ang="0">
                    <a:pos x="65" y="26"/>
                  </a:cxn>
                  <a:cxn ang="0">
                    <a:pos x="27" y="14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40" y="4"/>
                  </a:cxn>
                  <a:cxn ang="0">
                    <a:pos x="95" y="11"/>
                  </a:cxn>
                  <a:cxn ang="0">
                    <a:pos x="152" y="17"/>
                  </a:cxn>
                  <a:cxn ang="0">
                    <a:pos x="209" y="23"/>
                  </a:cxn>
                  <a:cxn ang="0">
                    <a:pos x="274" y="22"/>
                  </a:cxn>
                  <a:cxn ang="0">
                    <a:pos x="339" y="17"/>
                  </a:cxn>
                  <a:cxn ang="0">
                    <a:pos x="406" y="11"/>
                  </a:cxn>
                  <a:cxn ang="0">
                    <a:pos x="473" y="3"/>
                  </a:cxn>
                  <a:cxn ang="0">
                    <a:pos x="490" y="7"/>
                  </a:cxn>
                  <a:cxn ang="0">
                    <a:pos x="465" y="22"/>
                  </a:cxn>
                  <a:cxn ang="0">
                    <a:pos x="427" y="27"/>
                  </a:cxn>
                  <a:cxn ang="0">
                    <a:pos x="426" y="31"/>
                  </a:cxn>
                  <a:cxn ang="0">
                    <a:pos x="471" y="24"/>
                  </a:cxn>
                  <a:cxn ang="0">
                    <a:pos x="494" y="30"/>
                  </a:cxn>
                  <a:cxn ang="0">
                    <a:pos x="460" y="42"/>
                  </a:cxn>
                  <a:cxn ang="0">
                    <a:pos x="413" y="51"/>
                  </a:cxn>
                  <a:cxn ang="0">
                    <a:pos x="436" y="48"/>
                  </a:cxn>
                  <a:cxn ang="0">
                    <a:pos x="483" y="44"/>
                  </a:cxn>
                  <a:cxn ang="0">
                    <a:pos x="495" y="49"/>
                  </a:cxn>
                  <a:cxn ang="0">
                    <a:pos x="490" y="54"/>
                  </a:cxn>
                  <a:cxn ang="0">
                    <a:pos x="459" y="62"/>
                  </a:cxn>
                  <a:cxn ang="0">
                    <a:pos x="470" y="65"/>
                  </a:cxn>
                  <a:cxn ang="0">
                    <a:pos x="489" y="63"/>
                  </a:cxn>
                  <a:cxn ang="0">
                    <a:pos x="494" y="67"/>
                  </a:cxn>
                  <a:cxn ang="0">
                    <a:pos x="448" y="79"/>
                  </a:cxn>
                  <a:cxn ang="0">
                    <a:pos x="387" y="89"/>
                  </a:cxn>
                  <a:cxn ang="0">
                    <a:pos x="414" y="91"/>
                  </a:cxn>
                  <a:cxn ang="0">
                    <a:pos x="480" y="80"/>
                  </a:cxn>
                  <a:cxn ang="0">
                    <a:pos x="483" y="95"/>
                  </a:cxn>
                  <a:cxn ang="0">
                    <a:pos x="452" y="100"/>
                  </a:cxn>
                  <a:cxn ang="0">
                    <a:pos x="405" y="109"/>
                  </a:cxn>
                  <a:cxn ang="0">
                    <a:pos x="352" y="115"/>
                  </a:cxn>
                  <a:cxn ang="0">
                    <a:pos x="300" y="117"/>
                  </a:cxn>
                  <a:cxn ang="0">
                    <a:pos x="248" y="120"/>
                  </a:cxn>
                </a:cxnLst>
                <a:rect l="0" t="0" r="r" b="b"/>
                <a:pathLst>
                  <a:path w="495" h="120">
                    <a:moveTo>
                      <a:pt x="235" y="120"/>
                    </a:moveTo>
                    <a:lnTo>
                      <a:pt x="223" y="120"/>
                    </a:lnTo>
                    <a:lnTo>
                      <a:pt x="212" y="118"/>
                    </a:lnTo>
                    <a:lnTo>
                      <a:pt x="199" y="118"/>
                    </a:lnTo>
                    <a:lnTo>
                      <a:pt x="187" y="117"/>
                    </a:lnTo>
                    <a:lnTo>
                      <a:pt x="176" y="116"/>
                    </a:lnTo>
                    <a:lnTo>
                      <a:pt x="164" y="116"/>
                    </a:lnTo>
                    <a:lnTo>
                      <a:pt x="153" y="115"/>
                    </a:lnTo>
                    <a:lnTo>
                      <a:pt x="140" y="114"/>
                    </a:lnTo>
                    <a:lnTo>
                      <a:pt x="129" y="113"/>
                    </a:lnTo>
                    <a:lnTo>
                      <a:pt x="117" y="112"/>
                    </a:lnTo>
                    <a:lnTo>
                      <a:pt x="106" y="110"/>
                    </a:lnTo>
                    <a:lnTo>
                      <a:pt x="94" y="109"/>
                    </a:lnTo>
                    <a:lnTo>
                      <a:pt x="83" y="108"/>
                    </a:lnTo>
                    <a:lnTo>
                      <a:pt x="71" y="107"/>
                    </a:lnTo>
                    <a:lnTo>
                      <a:pt x="61" y="106"/>
                    </a:lnTo>
                    <a:lnTo>
                      <a:pt x="49" y="105"/>
                    </a:lnTo>
                    <a:lnTo>
                      <a:pt x="39" y="102"/>
                    </a:lnTo>
                    <a:lnTo>
                      <a:pt x="30" y="101"/>
                    </a:lnTo>
                    <a:lnTo>
                      <a:pt x="23" y="100"/>
                    </a:lnTo>
                    <a:lnTo>
                      <a:pt x="18" y="98"/>
                    </a:lnTo>
                    <a:lnTo>
                      <a:pt x="14" y="95"/>
                    </a:lnTo>
                    <a:lnTo>
                      <a:pt x="9" y="92"/>
                    </a:lnTo>
                    <a:lnTo>
                      <a:pt x="7" y="87"/>
                    </a:lnTo>
                    <a:lnTo>
                      <a:pt x="3" y="80"/>
                    </a:lnTo>
                    <a:lnTo>
                      <a:pt x="9" y="82"/>
                    </a:lnTo>
                    <a:lnTo>
                      <a:pt x="16" y="83"/>
                    </a:lnTo>
                    <a:lnTo>
                      <a:pt x="22" y="84"/>
                    </a:lnTo>
                    <a:lnTo>
                      <a:pt x="29" y="85"/>
                    </a:lnTo>
                    <a:lnTo>
                      <a:pt x="34" y="86"/>
                    </a:lnTo>
                    <a:lnTo>
                      <a:pt x="41" y="87"/>
                    </a:lnTo>
                    <a:lnTo>
                      <a:pt x="48" y="87"/>
                    </a:lnTo>
                    <a:lnTo>
                      <a:pt x="55" y="86"/>
                    </a:lnTo>
                    <a:lnTo>
                      <a:pt x="48" y="84"/>
                    </a:lnTo>
                    <a:lnTo>
                      <a:pt x="42" y="83"/>
                    </a:lnTo>
                    <a:lnTo>
                      <a:pt x="35" y="80"/>
                    </a:lnTo>
                    <a:lnTo>
                      <a:pt x="30" y="79"/>
                    </a:lnTo>
                    <a:lnTo>
                      <a:pt x="23" y="77"/>
                    </a:lnTo>
                    <a:lnTo>
                      <a:pt x="16" y="76"/>
                    </a:lnTo>
                    <a:lnTo>
                      <a:pt x="10" y="74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2" y="65"/>
                    </a:lnTo>
                    <a:lnTo>
                      <a:pt x="2" y="62"/>
                    </a:lnTo>
                    <a:lnTo>
                      <a:pt x="1" y="59"/>
                    </a:lnTo>
                    <a:lnTo>
                      <a:pt x="12" y="60"/>
                    </a:lnTo>
                    <a:lnTo>
                      <a:pt x="25" y="61"/>
                    </a:lnTo>
                    <a:lnTo>
                      <a:pt x="37" y="62"/>
                    </a:lnTo>
                    <a:lnTo>
                      <a:pt x="49" y="64"/>
                    </a:lnTo>
                    <a:lnTo>
                      <a:pt x="62" y="67"/>
                    </a:lnTo>
                    <a:lnTo>
                      <a:pt x="75" y="68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78" y="64"/>
                    </a:lnTo>
                    <a:lnTo>
                      <a:pt x="61" y="62"/>
                    </a:lnTo>
                    <a:lnTo>
                      <a:pt x="48" y="60"/>
                    </a:lnTo>
                    <a:lnTo>
                      <a:pt x="38" y="57"/>
                    </a:lnTo>
                    <a:lnTo>
                      <a:pt x="29" y="56"/>
                    </a:lnTo>
                    <a:lnTo>
                      <a:pt x="22" y="54"/>
                    </a:lnTo>
                    <a:lnTo>
                      <a:pt x="12" y="52"/>
                    </a:lnTo>
                    <a:lnTo>
                      <a:pt x="2" y="49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8" y="36"/>
                    </a:lnTo>
                    <a:lnTo>
                      <a:pt x="15" y="38"/>
                    </a:lnTo>
                    <a:lnTo>
                      <a:pt x="22" y="39"/>
                    </a:lnTo>
                    <a:lnTo>
                      <a:pt x="29" y="41"/>
                    </a:lnTo>
                    <a:lnTo>
                      <a:pt x="35" y="42"/>
                    </a:lnTo>
                    <a:lnTo>
                      <a:pt x="43" y="44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52" y="41"/>
                    </a:lnTo>
                    <a:lnTo>
                      <a:pt x="45" y="39"/>
                    </a:lnTo>
                    <a:lnTo>
                      <a:pt x="38" y="37"/>
                    </a:lnTo>
                    <a:lnTo>
                      <a:pt x="31" y="34"/>
                    </a:lnTo>
                    <a:lnTo>
                      <a:pt x="23" y="33"/>
                    </a:lnTo>
                    <a:lnTo>
                      <a:pt x="16" y="31"/>
                    </a:lnTo>
                    <a:lnTo>
                      <a:pt x="9" y="29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9" y="16"/>
                    </a:lnTo>
                    <a:lnTo>
                      <a:pt x="18" y="17"/>
                    </a:lnTo>
                    <a:lnTo>
                      <a:pt x="27" y="19"/>
                    </a:lnTo>
                    <a:lnTo>
                      <a:pt x="38" y="22"/>
                    </a:lnTo>
                    <a:lnTo>
                      <a:pt x="47" y="24"/>
                    </a:lnTo>
                    <a:lnTo>
                      <a:pt x="56" y="26"/>
                    </a:lnTo>
                    <a:lnTo>
                      <a:pt x="65" y="26"/>
                    </a:lnTo>
                    <a:lnTo>
                      <a:pt x="75" y="26"/>
                    </a:lnTo>
                    <a:lnTo>
                      <a:pt x="54" y="21"/>
                    </a:lnTo>
                    <a:lnTo>
                      <a:pt x="39" y="17"/>
                    </a:lnTo>
                    <a:lnTo>
                      <a:pt x="27" y="14"/>
                    </a:lnTo>
                    <a:lnTo>
                      <a:pt x="19" y="11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3"/>
                    </a:lnTo>
                    <a:lnTo>
                      <a:pt x="40" y="4"/>
                    </a:lnTo>
                    <a:lnTo>
                      <a:pt x="54" y="7"/>
                    </a:lnTo>
                    <a:lnTo>
                      <a:pt x="68" y="8"/>
                    </a:lnTo>
                    <a:lnTo>
                      <a:pt x="81" y="10"/>
                    </a:lnTo>
                    <a:lnTo>
                      <a:pt x="95" y="11"/>
                    </a:lnTo>
                    <a:lnTo>
                      <a:pt x="109" y="12"/>
                    </a:lnTo>
                    <a:lnTo>
                      <a:pt x="124" y="15"/>
                    </a:lnTo>
                    <a:lnTo>
                      <a:pt x="138" y="16"/>
                    </a:lnTo>
                    <a:lnTo>
                      <a:pt x="152" y="17"/>
                    </a:lnTo>
                    <a:lnTo>
                      <a:pt x="167" y="18"/>
                    </a:lnTo>
                    <a:lnTo>
                      <a:pt x="181" y="21"/>
                    </a:lnTo>
                    <a:lnTo>
                      <a:pt x="196" y="22"/>
                    </a:lnTo>
                    <a:lnTo>
                      <a:pt x="209" y="23"/>
                    </a:lnTo>
                    <a:lnTo>
                      <a:pt x="224" y="24"/>
                    </a:lnTo>
                    <a:lnTo>
                      <a:pt x="240" y="23"/>
                    </a:lnTo>
                    <a:lnTo>
                      <a:pt x="258" y="23"/>
                    </a:lnTo>
                    <a:lnTo>
                      <a:pt x="274" y="22"/>
                    </a:lnTo>
                    <a:lnTo>
                      <a:pt x="290" y="21"/>
                    </a:lnTo>
                    <a:lnTo>
                      <a:pt x="307" y="19"/>
                    </a:lnTo>
                    <a:lnTo>
                      <a:pt x="323" y="18"/>
                    </a:lnTo>
                    <a:lnTo>
                      <a:pt x="339" y="17"/>
                    </a:lnTo>
                    <a:lnTo>
                      <a:pt x="357" y="16"/>
                    </a:lnTo>
                    <a:lnTo>
                      <a:pt x="373" y="15"/>
                    </a:lnTo>
                    <a:lnTo>
                      <a:pt x="390" y="12"/>
                    </a:lnTo>
                    <a:lnTo>
                      <a:pt x="406" y="11"/>
                    </a:lnTo>
                    <a:lnTo>
                      <a:pt x="424" y="9"/>
                    </a:lnTo>
                    <a:lnTo>
                      <a:pt x="440" y="8"/>
                    </a:lnTo>
                    <a:lnTo>
                      <a:pt x="457" y="6"/>
                    </a:lnTo>
                    <a:lnTo>
                      <a:pt x="473" y="3"/>
                    </a:lnTo>
                    <a:lnTo>
                      <a:pt x="490" y="1"/>
                    </a:lnTo>
                    <a:lnTo>
                      <a:pt x="490" y="3"/>
                    </a:lnTo>
                    <a:lnTo>
                      <a:pt x="490" y="4"/>
                    </a:lnTo>
                    <a:lnTo>
                      <a:pt x="490" y="7"/>
                    </a:lnTo>
                    <a:lnTo>
                      <a:pt x="491" y="9"/>
                    </a:lnTo>
                    <a:lnTo>
                      <a:pt x="483" y="15"/>
                    </a:lnTo>
                    <a:lnTo>
                      <a:pt x="475" y="19"/>
                    </a:lnTo>
                    <a:lnTo>
                      <a:pt x="465" y="22"/>
                    </a:lnTo>
                    <a:lnTo>
                      <a:pt x="456" y="23"/>
                    </a:lnTo>
                    <a:lnTo>
                      <a:pt x="445" y="24"/>
                    </a:lnTo>
                    <a:lnTo>
                      <a:pt x="436" y="25"/>
                    </a:lnTo>
                    <a:lnTo>
                      <a:pt x="427" y="27"/>
                    </a:lnTo>
                    <a:lnTo>
                      <a:pt x="420" y="31"/>
                    </a:lnTo>
                    <a:lnTo>
                      <a:pt x="421" y="31"/>
                    </a:lnTo>
                    <a:lnTo>
                      <a:pt x="424" y="31"/>
                    </a:lnTo>
                    <a:lnTo>
                      <a:pt x="426" y="31"/>
                    </a:lnTo>
                    <a:lnTo>
                      <a:pt x="432" y="30"/>
                    </a:lnTo>
                    <a:lnTo>
                      <a:pt x="441" y="29"/>
                    </a:lnTo>
                    <a:lnTo>
                      <a:pt x="453" y="26"/>
                    </a:lnTo>
                    <a:lnTo>
                      <a:pt x="471" y="24"/>
                    </a:lnTo>
                    <a:lnTo>
                      <a:pt x="494" y="19"/>
                    </a:lnTo>
                    <a:lnTo>
                      <a:pt x="494" y="23"/>
                    </a:lnTo>
                    <a:lnTo>
                      <a:pt x="494" y="26"/>
                    </a:lnTo>
                    <a:lnTo>
                      <a:pt x="494" y="30"/>
                    </a:lnTo>
                    <a:lnTo>
                      <a:pt x="495" y="34"/>
                    </a:lnTo>
                    <a:lnTo>
                      <a:pt x="483" y="37"/>
                    </a:lnTo>
                    <a:lnTo>
                      <a:pt x="472" y="39"/>
                    </a:lnTo>
                    <a:lnTo>
                      <a:pt x="460" y="42"/>
                    </a:lnTo>
                    <a:lnTo>
                      <a:pt x="449" y="45"/>
                    </a:lnTo>
                    <a:lnTo>
                      <a:pt x="436" y="47"/>
                    </a:lnTo>
                    <a:lnTo>
                      <a:pt x="425" y="49"/>
                    </a:lnTo>
                    <a:lnTo>
                      <a:pt x="413" y="51"/>
                    </a:lnTo>
                    <a:lnTo>
                      <a:pt x="402" y="53"/>
                    </a:lnTo>
                    <a:lnTo>
                      <a:pt x="413" y="52"/>
                    </a:lnTo>
                    <a:lnTo>
                      <a:pt x="425" y="51"/>
                    </a:lnTo>
                    <a:lnTo>
                      <a:pt x="436" y="48"/>
                    </a:lnTo>
                    <a:lnTo>
                      <a:pt x="449" y="47"/>
                    </a:lnTo>
                    <a:lnTo>
                      <a:pt x="460" y="45"/>
                    </a:lnTo>
                    <a:lnTo>
                      <a:pt x="472" y="44"/>
                    </a:lnTo>
                    <a:lnTo>
                      <a:pt x="483" y="44"/>
                    </a:lnTo>
                    <a:lnTo>
                      <a:pt x="495" y="45"/>
                    </a:lnTo>
                    <a:lnTo>
                      <a:pt x="495" y="46"/>
                    </a:lnTo>
                    <a:lnTo>
                      <a:pt x="495" y="47"/>
                    </a:lnTo>
                    <a:lnTo>
                      <a:pt x="495" y="49"/>
                    </a:lnTo>
                    <a:lnTo>
                      <a:pt x="495" y="51"/>
                    </a:lnTo>
                    <a:lnTo>
                      <a:pt x="494" y="52"/>
                    </a:lnTo>
                    <a:lnTo>
                      <a:pt x="493" y="53"/>
                    </a:lnTo>
                    <a:lnTo>
                      <a:pt x="490" y="54"/>
                    </a:lnTo>
                    <a:lnTo>
                      <a:pt x="487" y="55"/>
                    </a:lnTo>
                    <a:lnTo>
                      <a:pt x="480" y="57"/>
                    </a:lnTo>
                    <a:lnTo>
                      <a:pt x="471" y="60"/>
                    </a:lnTo>
                    <a:lnTo>
                      <a:pt x="459" y="62"/>
                    </a:lnTo>
                    <a:lnTo>
                      <a:pt x="442" y="67"/>
                    </a:lnTo>
                    <a:lnTo>
                      <a:pt x="453" y="67"/>
                    </a:lnTo>
                    <a:lnTo>
                      <a:pt x="463" y="65"/>
                    </a:lnTo>
                    <a:lnTo>
                      <a:pt x="470" y="65"/>
                    </a:lnTo>
                    <a:lnTo>
                      <a:pt x="475" y="65"/>
                    </a:lnTo>
                    <a:lnTo>
                      <a:pt x="480" y="64"/>
                    </a:lnTo>
                    <a:lnTo>
                      <a:pt x="485" y="64"/>
                    </a:lnTo>
                    <a:lnTo>
                      <a:pt x="489" y="63"/>
                    </a:lnTo>
                    <a:lnTo>
                      <a:pt x="495" y="62"/>
                    </a:lnTo>
                    <a:lnTo>
                      <a:pt x="494" y="63"/>
                    </a:lnTo>
                    <a:lnTo>
                      <a:pt x="494" y="65"/>
                    </a:lnTo>
                    <a:lnTo>
                      <a:pt x="494" y="67"/>
                    </a:lnTo>
                    <a:lnTo>
                      <a:pt x="494" y="69"/>
                    </a:lnTo>
                    <a:lnTo>
                      <a:pt x="479" y="74"/>
                    </a:lnTo>
                    <a:lnTo>
                      <a:pt x="463" y="77"/>
                    </a:lnTo>
                    <a:lnTo>
                      <a:pt x="448" y="79"/>
                    </a:lnTo>
                    <a:lnTo>
                      <a:pt x="433" y="83"/>
                    </a:lnTo>
                    <a:lnTo>
                      <a:pt x="417" y="84"/>
                    </a:lnTo>
                    <a:lnTo>
                      <a:pt x="402" y="86"/>
                    </a:lnTo>
                    <a:lnTo>
                      <a:pt x="387" y="89"/>
                    </a:lnTo>
                    <a:lnTo>
                      <a:pt x="372" y="90"/>
                    </a:lnTo>
                    <a:lnTo>
                      <a:pt x="383" y="92"/>
                    </a:lnTo>
                    <a:lnTo>
                      <a:pt x="398" y="92"/>
                    </a:lnTo>
                    <a:lnTo>
                      <a:pt x="414" y="91"/>
                    </a:lnTo>
                    <a:lnTo>
                      <a:pt x="432" y="89"/>
                    </a:lnTo>
                    <a:lnTo>
                      <a:pt x="448" y="86"/>
                    </a:lnTo>
                    <a:lnTo>
                      <a:pt x="465" y="83"/>
                    </a:lnTo>
                    <a:lnTo>
                      <a:pt x="480" y="80"/>
                    </a:lnTo>
                    <a:lnTo>
                      <a:pt x="494" y="78"/>
                    </a:lnTo>
                    <a:lnTo>
                      <a:pt x="493" y="86"/>
                    </a:lnTo>
                    <a:lnTo>
                      <a:pt x="489" y="92"/>
                    </a:lnTo>
                    <a:lnTo>
                      <a:pt x="483" y="95"/>
                    </a:lnTo>
                    <a:lnTo>
                      <a:pt x="476" y="98"/>
                    </a:lnTo>
                    <a:lnTo>
                      <a:pt x="468" y="98"/>
                    </a:lnTo>
                    <a:lnTo>
                      <a:pt x="460" y="99"/>
                    </a:lnTo>
                    <a:lnTo>
                      <a:pt x="452" y="100"/>
                    </a:lnTo>
                    <a:lnTo>
                      <a:pt x="445" y="104"/>
                    </a:lnTo>
                    <a:lnTo>
                      <a:pt x="432" y="106"/>
                    </a:lnTo>
                    <a:lnTo>
                      <a:pt x="419" y="107"/>
                    </a:lnTo>
                    <a:lnTo>
                      <a:pt x="405" y="109"/>
                    </a:lnTo>
                    <a:lnTo>
                      <a:pt x="392" y="110"/>
                    </a:lnTo>
                    <a:lnTo>
                      <a:pt x="379" y="112"/>
                    </a:lnTo>
                    <a:lnTo>
                      <a:pt x="366" y="114"/>
                    </a:lnTo>
                    <a:lnTo>
                      <a:pt x="352" y="115"/>
                    </a:lnTo>
                    <a:lnTo>
                      <a:pt x="339" y="115"/>
                    </a:lnTo>
                    <a:lnTo>
                      <a:pt x="327" y="116"/>
                    </a:lnTo>
                    <a:lnTo>
                      <a:pt x="314" y="117"/>
                    </a:lnTo>
                    <a:lnTo>
                      <a:pt x="300" y="117"/>
                    </a:lnTo>
                    <a:lnTo>
                      <a:pt x="288" y="118"/>
                    </a:lnTo>
                    <a:lnTo>
                      <a:pt x="275" y="118"/>
                    </a:lnTo>
                    <a:lnTo>
                      <a:pt x="261" y="120"/>
                    </a:lnTo>
                    <a:lnTo>
                      <a:pt x="248" y="120"/>
                    </a:lnTo>
                    <a:lnTo>
                      <a:pt x="235" y="12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194" name="Freeform 98"/>
              <p:cNvSpPr>
                <a:spLocks/>
              </p:cNvSpPr>
              <p:nvPr/>
            </p:nvSpPr>
            <p:spPr bwMode="auto">
              <a:xfrm>
                <a:off x="1258" y="3537"/>
                <a:ext cx="19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38" y="1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1" y="4"/>
                  </a:cxn>
                  <a:cxn ang="0">
                    <a:pos x="13" y="4"/>
                  </a:cxn>
                  <a:cxn ang="0">
                    <a:pos x="6" y="4"/>
                  </a:cxn>
                </a:cxnLst>
                <a:rect l="0" t="0" r="r" b="b"/>
                <a:pathLst>
                  <a:path w="38" h="4">
                    <a:moveTo>
                      <a:pt x="6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1" y="4"/>
                    </a:lnTo>
                    <a:lnTo>
                      <a:pt x="13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195" name="Freeform 99"/>
              <p:cNvSpPr>
                <a:spLocks/>
              </p:cNvSpPr>
              <p:nvPr/>
            </p:nvSpPr>
            <p:spPr bwMode="auto">
              <a:xfrm>
                <a:off x="1284" y="3524"/>
                <a:ext cx="5" cy="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6" y="6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196" name="Freeform 100"/>
              <p:cNvSpPr>
                <a:spLocks/>
              </p:cNvSpPr>
              <p:nvPr/>
            </p:nvSpPr>
            <p:spPr bwMode="auto">
              <a:xfrm>
                <a:off x="1270" y="3507"/>
                <a:ext cx="20" cy="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5" y="6"/>
                  </a:cxn>
                  <a:cxn ang="0">
                    <a:pos x="6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2" y="2"/>
                  </a:cxn>
                  <a:cxn ang="0">
                    <a:pos x="36" y="2"/>
                  </a:cxn>
                  <a:cxn ang="0">
                    <a:pos x="39" y="3"/>
                  </a:cxn>
                  <a:cxn ang="0">
                    <a:pos x="40" y="5"/>
                  </a:cxn>
                  <a:cxn ang="0">
                    <a:pos x="40" y="6"/>
                  </a:cxn>
                  <a:cxn ang="0">
                    <a:pos x="40" y="7"/>
                  </a:cxn>
                  <a:cxn ang="0">
                    <a:pos x="40" y="8"/>
                  </a:cxn>
                  <a:cxn ang="0">
                    <a:pos x="39" y="7"/>
                  </a:cxn>
                  <a:cxn ang="0">
                    <a:pos x="37" y="7"/>
                  </a:cxn>
                  <a:cxn ang="0">
                    <a:pos x="36" y="7"/>
                  </a:cxn>
                  <a:cxn ang="0">
                    <a:pos x="33" y="7"/>
                  </a:cxn>
                </a:cxnLst>
                <a:rect l="0" t="0" r="r" b="b"/>
                <a:pathLst>
                  <a:path w="40" h="8">
                    <a:moveTo>
                      <a:pt x="33" y="7"/>
                    </a:moveTo>
                    <a:lnTo>
                      <a:pt x="15" y="6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197" name="Freeform 101"/>
              <p:cNvSpPr>
                <a:spLocks/>
              </p:cNvSpPr>
              <p:nvPr/>
            </p:nvSpPr>
            <p:spPr bwMode="auto">
              <a:xfrm>
                <a:off x="1223" y="3475"/>
                <a:ext cx="241" cy="24"/>
              </a:xfrm>
              <a:custGeom>
                <a:avLst/>
                <a:gdLst/>
                <a:ahLst/>
                <a:cxnLst>
                  <a:cxn ang="0">
                    <a:pos x="190" y="45"/>
                  </a:cxn>
                  <a:cxn ang="0">
                    <a:pos x="130" y="41"/>
                  </a:cxn>
                  <a:cxn ang="0">
                    <a:pos x="85" y="36"/>
                  </a:cxn>
                  <a:cxn ang="0">
                    <a:pos x="54" y="34"/>
                  </a:cxn>
                  <a:cxn ang="0">
                    <a:pos x="32" y="32"/>
                  </a:cxn>
                  <a:cxn ang="0">
                    <a:pos x="18" y="30"/>
                  </a:cxn>
                  <a:cxn ang="0">
                    <a:pos x="10" y="28"/>
                  </a:cxn>
                  <a:cxn ang="0">
                    <a:pos x="3" y="28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8" y="18"/>
                  </a:cxn>
                  <a:cxn ang="0">
                    <a:pos x="37" y="13"/>
                  </a:cxn>
                  <a:cxn ang="0">
                    <a:pos x="88" y="8"/>
                  </a:cxn>
                  <a:cxn ang="0">
                    <a:pos x="140" y="4"/>
                  </a:cxn>
                  <a:cxn ang="0">
                    <a:pos x="193" y="2"/>
                  </a:cxn>
                  <a:cxn ang="0">
                    <a:pos x="246" y="0"/>
                  </a:cxn>
                  <a:cxn ang="0">
                    <a:pos x="299" y="0"/>
                  </a:cxn>
                  <a:cxn ang="0">
                    <a:pos x="352" y="2"/>
                  </a:cxn>
                  <a:cxn ang="0">
                    <a:pos x="405" y="4"/>
                  </a:cxn>
                  <a:cxn ang="0">
                    <a:pos x="437" y="6"/>
                  </a:cxn>
                  <a:cxn ang="0">
                    <a:pos x="451" y="7"/>
                  </a:cxn>
                  <a:cxn ang="0">
                    <a:pos x="464" y="11"/>
                  </a:cxn>
                  <a:cxn ang="0">
                    <a:pos x="475" y="17"/>
                  </a:cxn>
                  <a:cxn ang="0">
                    <a:pos x="479" y="23"/>
                  </a:cxn>
                  <a:cxn ang="0">
                    <a:pos x="479" y="25"/>
                  </a:cxn>
                  <a:cxn ang="0">
                    <a:pos x="462" y="27"/>
                  </a:cxn>
                  <a:cxn ang="0">
                    <a:pos x="429" y="32"/>
                  </a:cxn>
                  <a:cxn ang="0">
                    <a:pos x="398" y="35"/>
                  </a:cxn>
                  <a:cxn ang="0">
                    <a:pos x="366" y="38"/>
                  </a:cxn>
                  <a:cxn ang="0">
                    <a:pos x="335" y="42"/>
                  </a:cxn>
                  <a:cxn ang="0">
                    <a:pos x="304" y="44"/>
                  </a:cxn>
                  <a:cxn ang="0">
                    <a:pos x="273" y="46"/>
                  </a:cxn>
                  <a:cxn ang="0">
                    <a:pos x="242" y="48"/>
                  </a:cxn>
                </a:cxnLst>
                <a:rect l="0" t="0" r="r" b="b"/>
                <a:pathLst>
                  <a:path w="480" h="49">
                    <a:moveTo>
                      <a:pt x="227" y="49"/>
                    </a:moveTo>
                    <a:lnTo>
                      <a:pt x="190" y="45"/>
                    </a:lnTo>
                    <a:lnTo>
                      <a:pt x="158" y="43"/>
                    </a:lnTo>
                    <a:lnTo>
                      <a:pt x="130" y="41"/>
                    </a:lnTo>
                    <a:lnTo>
                      <a:pt x="106" y="38"/>
                    </a:lnTo>
                    <a:lnTo>
                      <a:pt x="85" y="36"/>
                    </a:lnTo>
                    <a:lnTo>
                      <a:pt x="68" y="35"/>
                    </a:lnTo>
                    <a:lnTo>
                      <a:pt x="54" y="34"/>
                    </a:lnTo>
                    <a:lnTo>
                      <a:pt x="42" y="33"/>
                    </a:lnTo>
                    <a:lnTo>
                      <a:pt x="32" y="32"/>
                    </a:lnTo>
                    <a:lnTo>
                      <a:pt x="25" y="30"/>
                    </a:lnTo>
                    <a:lnTo>
                      <a:pt x="18" y="30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37" y="13"/>
                    </a:lnTo>
                    <a:lnTo>
                      <a:pt x="62" y="11"/>
                    </a:lnTo>
                    <a:lnTo>
                      <a:pt x="88" y="8"/>
                    </a:lnTo>
                    <a:lnTo>
                      <a:pt x="115" y="6"/>
                    </a:lnTo>
                    <a:lnTo>
                      <a:pt x="140" y="4"/>
                    </a:lnTo>
                    <a:lnTo>
                      <a:pt x="167" y="3"/>
                    </a:lnTo>
                    <a:lnTo>
                      <a:pt x="193" y="2"/>
                    </a:lnTo>
                    <a:lnTo>
                      <a:pt x="220" y="0"/>
                    </a:lnTo>
                    <a:lnTo>
                      <a:pt x="246" y="0"/>
                    </a:lnTo>
                    <a:lnTo>
                      <a:pt x="273" y="0"/>
                    </a:lnTo>
                    <a:lnTo>
                      <a:pt x="299" y="0"/>
                    </a:lnTo>
                    <a:lnTo>
                      <a:pt x="326" y="0"/>
                    </a:lnTo>
                    <a:lnTo>
                      <a:pt x="352" y="2"/>
                    </a:lnTo>
                    <a:lnTo>
                      <a:pt x="379" y="3"/>
                    </a:lnTo>
                    <a:lnTo>
                      <a:pt x="405" y="4"/>
                    </a:lnTo>
                    <a:lnTo>
                      <a:pt x="432" y="5"/>
                    </a:lnTo>
                    <a:lnTo>
                      <a:pt x="437" y="6"/>
                    </a:lnTo>
                    <a:lnTo>
                      <a:pt x="444" y="6"/>
                    </a:lnTo>
                    <a:lnTo>
                      <a:pt x="451" y="7"/>
                    </a:lnTo>
                    <a:lnTo>
                      <a:pt x="457" y="8"/>
                    </a:lnTo>
                    <a:lnTo>
                      <a:pt x="464" y="11"/>
                    </a:lnTo>
                    <a:lnTo>
                      <a:pt x="470" y="13"/>
                    </a:lnTo>
                    <a:lnTo>
                      <a:pt x="475" y="17"/>
                    </a:lnTo>
                    <a:lnTo>
                      <a:pt x="480" y="22"/>
                    </a:lnTo>
                    <a:lnTo>
                      <a:pt x="479" y="23"/>
                    </a:lnTo>
                    <a:lnTo>
                      <a:pt x="479" y="23"/>
                    </a:lnTo>
                    <a:lnTo>
                      <a:pt x="479" y="25"/>
                    </a:lnTo>
                    <a:lnTo>
                      <a:pt x="478" y="25"/>
                    </a:lnTo>
                    <a:lnTo>
                      <a:pt x="462" y="27"/>
                    </a:lnTo>
                    <a:lnTo>
                      <a:pt x="445" y="29"/>
                    </a:lnTo>
                    <a:lnTo>
                      <a:pt x="429" y="32"/>
                    </a:lnTo>
                    <a:lnTo>
                      <a:pt x="413" y="34"/>
                    </a:lnTo>
                    <a:lnTo>
                      <a:pt x="398" y="35"/>
                    </a:lnTo>
                    <a:lnTo>
                      <a:pt x="382" y="37"/>
                    </a:lnTo>
                    <a:lnTo>
                      <a:pt x="366" y="38"/>
                    </a:lnTo>
                    <a:lnTo>
                      <a:pt x="351" y="40"/>
                    </a:lnTo>
                    <a:lnTo>
                      <a:pt x="335" y="42"/>
                    </a:lnTo>
                    <a:lnTo>
                      <a:pt x="320" y="43"/>
                    </a:lnTo>
                    <a:lnTo>
                      <a:pt x="304" y="44"/>
                    </a:lnTo>
                    <a:lnTo>
                      <a:pt x="289" y="45"/>
                    </a:lnTo>
                    <a:lnTo>
                      <a:pt x="273" y="46"/>
                    </a:lnTo>
                    <a:lnTo>
                      <a:pt x="258" y="46"/>
                    </a:lnTo>
                    <a:lnTo>
                      <a:pt x="242" y="48"/>
                    </a:lnTo>
                    <a:lnTo>
                      <a:pt x="227" y="49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198" name="Freeform 102"/>
              <p:cNvSpPr>
                <a:spLocks/>
              </p:cNvSpPr>
              <p:nvPr/>
            </p:nvSpPr>
            <p:spPr bwMode="auto">
              <a:xfrm>
                <a:off x="1178" y="3147"/>
                <a:ext cx="317" cy="393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7"/>
                  </a:cxn>
                  <a:cxn ang="0">
                    <a:pos x="25" y="615"/>
                  </a:cxn>
                  <a:cxn ang="0">
                    <a:pos x="39" y="598"/>
                  </a:cxn>
                  <a:cxn ang="0">
                    <a:pos x="41" y="595"/>
                  </a:cxn>
                  <a:cxn ang="0">
                    <a:pos x="35" y="532"/>
                  </a:cxn>
                  <a:cxn ang="0">
                    <a:pos x="23" y="494"/>
                  </a:cxn>
                  <a:cxn ang="0">
                    <a:pos x="5" y="396"/>
                  </a:cxn>
                  <a:cxn ang="0">
                    <a:pos x="17" y="375"/>
                  </a:cxn>
                  <a:cxn ang="0">
                    <a:pos x="3" y="359"/>
                  </a:cxn>
                  <a:cxn ang="0">
                    <a:pos x="0" y="301"/>
                  </a:cxn>
                  <a:cxn ang="0">
                    <a:pos x="18" y="288"/>
                  </a:cxn>
                  <a:cxn ang="0">
                    <a:pos x="33" y="273"/>
                  </a:cxn>
                  <a:cxn ang="0">
                    <a:pos x="55" y="258"/>
                  </a:cxn>
                  <a:cxn ang="0">
                    <a:pos x="43" y="251"/>
                  </a:cxn>
                  <a:cxn ang="0">
                    <a:pos x="45" y="157"/>
                  </a:cxn>
                  <a:cxn ang="0">
                    <a:pos x="51" y="116"/>
                  </a:cxn>
                  <a:cxn ang="0">
                    <a:pos x="87" y="104"/>
                  </a:cxn>
                  <a:cxn ang="0">
                    <a:pos x="135" y="93"/>
                  </a:cxn>
                  <a:cxn ang="0">
                    <a:pos x="182" y="81"/>
                  </a:cxn>
                  <a:cxn ang="0">
                    <a:pos x="229" y="68"/>
                  </a:cxn>
                  <a:cxn ang="0">
                    <a:pos x="273" y="50"/>
                  </a:cxn>
                  <a:cxn ang="0">
                    <a:pos x="320" y="28"/>
                  </a:cxn>
                  <a:cxn ang="0">
                    <a:pos x="368" y="10"/>
                  </a:cxn>
                  <a:cxn ang="0">
                    <a:pos x="417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5"/>
                  </a:cxn>
                  <a:cxn ang="0">
                    <a:pos x="615" y="216"/>
                  </a:cxn>
                  <a:cxn ang="0">
                    <a:pos x="608" y="222"/>
                  </a:cxn>
                  <a:cxn ang="0">
                    <a:pos x="626" y="227"/>
                  </a:cxn>
                  <a:cxn ang="0">
                    <a:pos x="630" y="259"/>
                  </a:cxn>
                  <a:cxn ang="0">
                    <a:pos x="598" y="273"/>
                  </a:cxn>
                  <a:cxn ang="0">
                    <a:pos x="590" y="327"/>
                  </a:cxn>
                  <a:cxn ang="0">
                    <a:pos x="571" y="361"/>
                  </a:cxn>
                  <a:cxn ang="0">
                    <a:pos x="564" y="367"/>
                  </a:cxn>
                  <a:cxn ang="0">
                    <a:pos x="575" y="371"/>
                  </a:cxn>
                  <a:cxn ang="0">
                    <a:pos x="573" y="412"/>
                  </a:cxn>
                  <a:cxn ang="0">
                    <a:pos x="585" y="432"/>
                  </a:cxn>
                  <a:cxn ang="0">
                    <a:pos x="605" y="439"/>
                  </a:cxn>
                  <a:cxn ang="0">
                    <a:pos x="613" y="475"/>
                  </a:cxn>
                  <a:cxn ang="0">
                    <a:pos x="606" y="501"/>
                  </a:cxn>
                  <a:cxn ang="0">
                    <a:pos x="611" y="530"/>
                  </a:cxn>
                  <a:cxn ang="0">
                    <a:pos x="611" y="600"/>
                  </a:cxn>
                  <a:cxn ang="0">
                    <a:pos x="527" y="648"/>
                  </a:cxn>
                  <a:cxn ang="0">
                    <a:pos x="427" y="690"/>
                  </a:cxn>
                  <a:cxn ang="0">
                    <a:pos x="329" y="734"/>
                  </a:cxn>
                  <a:cxn ang="0">
                    <a:pos x="230" y="776"/>
                  </a:cxn>
                  <a:cxn ang="0">
                    <a:pos x="197" y="787"/>
                  </a:cxn>
                </a:cxnLst>
                <a:rect l="0" t="0" r="r" b="b"/>
                <a:pathLst>
                  <a:path w="633" h="787">
                    <a:moveTo>
                      <a:pt x="195" y="787"/>
                    </a:moveTo>
                    <a:lnTo>
                      <a:pt x="174" y="775"/>
                    </a:lnTo>
                    <a:lnTo>
                      <a:pt x="153" y="764"/>
                    </a:lnTo>
                    <a:lnTo>
                      <a:pt x="134" y="751"/>
                    </a:lnTo>
                    <a:lnTo>
                      <a:pt x="114" y="737"/>
                    </a:lnTo>
                    <a:lnTo>
                      <a:pt x="94" y="724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5"/>
                    </a:lnTo>
                    <a:lnTo>
                      <a:pt x="31" y="682"/>
                    </a:lnTo>
                    <a:lnTo>
                      <a:pt x="28" y="679"/>
                    </a:lnTo>
                    <a:lnTo>
                      <a:pt x="24" y="677"/>
                    </a:lnTo>
                    <a:lnTo>
                      <a:pt x="21" y="674"/>
                    </a:lnTo>
                    <a:lnTo>
                      <a:pt x="21" y="656"/>
                    </a:lnTo>
                    <a:lnTo>
                      <a:pt x="22" y="636"/>
                    </a:lnTo>
                    <a:lnTo>
                      <a:pt x="25" y="615"/>
                    </a:lnTo>
                    <a:lnTo>
                      <a:pt x="32" y="598"/>
                    </a:lnTo>
                    <a:lnTo>
                      <a:pt x="35" y="598"/>
                    </a:lnTo>
                    <a:lnTo>
                      <a:pt x="37" y="598"/>
                    </a:lnTo>
                    <a:lnTo>
                      <a:pt x="39" y="598"/>
                    </a:lnTo>
                    <a:lnTo>
                      <a:pt x="41" y="598"/>
                    </a:lnTo>
                    <a:lnTo>
                      <a:pt x="41" y="596"/>
                    </a:lnTo>
                    <a:lnTo>
                      <a:pt x="41" y="596"/>
                    </a:lnTo>
                    <a:lnTo>
                      <a:pt x="41" y="595"/>
                    </a:lnTo>
                    <a:lnTo>
                      <a:pt x="43" y="595"/>
                    </a:lnTo>
                    <a:lnTo>
                      <a:pt x="35" y="579"/>
                    </a:lnTo>
                    <a:lnTo>
                      <a:pt x="32" y="555"/>
                    </a:lnTo>
                    <a:lnTo>
                      <a:pt x="35" y="532"/>
                    </a:lnTo>
                    <a:lnTo>
                      <a:pt x="36" y="512"/>
                    </a:lnTo>
                    <a:lnTo>
                      <a:pt x="33" y="502"/>
                    </a:lnTo>
                    <a:lnTo>
                      <a:pt x="29" y="496"/>
                    </a:lnTo>
                    <a:lnTo>
                      <a:pt x="23" y="494"/>
                    </a:lnTo>
                    <a:lnTo>
                      <a:pt x="14" y="490"/>
                    </a:lnTo>
                    <a:lnTo>
                      <a:pt x="9" y="470"/>
                    </a:lnTo>
                    <a:lnTo>
                      <a:pt x="6" y="432"/>
                    </a:lnTo>
                    <a:lnTo>
                      <a:pt x="5" y="396"/>
                    </a:lnTo>
                    <a:lnTo>
                      <a:pt x="6" y="378"/>
                    </a:lnTo>
                    <a:lnTo>
                      <a:pt x="13" y="376"/>
                    </a:lnTo>
                    <a:lnTo>
                      <a:pt x="16" y="376"/>
                    </a:lnTo>
                    <a:lnTo>
                      <a:pt x="17" y="375"/>
                    </a:lnTo>
                    <a:lnTo>
                      <a:pt x="18" y="374"/>
                    </a:lnTo>
                    <a:lnTo>
                      <a:pt x="13" y="367"/>
                    </a:lnTo>
                    <a:lnTo>
                      <a:pt x="8" y="363"/>
                    </a:lnTo>
                    <a:lnTo>
                      <a:pt x="3" y="359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10"/>
                    </a:lnTo>
                    <a:lnTo>
                      <a:pt x="0" y="301"/>
                    </a:lnTo>
                    <a:lnTo>
                      <a:pt x="1" y="296"/>
                    </a:lnTo>
                    <a:lnTo>
                      <a:pt x="7" y="292"/>
                    </a:lnTo>
                    <a:lnTo>
                      <a:pt x="13" y="290"/>
                    </a:lnTo>
                    <a:lnTo>
                      <a:pt x="18" y="288"/>
                    </a:lnTo>
                    <a:lnTo>
                      <a:pt x="23" y="284"/>
                    </a:lnTo>
                    <a:lnTo>
                      <a:pt x="26" y="282"/>
                    </a:lnTo>
                    <a:lnTo>
                      <a:pt x="31" y="278"/>
                    </a:lnTo>
                    <a:lnTo>
                      <a:pt x="33" y="273"/>
                    </a:lnTo>
                    <a:lnTo>
                      <a:pt x="36" y="267"/>
                    </a:lnTo>
                    <a:lnTo>
                      <a:pt x="47" y="262"/>
                    </a:lnTo>
                    <a:lnTo>
                      <a:pt x="53" y="260"/>
                    </a:lnTo>
                    <a:lnTo>
                      <a:pt x="55" y="258"/>
                    </a:lnTo>
                    <a:lnTo>
                      <a:pt x="56" y="257"/>
                    </a:lnTo>
                    <a:lnTo>
                      <a:pt x="52" y="254"/>
                    </a:lnTo>
                    <a:lnTo>
                      <a:pt x="47" y="252"/>
                    </a:lnTo>
                    <a:lnTo>
                      <a:pt x="43" y="251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5" y="157"/>
                    </a:lnTo>
                    <a:lnTo>
                      <a:pt x="46" y="129"/>
                    </a:lnTo>
                    <a:lnTo>
                      <a:pt x="47" y="123"/>
                    </a:lnTo>
                    <a:lnTo>
                      <a:pt x="48" y="119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64" y="110"/>
                    </a:lnTo>
                    <a:lnTo>
                      <a:pt x="76" y="108"/>
                    </a:lnTo>
                    <a:lnTo>
                      <a:pt x="87" y="104"/>
                    </a:lnTo>
                    <a:lnTo>
                      <a:pt x="100" y="102"/>
                    </a:lnTo>
                    <a:lnTo>
                      <a:pt x="112" y="99"/>
                    </a:lnTo>
                    <a:lnTo>
                      <a:pt x="123" y="96"/>
                    </a:lnTo>
                    <a:lnTo>
                      <a:pt x="135" y="93"/>
                    </a:lnTo>
                    <a:lnTo>
                      <a:pt x="146" y="91"/>
                    </a:lnTo>
                    <a:lnTo>
                      <a:pt x="158" y="87"/>
                    </a:lnTo>
                    <a:lnTo>
                      <a:pt x="169" y="84"/>
                    </a:lnTo>
                    <a:lnTo>
                      <a:pt x="182" y="81"/>
                    </a:lnTo>
                    <a:lnTo>
                      <a:pt x="193" y="78"/>
                    </a:lnTo>
                    <a:lnTo>
                      <a:pt x="205" y="74"/>
                    </a:lnTo>
                    <a:lnTo>
                      <a:pt x="216" y="71"/>
                    </a:lnTo>
                    <a:lnTo>
                      <a:pt x="229" y="68"/>
                    </a:lnTo>
                    <a:lnTo>
                      <a:pt x="241" y="64"/>
                    </a:lnTo>
                    <a:lnTo>
                      <a:pt x="251" y="59"/>
                    </a:lnTo>
                    <a:lnTo>
                      <a:pt x="263" y="55"/>
                    </a:lnTo>
                    <a:lnTo>
                      <a:pt x="273" y="50"/>
                    </a:lnTo>
                    <a:lnTo>
                      <a:pt x="284" y="44"/>
                    </a:lnTo>
                    <a:lnTo>
                      <a:pt x="296" y="40"/>
                    </a:lnTo>
                    <a:lnTo>
                      <a:pt x="309" y="34"/>
                    </a:lnTo>
                    <a:lnTo>
                      <a:pt x="320" y="28"/>
                    </a:lnTo>
                    <a:lnTo>
                      <a:pt x="333" y="24"/>
                    </a:lnTo>
                    <a:lnTo>
                      <a:pt x="344" y="19"/>
                    </a:lnTo>
                    <a:lnTo>
                      <a:pt x="357" y="15"/>
                    </a:lnTo>
                    <a:lnTo>
                      <a:pt x="368" y="10"/>
                    </a:lnTo>
                    <a:lnTo>
                      <a:pt x="381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0"/>
                    </a:lnTo>
                    <a:lnTo>
                      <a:pt x="428" y="0"/>
                    </a:lnTo>
                    <a:lnTo>
                      <a:pt x="450" y="11"/>
                    </a:lnTo>
                    <a:lnTo>
                      <a:pt x="471" y="21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6"/>
                    </a:lnTo>
                    <a:lnTo>
                      <a:pt x="562" y="68"/>
                    </a:lnTo>
                    <a:lnTo>
                      <a:pt x="585" y="78"/>
                    </a:lnTo>
                    <a:lnTo>
                      <a:pt x="608" y="89"/>
                    </a:lnTo>
                    <a:lnTo>
                      <a:pt x="616" y="92"/>
                    </a:lnTo>
                    <a:lnTo>
                      <a:pt x="621" y="95"/>
                    </a:lnTo>
                    <a:lnTo>
                      <a:pt x="622" y="101"/>
                    </a:lnTo>
                    <a:lnTo>
                      <a:pt x="624" y="111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5"/>
                    </a:lnTo>
                    <a:lnTo>
                      <a:pt x="622" y="210"/>
                    </a:lnTo>
                    <a:lnTo>
                      <a:pt x="621" y="213"/>
                    </a:lnTo>
                    <a:lnTo>
                      <a:pt x="618" y="214"/>
                    </a:lnTo>
                    <a:lnTo>
                      <a:pt x="615" y="216"/>
                    </a:lnTo>
                    <a:lnTo>
                      <a:pt x="608" y="218"/>
                    </a:lnTo>
                    <a:lnTo>
                      <a:pt x="608" y="220"/>
                    </a:lnTo>
                    <a:lnTo>
                      <a:pt x="608" y="221"/>
                    </a:lnTo>
                    <a:lnTo>
                      <a:pt x="608" y="222"/>
                    </a:lnTo>
                    <a:lnTo>
                      <a:pt x="608" y="223"/>
                    </a:lnTo>
                    <a:lnTo>
                      <a:pt x="614" y="224"/>
                    </a:lnTo>
                    <a:lnTo>
                      <a:pt x="621" y="224"/>
                    </a:lnTo>
                    <a:lnTo>
                      <a:pt x="626" y="227"/>
                    </a:lnTo>
                    <a:lnTo>
                      <a:pt x="633" y="230"/>
                    </a:lnTo>
                    <a:lnTo>
                      <a:pt x="633" y="242"/>
                    </a:lnTo>
                    <a:lnTo>
                      <a:pt x="633" y="251"/>
                    </a:lnTo>
                    <a:lnTo>
                      <a:pt x="630" y="259"/>
                    </a:lnTo>
                    <a:lnTo>
                      <a:pt x="623" y="266"/>
                    </a:lnTo>
                    <a:lnTo>
                      <a:pt x="608" y="269"/>
                    </a:lnTo>
                    <a:lnTo>
                      <a:pt x="601" y="271"/>
                    </a:lnTo>
                    <a:lnTo>
                      <a:pt x="598" y="273"/>
                    </a:lnTo>
                    <a:lnTo>
                      <a:pt x="595" y="275"/>
                    </a:lnTo>
                    <a:lnTo>
                      <a:pt x="593" y="292"/>
                    </a:lnTo>
                    <a:lnTo>
                      <a:pt x="591" y="310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1"/>
                    </a:lnTo>
                    <a:lnTo>
                      <a:pt x="578" y="357"/>
                    </a:lnTo>
                    <a:lnTo>
                      <a:pt x="571" y="361"/>
                    </a:lnTo>
                    <a:lnTo>
                      <a:pt x="564" y="365"/>
                    </a:lnTo>
                    <a:lnTo>
                      <a:pt x="564" y="366"/>
                    </a:lnTo>
                    <a:lnTo>
                      <a:pt x="564" y="366"/>
                    </a:lnTo>
                    <a:lnTo>
                      <a:pt x="564" y="367"/>
                    </a:lnTo>
                    <a:lnTo>
                      <a:pt x="564" y="368"/>
                    </a:lnTo>
                    <a:lnTo>
                      <a:pt x="568" y="368"/>
                    </a:lnTo>
                    <a:lnTo>
                      <a:pt x="571" y="368"/>
                    </a:lnTo>
                    <a:lnTo>
                      <a:pt x="575" y="371"/>
                    </a:lnTo>
                    <a:lnTo>
                      <a:pt x="579" y="374"/>
                    </a:lnTo>
                    <a:lnTo>
                      <a:pt x="578" y="387"/>
                    </a:lnTo>
                    <a:lnTo>
                      <a:pt x="575" y="399"/>
                    </a:lnTo>
                    <a:lnTo>
                      <a:pt x="573" y="412"/>
                    </a:lnTo>
                    <a:lnTo>
                      <a:pt x="573" y="428"/>
                    </a:lnTo>
                    <a:lnTo>
                      <a:pt x="576" y="429"/>
                    </a:lnTo>
                    <a:lnTo>
                      <a:pt x="580" y="431"/>
                    </a:lnTo>
                    <a:lnTo>
                      <a:pt x="585" y="432"/>
                    </a:lnTo>
                    <a:lnTo>
                      <a:pt x="591" y="433"/>
                    </a:lnTo>
                    <a:lnTo>
                      <a:pt x="595" y="435"/>
                    </a:lnTo>
                    <a:lnTo>
                      <a:pt x="601" y="437"/>
                    </a:lnTo>
                    <a:lnTo>
                      <a:pt x="605" y="439"/>
                    </a:lnTo>
                    <a:lnTo>
                      <a:pt x="608" y="441"/>
                    </a:lnTo>
                    <a:lnTo>
                      <a:pt x="609" y="452"/>
                    </a:lnTo>
                    <a:lnTo>
                      <a:pt x="611" y="464"/>
                    </a:lnTo>
                    <a:lnTo>
                      <a:pt x="613" y="475"/>
                    </a:lnTo>
                    <a:lnTo>
                      <a:pt x="614" y="487"/>
                    </a:lnTo>
                    <a:lnTo>
                      <a:pt x="609" y="493"/>
                    </a:lnTo>
                    <a:lnTo>
                      <a:pt x="606" y="496"/>
                    </a:lnTo>
                    <a:lnTo>
                      <a:pt x="606" y="501"/>
                    </a:lnTo>
                    <a:lnTo>
                      <a:pt x="614" y="507"/>
                    </a:lnTo>
                    <a:lnTo>
                      <a:pt x="613" y="513"/>
                    </a:lnTo>
                    <a:lnTo>
                      <a:pt x="613" y="522"/>
                    </a:lnTo>
                    <a:lnTo>
                      <a:pt x="611" y="530"/>
                    </a:lnTo>
                    <a:lnTo>
                      <a:pt x="611" y="537"/>
                    </a:lnTo>
                    <a:lnTo>
                      <a:pt x="608" y="553"/>
                    </a:lnTo>
                    <a:lnTo>
                      <a:pt x="610" y="576"/>
                    </a:lnTo>
                    <a:lnTo>
                      <a:pt x="611" y="600"/>
                    </a:lnTo>
                    <a:lnTo>
                      <a:pt x="602" y="620"/>
                    </a:lnTo>
                    <a:lnTo>
                      <a:pt x="577" y="629"/>
                    </a:lnTo>
                    <a:lnTo>
                      <a:pt x="552" y="638"/>
                    </a:lnTo>
                    <a:lnTo>
                      <a:pt x="527" y="648"/>
                    </a:lnTo>
                    <a:lnTo>
                      <a:pt x="502" y="658"/>
                    </a:lnTo>
                    <a:lnTo>
                      <a:pt x="477" y="669"/>
                    </a:lnTo>
                    <a:lnTo>
                      <a:pt x="453" y="679"/>
                    </a:lnTo>
                    <a:lnTo>
                      <a:pt x="427" y="690"/>
                    </a:lnTo>
                    <a:lnTo>
                      <a:pt x="403" y="701"/>
                    </a:lnTo>
                    <a:lnTo>
                      <a:pt x="378" y="712"/>
                    </a:lnTo>
                    <a:lnTo>
                      <a:pt x="354" y="723"/>
                    </a:lnTo>
                    <a:lnTo>
                      <a:pt x="329" y="734"/>
                    </a:lnTo>
                    <a:lnTo>
                      <a:pt x="304" y="745"/>
                    </a:lnTo>
                    <a:lnTo>
                      <a:pt x="280" y="755"/>
                    </a:lnTo>
                    <a:lnTo>
                      <a:pt x="256" y="766"/>
                    </a:lnTo>
                    <a:lnTo>
                      <a:pt x="230" y="776"/>
                    </a:lnTo>
                    <a:lnTo>
                      <a:pt x="206" y="787"/>
                    </a:lnTo>
                    <a:lnTo>
                      <a:pt x="203" y="787"/>
                    </a:lnTo>
                    <a:lnTo>
                      <a:pt x="200" y="787"/>
                    </a:lnTo>
                    <a:lnTo>
                      <a:pt x="197" y="787"/>
                    </a:lnTo>
                    <a:lnTo>
                      <a:pt x="195" y="7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199" name="Freeform 103"/>
              <p:cNvSpPr>
                <a:spLocks/>
              </p:cNvSpPr>
              <p:nvPr/>
            </p:nvSpPr>
            <p:spPr bwMode="auto">
              <a:xfrm>
                <a:off x="1198" y="3401"/>
                <a:ext cx="85" cy="130"/>
              </a:xfrm>
              <a:custGeom>
                <a:avLst/>
                <a:gdLst/>
                <a:ahLst/>
                <a:cxnLst>
                  <a:cxn ang="0">
                    <a:pos x="137" y="248"/>
                  </a:cxn>
                  <a:cxn ang="0">
                    <a:pos x="111" y="232"/>
                  </a:cxn>
                  <a:cxn ang="0">
                    <a:pos x="84" y="215"/>
                  </a:cxn>
                  <a:cxn ang="0">
                    <a:pos x="53" y="191"/>
                  </a:cxn>
                  <a:cxn ang="0">
                    <a:pos x="20" y="169"/>
                  </a:cxn>
                  <a:cxn ang="0">
                    <a:pos x="0" y="153"/>
                  </a:cxn>
                  <a:cxn ang="0">
                    <a:pos x="0" y="143"/>
                  </a:cxn>
                  <a:cxn ang="0">
                    <a:pos x="27" y="157"/>
                  </a:cxn>
                  <a:cxn ang="0">
                    <a:pos x="60" y="176"/>
                  </a:cxn>
                  <a:cxn ang="0">
                    <a:pos x="75" y="179"/>
                  </a:cxn>
                  <a:cxn ang="0">
                    <a:pos x="75" y="175"/>
                  </a:cxn>
                  <a:cxn ang="0">
                    <a:pos x="47" y="160"/>
                  </a:cxn>
                  <a:cxn ang="0">
                    <a:pos x="20" y="145"/>
                  </a:cxn>
                  <a:cxn ang="0">
                    <a:pos x="1" y="128"/>
                  </a:cxn>
                  <a:cxn ang="0">
                    <a:pos x="2" y="108"/>
                  </a:cxn>
                  <a:cxn ang="0">
                    <a:pos x="34" y="116"/>
                  </a:cxn>
                  <a:cxn ang="0">
                    <a:pos x="68" y="134"/>
                  </a:cxn>
                  <a:cxn ang="0">
                    <a:pos x="86" y="144"/>
                  </a:cxn>
                  <a:cxn ang="0">
                    <a:pos x="89" y="144"/>
                  </a:cxn>
                  <a:cxn ang="0">
                    <a:pos x="55" y="116"/>
                  </a:cxn>
                  <a:cxn ang="0">
                    <a:pos x="19" y="82"/>
                  </a:cxn>
                  <a:cxn ang="0">
                    <a:pos x="9" y="56"/>
                  </a:cxn>
                  <a:cxn ang="0">
                    <a:pos x="12" y="32"/>
                  </a:cxn>
                  <a:cxn ang="0">
                    <a:pos x="27" y="36"/>
                  </a:cxn>
                  <a:cxn ang="0">
                    <a:pos x="43" y="45"/>
                  </a:cxn>
                  <a:cxn ang="0">
                    <a:pos x="54" y="51"/>
                  </a:cxn>
                  <a:cxn ang="0">
                    <a:pos x="54" y="47"/>
                  </a:cxn>
                  <a:cxn ang="0">
                    <a:pos x="38" y="38"/>
                  </a:cxn>
                  <a:cxn ang="0">
                    <a:pos x="23" y="28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53" y="18"/>
                  </a:cxn>
                  <a:cxn ang="0">
                    <a:pos x="106" y="54"/>
                  </a:cxn>
                  <a:cxn ang="0">
                    <a:pos x="135" y="75"/>
                  </a:cxn>
                  <a:cxn ang="0">
                    <a:pos x="144" y="84"/>
                  </a:cxn>
                  <a:cxn ang="0">
                    <a:pos x="162" y="83"/>
                  </a:cxn>
                  <a:cxn ang="0">
                    <a:pos x="168" y="108"/>
                  </a:cxn>
                  <a:cxn ang="0">
                    <a:pos x="159" y="131"/>
                  </a:cxn>
                  <a:cxn ang="0">
                    <a:pos x="137" y="120"/>
                  </a:cxn>
                  <a:cxn ang="0">
                    <a:pos x="114" y="107"/>
                  </a:cxn>
                  <a:cxn ang="0">
                    <a:pos x="107" y="106"/>
                  </a:cxn>
                  <a:cxn ang="0">
                    <a:pos x="113" y="111"/>
                  </a:cxn>
                  <a:cxn ang="0">
                    <a:pos x="136" y="124"/>
                  </a:cxn>
                  <a:cxn ang="0">
                    <a:pos x="160" y="140"/>
                  </a:cxn>
                  <a:cxn ang="0">
                    <a:pos x="165" y="173"/>
                  </a:cxn>
                  <a:cxn ang="0">
                    <a:pos x="157" y="200"/>
                  </a:cxn>
                  <a:cxn ang="0">
                    <a:pos x="131" y="189"/>
                  </a:cxn>
                  <a:cxn ang="0">
                    <a:pos x="131" y="192"/>
                  </a:cxn>
                  <a:cxn ang="0">
                    <a:pos x="145" y="202"/>
                  </a:cxn>
                  <a:cxn ang="0">
                    <a:pos x="160" y="217"/>
                  </a:cxn>
                  <a:cxn ang="0">
                    <a:pos x="158" y="258"/>
                  </a:cxn>
                  <a:cxn ang="0">
                    <a:pos x="156" y="259"/>
                  </a:cxn>
                </a:cxnLst>
                <a:rect l="0" t="0" r="r" b="b"/>
                <a:pathLst>
                  <a:path w="169" h="259">
                    <a:moveTo>
                      <a:pt x="154" y="259"/>
                    </a:moveTo>
                    <a:lnTo>
                      <a:pt x="145" y="253"/>
                    </a:lnTo>
                    <a:lnTo>
                      <a:pt x="137" y="248"/>
                    </a:lnTo>
                    <a:lnTo>
                      <a:pt x="128" y="242"/>
                    </a:lnTo>
                    <a:lnTo>
                      <a:pt x="120" y="236"/>
                    </a:lnTo>
                    <a:lnTo>
                      <a:pt x="111" y="232"/>
                    </a:lnTo>
                    <a:lnTo>
                      <a:pt x="101" y="226"/>
                    </a:lnTo>
                    <a:lnTo>
                      <a:pt x="93" y="221"/>
                    </a:lnTo>
                    <a:lnTo>
                      <a:pt x="84" y="215"/>
                    </a:lnTo>
                    <a:lnTo>
                      <a:pt x="74" y="207"/>
                    </a:lnTo>
                    <a:lnTo>
                      <a:pt x="63" y="199"/>
                    </a:lnTo>
                    <a:lnTo>
                      <a:pt x="53" y="191"/>
                    </a:lnTo>
                    <a:lnTo>
                      <a:pt x="42" y="183"/>
                    </a:lnTo>
                    <a:lnTo>
                      <a:pt x="31" y="176"/>
                    </a:lnTo>
                    <a:lnTo>
                      <a:pt x="20" y="169"/>
                    </a:lnTo>
                    <a:lnTo>
                      <a:pt x="9" y="162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7" y="145"/>
                    </a:lnTo>
                    <a:lnTo>
                      <a:pt x="16" y="150"/>
                    </a:lnTo>
                    <a:lnTo>
                      <a:pt x="27" y="157"/>
                    </a:lnTo>
                    <a:lnTo>
                      <a:pt x="38" y="164"/>
                    </a:lnTo>
                    <a:lnTo>
                      <a:pt x="50" y="170"/>
                    </a:lnTo>
                    <a:lnTo>
                      <a:pt x="60" y="176"/>
                    </a:lnTo>
                    <a:lnTo>
                      <a:pt x="68" y="180"/>
                    </a:lnTo>
                    <a:lnTo>
                      <a:pt x="75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5" y="176"/>
                    </a:lnTo>
                    <a:lnTo>
                      <a:pt x="75" y="175"/>
                    </a:lnTo>
                    <a:lnTo>
                      <a:pt x="66" y="170"/>
                    </a:lnTo>
                    <a:lnTo>
                      <a:pt x="57" y="165"/>
                    </a:lnTo>
                    <a:lnTo>
                      <a:pt x="47" y="160"/>
                    </a:lnTo>
                    <a:lnTo>
                      <a:pt x="38" y="154"/>
                    </a:lnTo>
                    <a:lnTo>
                      <a:pt x="29" y="150"/>
                    </a:lnTo>
                    <a:lnTo>
                      <a:pt x="20" y="145"/>
                    </a:lnTo>
                    <a:lnTo>
                      <a:pt x="10" y="139"/>
                    </a:lnTo>
                    <a:lnTo>
                      <a:pt x="1" y="135"/>
                    </a:lnTo>
                    <a:lnTo>
                      <a:pt x="1" y="128"/>
                    </a:lnTo>
                    <a:lnTo>
                      <a:pt x="1" y="121"/>
                    </a:lnTo>
                    <a:lnTo>
                      <a:pt x="1" y="114"/>
                    </a:lnTo>
                    <a:lnTo>
                      <a:pt x="2" y="108"/>
                    </a:lnTo>
                    <a:lnTo>
                      <a:pt x="12" y="109"/>
                    </a:lnTo>
                    <a:lnTo>
                      <a:pt x="22" y="112"/>
                    </a:lnTo>
                    <a:lnTo>
                      <a:pt x="34" y="116"/>
                    </a:lnTo>
                    <a:lnTo>
                      <a:pt x="45" y="121"/>
                    </a:lnTo>
                    <a:lnTo>
                      <a:pt x="57" y="127"/>
                    </a:lnTo>
                    <a:lnTo>
                      <a:pt x="68" y="134"/>
                    </a:lnTo>
                    <a:lnTo>
                      <a:pt x="78" y="139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9" y="144"/>
                    </a:lnTo>
                    <a:lnTo>
                      <a:pt x="80" y="137"/>
                    </a:lnTo>
                    <a:lnTo>
                      <a:pt x="68" y="127"/>
                    </a:lnTo>
                    <a:lnTo>
                      <a:pt x="55" y="116"/>
                    </a:lnTo>
                    <a:lnTo>
                      <a:pt x="42" y="104"/>
                    </a:lnTo>
                    <a:lnTo>
                      <a:pt x="29" y="92"/>
                    </a:lnTo>
                    <a:lnTo>
                      <a:pt x="19" y="82"/>
                    </a:lnTo>
                    <a:lnTo>
                      <a:pt x="10" y="71"/>
                    </a:lnTo>
                    <a:lnTo>
                      <a:pt x="7" y="64"/>
                    </a:lnTo>
                    <a:lnTo>
                      <a:pt x="9" y="56"/>
                    </a:lnTo>
                    <a:lnTo>
                      <a:pt x="12" y="47"/>
                    </a:lnTo>
                    <a:lnTo>
                      <a:pt x="12" y="39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2" y="34"/>
                    </a:lnTo>
                    <a:lnTo>
                      <a:pt x="27" y="36"/>
                    </a:lnTo>
                    <a:lnTo>
                      <a:pt x="32" y="38"/>
                    </a:lnTo>
                    <a:lnTo>
                      <a:pt x="37" y="41"/>
                    </a:lnTo>
                    <a:lnTo>
                      <a:pt x="43" y="45"/>
                    </a:lnTo>
                    <a:lnTo>
                      <a:pt x="48" y="48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8" y="38"/>
                    </a:lnTo>
                    <a:lnTo>
                      <a:pt x="34" y="34"/>
                    </a:lnTo>
                    <a:lnTo>
                      <a:pt x="28" y="31"/>
                    </a:lnTo>
                    <a:lnTo>
                      <a:pt x="23" y="28"/>
                    </a:lnTo>
                    <a:lnTo>
                      <a:pt x="17" y="25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7" y="9"/>
                    </a:lnTo>
                    <a:lnTo>
                      <a:pt x="53" y="18"/>
                    </a:lnTo>
                    <a:lnTo>
                      <a:pt x="72" y="30"/>
                    </a:lnTo>
                    <a:lnTo>
                      <a:pt x="89" y="43"/>
                    </a:lnTo>
                    <a:lnTo>
                      <a:pt x="106" y="54"/>
                    </a:lnTo>
                    <a:lnTo>
                      <a:pt x="121" y="64"/>
                    </a:lnTo>
                    <a:lnTo>
                      <a:pt x="133" y="72"/>
                    </a:lnTo>
                    <a:lnTo>
                      <a:pt x="135" y="75"/>
                    </a:lnTo>
                    <a:lnTo>
                      <a:pt x="138" y="78"/>
                    </a:lnTo>
                    <a:lnTo>
                      <a:pt x="142" y="81"/>
                    </a:lnTo>
                    <a:lnTo>
                      <a:pt x="144" y="84"/>
                    </a:lnTo>
                    <a:lnTo>
                      <a:pt x="151" y="84"/>
                    </a:lnTo>
                    <a:lnTo>
                      <a:pt x="157" y="83"/>
                    </a:lnTo>
                    <a:lnTo>
                      <a:pt x="162" y="83"/>
                    </a:lnTo>
                    <a:lnTo>
                      <a:pt x="169" y="83"/>
                    </a:lnTo>
                    <a:lnTo>
                      <a:pt x="169" y="96"/>
                    </a:lnTo>
                    <a:lnTo>
                      <a:pt x="168" y="108"/>
                    </a:lnTo>
                    <a:lnTo>
                      <a:pt x="168" y="120"/>
                    </a:lnTo>
                    <a:lnTo>
                      <a:pt x="167" y="132"/>
                    </a:lnTo>
                    <a:lnTo>
                      <a:pt x="159" y="131"/>
                    </a:lnTo>
                    <a:lnTo>
                      <a:pt x="152" y="129"/>
                    </a:lnTo>
                    <a:lnTo>
                      <a:pt x="144" y="124"/>
                    </a:lnTo>
                    <a:lnTo>
                      <a:pt x="137" y="120"/>
                    </a:lnTo>
                    <a:lnTo>
                      <a:pt x="129" y="115"/>
                    </a:lnTo>
                    <a:lnTo>
                      <a:pt x="122" y="111"/>
                    </a:lnTo>
                    <a:lnTo>
                      <a:pt x="114" y="107"/>
                    </a:lnTo>
                    <a:lnTo>
                      <a:pt x="107" y="105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13" y="111"/>
                    </a:lnTo>
                    <a:lnTo>
                      <a:pt x="121" y="115"/>
                    </a:lnTo>
                    <a:lnTo>
                      <a:pt x="128" y="120"/>
                    </a:lnTo>
                    <a:lnTo>
                      <a:pt x="136" y="124"/>
                    </a:lnTo>
                    <a:lnTo>
                      <a:pt x="144" y="129"/>
                    </a:lnTo>
                    <a:lnTo>
                      <a:pt x="152" y="135"/>
                    </a:lnTo>
                    <a:lnTo>
                      <a:pt x="160" y="140"/>
                    </a:lnTo>
                    <a:lnTo>
                      <a:pt x="168" y="146"/>
                    </a:lnTo>
                    <a:lnTo>
                      <a:pt x="167" y="160"/>
                    </a:lnTo>
                    <a:lnTo>
                      <a:pt x="165" y="173"/>
                    </a:lnTo>
                    <a:lnTo>
                      <a:pt x="164" y="187"/>
                    </a:lnTo>
                    <a:lnTo>
                      <a:pt x="161" y="200"/>
                    </a:lnTo>
                    <a:lnTo>
                      <a:pt x="157" y="200"/>
                    </a:lnTo>
                    <a:lnTo>
                      <a:pt x="146" y="196"/>
                    </a:lnTo>
                    <a:lnTo>
                      <a:pt x="137" y="191"/>
                    </a:lnTo>
                    <a:lnTo>
                      <a:pt x="131" y="189"/>
                    </a:lnTo>
                    <a:lnTo>
                      <a:pt x="131" y="190"/>
                    </a:lnTo>
                    <a:lnTo>
                      <a:pt x="131" y="191"/>
                    </a:lnTo>
                    <a:lnTo>
                      <a:pt x="131" y="192"/>
                    </a:lnTo>
                    <a:lnTo>
                      <a:pt x="131" y="193"/>
                    </a:lnTo>
                    <a:lnTo>
                      <a:pt x="138" y="198"/>
                    </a:lnTo>
                    <a:lnTo>
                      <a:pt x="145" y="202"/>
                    </a:lnTo>
                    <a:lnTo>
                      <a:pt x="152" y="206"/>
                    </a:lnTo>
                    <a:lnTo>
                      <a:pt x="159" y="211"/>
                    </a:lnTo>
                    <a:lnTo>
                      <a:pt x="160" y="217"/>
                    </a:lnTo>
                    <a:lnTo>
                      <a:pt x="160" y="222"/>
                    </a:lnTo>
                    <a:lnTo>
                      <a:pt x="159" y="235"/>
                    </a:lnTo>
                    <a:lnTo>
                      <a:pt x="158" y="258"/>
                    </a:lnTo>
                    <a:lnTo>
                      <a:pt x="157" y="259"/>
                    </a:lnTo>
                    <a:lnTo>
                      <a:pt x="156" y="259"/>
                    </a:lnTo>
                    <a:lnTo>
                      <a:pt x="156" y="259"/>
                    </a:lnTo>
                    <a:lnTo>
                      <a:pt x="154" y="25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0" name="Freeform 104"/>
              <p:cNvSpPr>
                <a:spLocks/>
              </p:cNvSpPr>
              <p:nvPr/>
            </p:nvSpPr>
            <p:spPr bwMode="auto">
              <a:xfrm>
                <a:off x="1282" y="3416"/>
                <a:ext cx="84" cy="113"/>
              </a:xfrm>
              <a:custGeom>
                <a:avLst/>
                <a:gdLst/>
                <a:ahLst/>
                <a:cxnLst>
                  <a:cxn ang="0">
                    <a:pos x="1" y="216"/>
                  </a:cxn>
                  <a:cxn ang="0">
                    <a:pos x="7" y="174"/>
                  </a:cxn>
                  <a:cxn ang="0">
                    <a:pos x="13" y="169"/>
                  </a:cxn>
                  <a:cxn ang="0">
                    <a:pos x="13" y="167"/>
                  </a:cxn>
                  <a:cxn ang="0">
                    <a:pos x="9" y="167"/>
                  </a:cxn>
                  <a:cxn ang="0">
                    <a:pos x="7" y="153"/>
                  </a:cxn>
                  <a:cxn ang="0">
                    <a:pos x="10" y="109"/>
                  </a:cxn>
                  <a:cxn ang="0">
                    <a:pos x="27" y="101"/>
                  </a:cxn>
                  <a:cxn ang="0">
                    <a:pos x="20" y="100"/>
                  </a:cxn>
                  <a:cxn ang="0">
                    <a:pos x="12" y="90"/>
                  </a:cxn>
                  <a:cxn ang="0">
                    <a:pos x="14" y="48"/>
                  </a:cxn>
                  <a:cxn ang="0">
                    <a:pos x="36" y="41"/>
                  </a:cxn>
                  <a:cxn ang="0">
                    <a:pos x="65" y="33"/>
                  </a:cxn>
                  <a:cxn ang="0">
                    <a:pos x="90" y="25"/>
                  </a:cxn>
                  <a:cxn ang="0">
                    <a:pos x="123" y="14"/>
                  </a:cxn>
                  <a:cxn ang="0">
                    <a:pos x="156" y="3"/>
                  </a:cxn>
                  <a:cxn ang="0">
                    <a:pos x="167" y="7"/>
                  </a:cxn>
                  <a:cxn ang="0">
                    <a:pos x="162" y="16"/>
                  </a:cxn>
                  <a:cxn ang="0">
                    <a:pos x="145" y="25"/>
                  </a:cxn>
                  <a:cxn ang="0">
                    <a:pos x="130" y="33"/>
                  </a:cxn>
                  <a:cxn ang="0">
                    <a:pos x="135" y="34"/>
                  </a:cxn>
                  <a:cxn ang="0">
                    <a:pos x="150" y="29"/>
                  </a:cxn>
                  <a:cxn ang="0">
                    <a:pos x="167" y="24"/>
                  </a:cxn>
                  <a:cxn ang="0">
                    <a:pos x="165" y="41"/>
                  </a:cxn>
                  <a:cxn ang="0">
                    <a:pos x="138" y="56"/>
                  </a:cxn>
                  <a:cxn ang="0">
                    <a:pos x="107" y="69"/>
                  </a:cxn>
                  <a:cxn ang="0">
                    <a:pos x="76" y="83"/>
                  </a:cxn>
                  <a:cxn ang="0">
                    <a:pos x="77" y="89"/>
                  </a:cxn>
                  <a:cxn ang="0">
                    <a:pos x="99" y="81"/>
                  </a:cxn>
                  <a:cxn ang="0">
                    <a:pos x="133" y="66"/>
                  </a:cxn>
                  <a:cxn ang="0">
                    <a:pos x="166" y="55"/>
                  </a:cxn>
                  <a:cxn ang="0">
                    <a:pos x="165" y="91"/>
                  </a:cxn>
                  <a:cxn ang="0">
                    <a:pos x="153" y="100"/>
                  </a:cxn>
                  <a:cxn ang="0">
                    <a:pos x="138" y="108"/>
                  </a:cxn>
                  <a:cxn ang="0">
                    <a:pos x="123" y="116"/>
                  </a:cxn>
                  <a:cxn ang="0">
                    <a:pos x="137" y="114"/>
                  </a:cxn>
                  <a:cxn ang="0">
                    <a:pos x="154" y="109"/>
                  </a:cxn>
                  <a:cxn ang="0">
                    <a:pos x="164" y="110"/>
                  </a:cxn>
                  <a:cxn ang="0">
                    <a:pos x="162" y="127"/>
                  </a:cxn>
                  <a:cxn ang="0">
                    <a:pos x="146" y="135"/>
                  </a:cxn>
                  <a:cxn ang="0">
                    <a:pos x="131" y="143"/>
                  </a:cxn>
                  <a:cxn ang="0">
                    <a:pos x="101" y="155"/>
                  </a:cxn>
                  <a:cxn ang="0">
                    <a:pos x="65" y="168"/>
                  </a:cxn>
                  <a:cxn ang="0">
                    <a:pos x="51" y="174"/>
                  </a:cxn>
                  <a:cxn ang="0">
                    <a:pos x="51" y="176"/>
                  </a:cxn>
                  <a:cxn ang="0">
                    <a:pos x="66" y="175"/>
                  </a:cxn>
                  <a:cxn ang="0">
                    <a:pos x="106" y="161"/>
                  </a:cxn>
                  <a:cxn ang="0">
                    <a:pos x="146" y="144"/>
                  </a:cxn>
                  <a:cxn ang="0">
                    <a:pos x="159" y="151"/>
                  </a:cxn>
                  <a:cxn ang="0">
                    <a:pos x="154" y="163"/>
                  </a:cxn>
                  <a:cxn ang="0">
                    <a:pos x="129" y="175"/>
                  </a:cxn>
                  <a:cxn ang="0">
                    <a:pos x="76" y="198"/>
                  </a:cxn>
                  <a:cxn ang="0">
                    <a:pos x="24" y="219"/>
                  </a:cxn>
                  <a:cxn ang="0">
                    <a:pos x="6" y="225"/>
                  </a:cxn>
                  <a:cxn ang="0">
                    <a:pos x="1" y="226"/>
                  </a:cxn>
                </a:cxnLst>
                <a:rect l="0" t="0" r="r" b="b"/>
                <a:pathLst>
                  <a:path w="168" h="226">
                    <a:moveTo>
                      <a:pt x="1" y="226"/>
                    </a:moveTo>
                    <a:lnTo>
                      <a:pt x="0" y="222"/>
                    </a:lnTo>
                    <a:lnTo>
                      <a:pt x="1" y="216"/>
                    </a:lnTo>
                    <a:lnTo>
                      <a:pt x="2" y="203"/>
                    </a:lnTo>
                    <a:lnTo>
                      <a:pt x="5" y="176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10" y="170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2" y="167"/>
                    </a:lnTo>
                    <a:lnTo>
                      <a:pt x="9" y="167"/>
                    </a:lnTo>
                    <a:lnTo>
                      <a:pt x="8" y="168"/>
                    </a:lnTo>
                    <a:lnTo>
                      <a:pt x="7" y="169"/>
                    </a:lnTo>
                    <a:lnTo>
                      <a:pt x="7" y="153"/>
                    </a:lnTo>
                    <a:lnTo>
                      <a:pt x="8" y="139"/>
                    </a:lnTo>
                    <a:lnTo>
                      <a:pt x="9" y="124"/>
                    </a:lnTo>
                    <a:lnTo>
                      <a:pt x="10" y="109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27" y="101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101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2" y="76"/>
                    </a:lnTo>
                    <a:lnTo>
                      <a:pt x="13" y="61"/>
                    </a:lnTo>
                    <a:lnTo>
                      <a:pt x="14" y="48"/>
                    </a:lnTo>
                    <a:lnTo>
                      <a:pt x="20" y="46"/>
                    </a:lnTo>
                    <a:lnTo>
                      <a:pt x="27" y="44"/>
                    </a:lnTo>
                    <a:lnTo>
                      <a:pt x="36" y="41"/>
                    </a:lnTo>
                    <a:lnTo>
                      <a:pt x="45" y="38"/>
                    </a:lnTo>
                    <a:lnTo>
                      <a:pt x="55" y="36"/>
                    </a:lnTo>
                    <a:lnTo>
                      <a:pt x="65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90" y="25"/>
                    </a:lnTo>
                    <a:lnTo>
                      <a:pt x="100" y="22"/>
                    </a:lnTo>
                    <a:lnTo>
                      <a:pt x="112" y="18"/>
                    </a:lnTo>
                    <a:lnTo>
                      <a:pt x="123" y="14"/>
                    </a:lnTo>
                    <a:lnTo>
                      <a:pt x="134" y="10"/>
                    </a:lnTo>
                    <a:lnTo>
                      <a:pt x="145" y="6"/>
                    </a:lnTo>
                    <a:lnTo>
                      <a:pt x="156" y="3"/>
                    </a:lnTo>
                    <a:lnTo>
                      <a:pt x="167" y="0"/>
                    </a:lnTo>
                    <a:lnTo>
                      <a:pt x="167" y="3"/>
                    </a:lnTo>
                    <a:lnTo>
                      <a:pt x="167" y="7"/>
                    </a:lnTo>
                    <a:lnTo>
                      <a:pt x="167" y="10"/>
                    </a:lnTo>
                    <a:lnTo>
                      <a:pt x="168" y="13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51" y="23"/>
                    </a:lnTo>
                    <a:lnTo>
                      <a:pt x="145" y="25"/>
                    </a:lnTo>
                    <a:lnTo>
                      <a:pt x="141" y="29"/>
                    </a:lnTo>
                    <a:lnTo>
                      <a:pt x="135" y="31"/>
                    </a:lnTo>
                    <a:lnTo>
                      <a:pt x="130" y="33"/>
                    </a:lnTo>
                    <a:lnTo>
                      <a:pt x="126" y="36"/>
                    </a:lnTo>
                    <a:lnTo>
                      <a:pt x="130" y="36"/>
                    </a:lnTo>
                    <a:lnTo>
                      <a:pt x="135" y="34"/>
                    </a:lnTo>
                    <a:lnTo>
                      <a:pt x="141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6"/>
                    </a:lnTo>
                    <a:lnTo>
                      <a:pt x="161" y="25"/>
                    </a:lnTo>
                    <a:lnTo>
                      <a:pt x="167" y="24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5" y="41"/>
                    </a:lnTo>
                    <a:lnTo>
                      <a:pt x="160" y="47"/>
                    </a:lnTo>
                    <a:lnTo>
                      <a:pt x="150" y="52"/>
                    </a:lnTo>
                    <a:lnTo>
                      <a:pt x="138" y="56"/>
                    </a:lnTo>
                    <a:lnTo>
                      <a:pt x="128" y="61"/>
                    </a:lnTo>
                    <a:lnTo>
                      <a:pt x="118" y="64"/>
                    </a:lnTo>
                    <a:lnTo>
                      <a:pt x="107" y="69"/>
                    </a:lnTo>
                    <a:lnTo>
                      <a:pt x="97" y="74"/>
                    </a:lnTo>
                    <a:lnTo>
                      <a:pt x="86" y="78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6" y="87"/>
                    </a:lnTo>
                    <a:lnTo>
                      <a:pt x="77" y="89"/>
                    </a:lnTo>
                    <a:lnTo>
                      <a:pt x="78" y="90"/>
                    </a:lnTo>
                    <a:lnTo>
                      <a:pt x="89" y="85"/>
                    </a:lnTo>
                    <a:lnTo>
                      <a:pt x="99" y="81"/>
                    </a:lnTo>
                    <a:lnTo>
                      <a:pt x="111" y="76"/>
                    </a:lnTo>
                    <a:lnTo>
                      <a:pt x="121" y="70"/>
                    </a:lnTo>
                    <a:lnTo>
                      <a:pt x="133" y="66"/>
                    </a:lnTo>
                    <a:lnTo>
                      <a:pt x="144" y="61"/>
                    </a:lnTo>
                    <a:lnTo>
                      <a:pt x="156" y="57"/>
                    </a:lnTo>
                    <a:lnTo>
                      <a:pt x="166" y="55"/>
                    </a:lnTo>
                    <a:lnTo>
                      <a:pt x="166" y="74"/>
                    </a:lnTo>
                    <a:lnTo>
                      <a:pt x="166" y="84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59" y="98"/>
                    </a:lnTo>
                    <a:lnTo>
                      <a:pt x="153" y="100"/>
                    </a:lnTo>
                    <a:lnTo>
                      <a:pt x="149" y="104"/>
                    </a:lnTo>
                    <a:lnTo>
                      <a:pt x="143" y="106"/>
                    </a:lnTo>
                    <a:lnTo>
                      <a:pt x="138" y="108"/>
                    </a:lnTo>
                    <a:lnTo>
                      <a:pt x="133" y="110"/>
                    </a:lnTo>
                    <a:lnTo>
                      <a:pt x="128" y="114"/>
                    </a:lnTo>
                    <a:lnTo>
                      <a:pt x="123" y="116"/>
                    </a:lnTo>
                    <a:lnTo>
                      <a:pt x="128" y="116"/>
                    </a:lnTo>
                    <a:lnTo>
                      <a:pt x="133" y="115"/>
                    </a:lnTo>
                    <a:lnTo>
                      <a:pt x="137" y="114"/>
                    </a:lnTo>
                    <a:lnTo>
                      <a:pt x="143" y="113"/>
                    </a:lnTo>
                    <a:lnTo>
                      <a:pt x="149" y="110"/>
                    </a:lnTo>
                    <a:lnTo>
                      <a:pt x="154" y="109"/>
                    </a:lnTo>
                    <a:lnTo>
                      <a:pt x="159" y="107"/>
                    </a:lnTo>
                    <a:lnTo>
                      <a:pt x="165" y="106"/>
                    </a:lnTo>
                    <a:lnTo>
                      <a:pt x="164" y="110"/>
                    </a:lnTo>
                    <a:lnTo>
                      <a:pt x="164" y="116"/>
                    </a:lnTo>
                    <a:lnTo>
                      <a:pt x="162" y="121"/>
                    </a:lnTo>
                    <a:lnTo>
                      <a:pt x="162" y="127"/>
                    </a:lnTo>
                    <a:lnTo>
                      <a:pt x="157" y="129"/>
                    </a:lnTo>
                    <a:lnTo>
                      <a:pt x="152" y="132"/>
                    </a:lnTo>
                    <a:lnTo>
                      <a:pt x="146" y="135"/>
                    </a:lnTo>
                    <a:lnTo>
                      <a:pt x="142" y="137"/>
                    </a:lnTo>
                    <a:lnTo>
                      <a:pt x="136" y="139"/>
                    </a:lnTo>
                    <a:lnTo>
                      <a:pt x="131" y="143"/>
                    </a:lnTo>
                    <a:lnTo>
                      <a:pt x="126" y="145"/>
                    </a:lnTo>
                    <a:lnTo>
                      <a:pt x="121" y="149"/>
                    </a:lnTo>
                    <a:lnTo>
                      <a:pt x="101" y="155"/>
                    </a:lnTo>
                    <a:lnTo>
                      <a:pt x="85" y="161"/>
                    </a:lnTo>
                    <a:lnTo>
                      <a:pt x="74" y="166"/>
                    </a:lnTo>
                    <a:lnTo>
                      <a:pt x="65" y="168"/>
                    </a:lnTo>
                    <a:lnTo>
                      <a:pt x="58" y="172"/>
                    </a:lnTo>
                    <a:lnTo>
                      <a:pt x="53" y="173"/>
                    </a:lnTo>
                    <a:lnTo>
                      <a:pt x="51" y="174"/>
                    </a:lnTo>
                    <a:lnTo>
                      <a:pt x="48" y="175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7"/>
                    </a:lnTo>
                    <a:lnTo>
                      <a:pt x="52" y="178"/>
                    </a:lnTo>
                    <a:lnTo>
                      <a:pt x="66" y="175"/>
                    </a:lnTo>
                    <a:lnTo>
                      <a:pt x="80" y="172"/>
                    </a:lnTo>
                    <a:lnTo>
                      <a:pt x="93" y="167"/>
                    </a:lnTo>
                    <a:lnTo>
                      <a:pt x="106" y="161"/>
                    </a:lnTo>
                    <a:lnTo>
                      <a:pt x="120" y="155"/>
                    </a:lnTo>
                    <a:lnTo>
                      <a:pt x="134" y="150"/>
                    </a:lnTo>
                    <a:lnTo>
                      <a:pt x="146" y="144"/>
                    </a:lnTo>
                    <a:lnTo>
                      <a:pt x="160" y="139"/>
                    </a:lnTo>
                    <a:lnTo>
                      <a:pt x="159" y="145"/>
                    </a:lnTo>
                    <a:lnTo>
                      <a:pt x="159" y="151"/>
                    </a:lnTo>
                    <a:lnTo>
                      <a:pt x="159" y="155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49" y="166"/>
                    </a:lnTo>
                    <a:lnTo>
                      <a:pt x="139" y="170"/>
                    </a:lnTo>
                    <a:lnTo>
                      <a:pt x="129" y="175"/>
                    </a:lnTo>
                    <a:lnTo>
                      <a:pt x="114" y="181"/>
                    </a:lnTo>
                    <a:lnTo>
                      <a:pt x="97" y="189"/>
                    </a:lnTo>
                    <a:lnTo>
                      <a:pt x="76" y="198"/>
                    </a:lnTo>
                    <a:lnTo>
                      <a:pt x="51" y="210"/>
                    </a:lnTo>
                    <a:lnTo>
                      <a:pt x="36" y="215"/>
                    </a:lnTo>
                    <a:lnTo>
                      <a:pt x="24" y="219"/>
                    </a:lnTo>
                    <a:lnTo>
                      <a:pt x="16" y="222"/>
                    </a:lnTo>
                    <a:lnTo>
                      <a:pt x="10" y="223"/>
                    </a:lnTo>
                    <a:lnTo>
                      <a:pt x="6" y="225"/>
                    </a:lnTo>
                    <a:lnTo>
                      <a:pt x="4" y="226"/>
                    </a:lnTo>
                    <a:lnTo>
                      <a:pt x="2" y="226"/>
                    </a:ln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1" name="Freeform 105"/>
              <p:cNvSpPr>
                <a:spLocks/>
              </p:cNvSpPr>
              <p:nvPr/>
            </p:nvSpPr>
            <p:spPr bwMode="auto">
              <a:xfrm>
                <a:off x="1366" y="3403"/>
                <a:ext cx="36" cy="92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4" y="143"/>
                  </a:cxn>
                  <a:cxn ang="0">
                    <a:pos x="6" y="102"/>
                  </a:cxn>
                  <a:cxn ang="0">
                    <a:pos x="7" y="60"/>
                  </a:cxn>
                  <a:cxn ang="0">
                    <a:pos x="7" y="21"/>
                  </a:cxn>
                  <a:cxn ang="0">
                    <a:pos x="19" y="17"/>
                  </a:cxn>
                  <a:cxn ang="0">
                    <a:pos x="30" y="14"/>
                  </a:cxn>
                  <a:cxn ang="0">
                    <a:pos x="41" y="11"/>
                  </a:cxn>
                  <a:cxn ang="0">
                    <a:pos x="50" y="7"/>
                  </a:cxn>
                  <a:cxn ang="0">
                    <a:pos x="58" y="5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1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59" y="159"/>
                  </a:cxn>
                  <a:cxn ang="0">
                    <a:pos x="57" y="160"/>
                  </a:cxn>
                  <a:cxn ang="0">
                    <a:pos x="54" y="163"/>
                  </a:cxn>
                  <a:cxn ang="0">
                    <a:pos x="51" y="164"/>
                  </a:cxn>
                  <a:cxn ang="0">
                    <a:pos x="46" y="166"/>
                  </a:cxn>
                  <a:cxn ang="0">
                    <a:pos x="39" y="168"/>
                  </a:cxn>
                  <a:cxn ang="0">
                    <a:pos x="30" y="173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4" y="143"/>
                    </a:lnTo>
                    <a:lnTo>
                      <a:pt x="6" y="102"/>
                    </a:lnTo>
                    <a:lnTo>
                      <a:pt x="7" y="60"/>
                    </a:lnTo>
                    <a:lnTo>
                      <a:pt x="7" y="21"/>
                    </a:lnTo>
                    <a:lnTo>
                      <a:pt x="19" y="17"/>
                    </a:lnTo>
                    <a:lnTo>
                      <a:pt x="30" y="14"/>
                    </a:lnTo>
                    <a:lnTo>
                      <a:pt x="41" y="11"/>
                    </a:lnTo>
                    <a:lnTo>
                      <a:pt x="50" y="7"/>
                    </a:lnTo>
                    <a:lnTo>
                      <a:pt x="58" y="5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1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59" y="159"/>
                    </a:lnTo>
                    <a:lnTo>
                      <a:pt x="57" y="160"/>
                    </a:lnTo>
                    <a:lnTo>
                      <a:pt x="54" y="163"/>
                    </a:lnTo>
                    <a:lnTo>
                      <a:pt x="51" y="164"/>
                    </a:lnTo>
                    <a:lnTo>
                      <a:pt x="46" y="166"/>
                    </a:lnTo>
                    <a:lnTo>
                      <a:pt x="39" y="168"/>
                    </a:lnTo>
                    <a:lnTo>
                      <a:pt x="30" y="173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2" name="Freeform 106"/>
              <p:cNvSpPr>
                <a:spLocks/>
              </p:cNvSpPr>
              <p:nvPr/>
            </p:nvSpPr>
            <p:spPr bwMode="auto">
              <a:xfrm>
                <a:off x="1401" y="3375"/>
                <a:ext cx="76" cy="104"/>
              </a:xfrm>
              <a:custGeom>
                <a:avLst/>
                <a:gdLst/>
                <a:ahLst/>
                <a:cxnLst>
                  <a:cxn ang="0">
                    <a:pos x="2" y="184"/>
                  </a:cxn>
                  <a:cxn ang="0">
                    <a:pos x="9" y="154"/>
                  </a:cxn>
                  <a:cxn ang="0">
                    <a:pos x="34" y="145"/>
                  </a:cxn>
                  <a:cxn ang="0">
                    <a:pos x="20" y="146"/>
                  </a:cxn>
                  <a:cxn ang="0">
                    <a:pos x="6" y="131"/>
                  </a:cxn>
                  <a:cxn ang="0">
                    <a:pos x="22" y="109"/>
                  </a:cxn>
                  <a:cxn ang="0">
                    <a:pos x="47" y="100"/>
                  </a:cxn>
                  <a:cxn ang="0">
                    <a:pos x="53" y="98"/>
                  </a:cxn>
                  <a:cxn ang="0">
                    <a:pos x="51" y="97"/>
                  </a:cxn>
                  <a:cxn ang="0">
                    <a:pos x="40" y="98"/>
                  </a:cxn>
                  <a:cxn ang="0">
                    <a:pos x="6" y="107"/>
                  </a:cxn>
                  <a:cxn ang="0">
                    <a:pos x="7" y="83"/>
                  </a:cxn>
                  <a:cxn ang="0">
                    <a:pos x="24" y="70"/>
                  </a:cxn>
                  <a:cxn ang="0">
                    <a:pos x="45" y="63"/>
                  </a:cxn>
                  <a:cxn ang="0">
                    <a:pos x="70" y="55"/>
                  </a:cxn>
                  <a:cxn ang="0">
                    <a:pos x="63" y="55"/>
                  </a:cxn>
                  <a:cxn ang="0">
                    <a:pos x="41" y="60"/>
                  </a:cxn>
                  <a:cxn ang="0">
                    <a:pos x="10" y="62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8" y="16"/>
                  </a:cxn>
                  <a:cxn ang="0">
                    <a:pos x="127" y="4"/>
                  </a:cxn>
                  <a:cxn ang="0">
                    <a:pos x="150" y="0"/>
                  </a:cxn>
                  <a:cxn ang="0">
                    <a:pos x="152" y="15"/>
                  </a:cxn>
                  <a:cxn ang="0">
                    <a:pos x="138" y="39"/>
                  </a:cxn>
                  <a:cxn ang="0">
                    <a:pos x="97" y="63"/>
                  </a:cxn>
                  <a:cxn ang="0">
                    <a:pos x="60" y="79"/>
                  </a:cxn>
                  <a:cxn ang="0">
                    <a:pos x="79" y="74"/>
                  </a:cxn>
                  <a:cxn ang="0">
                    <a:pos x="102" y="67"/>
                  </a:cxn>
                  <a:cxn ang="0">
                    <a:pos x="128" y="61"/>
                  </a:cxn>
                  <a:cxn ang="0">
                    <a:pos x="154" y="55"/>
                  </a:cxn>
                  <a:cxn ang="0">
                    <a:pos x="135" y="90"/>
                  </a:cxn>
                  <a:cxn ang="0">
                    <a:pos x="100" y="111"/>
                  </a:cxn>
                  <a:cxn ang="0">
                    <a:pos x="74" y="121"/>
                  </a:cxn>
                  <a:cxn ang="0">
                    <a:pos x="75" y="122"/>
                  </a:cxn>
                  <a:cxn ang="0">
                    <a:pos x="103" y="114"/>
                  </a:cxn>
                  <a:cxn ang="0">
                    <a:pos x="131" y="106"/>
                  </a:cxn>
                  <a:cxn ang="0">
                    <a:pos x="152" y="108"/>
                  </a:cxn>
                  <a:cxn ang="0">
                    <a:pos x="151" y="121"/>
                  </a:cxn>
                  <a:cxn ang="0">
                    <a:pos x="116" y="136"/>
                  </a:cxn>
                  <a:cxn ang="0">
                    <a:pos x="79" y="150"/>
                  </a:cxn>
                  <a:cxn ang="0">
                    <a:pos x="55" y="157"/>
                  </a:cxn>
                  <a:cxn ang="0">
                    <a:pos x="53" y="159"/>
                  </a:cxn>
                  <a:cxn ang="0">
                    <a:pos x="89" y="150"/>
                  </a:cxn>
                  <a:cxn ang="0">
                    <a:pos x="124" y="136"/>
                  </a:cxn>
                  <a:cxn ang="0">
                    <a:pos x="148" y="134"/>
                  </a:cxn>
                  <a:cxn ang="0">
                    <a:pos x="148" y="147"/>
                  </a:cxn>
                  <a:cxn ang="0">
                    <a:pos x="129" y="158"/>
                  </a:cxn>
                  <a:cxn ang="0">
                    <a:pos x="86" y="172"/>
                  </a:cxn>
                  <a:cxn ang="0">
                    <a:pos x="42" y="193"/>
                  </a:cxn>
                  <a:cxn ang="0">
                    <a:pos x="0" y="208"/>
                  </a:cxn>
                </a:cxnLst>
                <a:rect l="0" t="0" r="r" b="b"/>
                <a:pathLst>
                  <a:path w="154" h="208">
                    <a:moveTo>
                      <a:pt x="0" y="208"/>
                    </a:moveTo>
                    <a:lnTo>
                      <a:pt x="0" y="196"/>
                    </a:lnTo>
                    <a:lnTo>
                      <a:pt x="2" y="184"/>
                    </a:lnTo>
                    <a:lnTo>
                      <a:pt x="2" y="172"/>
                    </a:lnTo>
                    <a:lnTo>
                      <a:pt x="3" y="160"/>
                    </a:lnTo>
                    <a:lnTo>
                      <a:pt x="9" y="154"/>
                    </a:lnTo>
                    <a:lnTo>
                      <a:pt x="17" y="152"/>
                    </a:lnTo>
                    <a:lnTo>
                      <a:pt x="26" y="150"/>
                    </a:lnTo>
                    <a:lnTo>
                      <a:pt x="34" y="145"/>
                    </a:lnTo>
                    <a:lnTo>
                      <a:pt x="32" y="144"/>
                    </a:lnTo>
                    <a:lnTo>
                      <a:pt x="28" y="145"/>
                    </a:lnTo>
                    <a:lnTo>
                      <a:pt x="20" y="146"/>
                    </a:lnTo>
                    <a:lnTo>
                      <a:pt x="5" y="149"/>
                    </a:lnTo>
                    <a:lnTo>
                      <a:pt x="5" y="140"/>
                    </a:lnTo>
                    <a:lnTo>
                      <a:pt x="6" y="131"/>
                    </a:lnTo>
                    <a:lnTo>
                      <a:pt x="6" y="123"/>
                    </a:lnTo>
                    <a:lnTo>
                      <a:pt x="7" y="115"/>
                    </a:lnTo>
                    <a:lnTo>
                      <a:pt x="22" y="109"/>
                    </a:lnTo>
                    <a:lnTo>
                      <a:pt x="34" y="106"/>
                    </a:lnTo>
                    <a:lnTo>
                      <a:pt x="42" y="102"/>
                    </a:lnTo>
                    <a:lnTo>
                      <a:pt x="47" y="100"/>
                    </a:lnTo>
                    <a:lnTo>
                      <a:pt x="50" y="99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5" y="97"/>
                    </a:lnTo>
                    <a:lnTo>
                      <a:pt x="40" y="98"/>
                    </a:lnTo>
                    <a:lnTo>
                      <a:pt x="32" y="100"/>
                    </a:lnTo>
                    <a:lnTo>
                      <a:pt x="21" y="104"/>
                    </a:lnTo>
                    <a:lnTo>
                      <a:pt x="6" y="107"/>
                    </a:lnTo>
                    <a:lnTo>
                      <a:pt x="6" y="99"/>
                    </a:lnTo>
                    <a:lnTo>
                      <a:pt x="7" y="91"/>
                    </a:lnTo>
                    <a:lnTo>
                      <a:pt x="7" y="83"/>
                    </a:lnTo>
                    <a:lnTo>
                      <a:pt x="9" y="75"/>
                    </a:lnTo>
                    <a:lnTo>
                      <a:pt x="15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8" y="66"/>
                    </a:lnTo>
                    <a:lnTo>
                      <a:pt x="45" y="63"/>
                    </a:lnTo>
                    <a:lnTo>
                      <a:pt x="53" y="61"/>
                    </a:lnTo>
                    <a:lnTo>
                      <a:pt x="62" y="59"/>
                    </a:lnTo>
                    <a:lnTo>
                      <a:pt x="70" y="55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58" y="56"/>
                    </a:lnTo>
                    <a:lnTo>
                      <a:pt x="51" y="57"/>
                    </a:lnTo>
                    <a:lnTo>
                      <a:pt x="41" y="60"/>
                    </a:lnTo>
                    <a:lnTo>
                      <a:pt x="28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7" y="49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1" y="23"/>
                    </a:lnTo>
                    <a:lnTo>
                      <a:pt x="98" y="16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7" y="4"/>
                    </a:lnTo>
                    <a:lnTo>
                      <a:pt x="135" y="1"/>
                    </a:lnTo>
                    <a:lnTo>
                      <a:pt x="143" y="0"/>
                    </a:lnTo>
                    <a:lnTo>
                      <a:pt x="150" y="0"/>
                    </a:lnTo>
                    <a:lnTo>
                      <a:pt x="151" y="4"/>
                    </a:lnTo>
                    <a:lnTo>
                      <a:pt x="152" y="10"/>
                    </a:lnTo>
                    <a:lnTo>
                      <a:pt x="152" y="15"/>
                    </a:lnTo>
                    <a:lnTo>
                      <a:pt x="154" y="19"/>
                    </a:lnTo>
                    <a:lnTo>
                      <a:pt x="148" y="30"/>
                    </a:lnTo>
                    <a:lnTo>
                      <a:pt x="138" y="39"/>
                    </a:lnTo>
                    <a:lnTo>
                      <a:pt x="126" y="48"/>
                    </a:lnTo>
                    <a:lnTo>
                      <a:pt x="112" y="56"/>
                    </a:lnTo>
                    <a:lnTo>
                      <a:pt x="97" y="63"/>
                    </a:lnTo>
                    <a:lnTo>
                      <a:pt x="83" y="70"/>
                    </a:lnTo>
                    <a:lnTo>
                      <a:pt x="71" y="75"/>
                    </a:lnTo>
                    <a:lnTo>
                      <a:pt x="60" y="79"/>
                    </a:lnTo>
                    <a:lnTo>
                      <a:pt x="66" y="78"/>
                    </a:lnTo>
                    <a:lnTo>
                      <a:pt x="73" y="77"/>
                    </a:lnTo>
                    <a:lnTo>
                      <a:pt x="79" y="74"/>
                    </a:lnTo>
                    <a:lnTo>
                      <a:pt x="85" y="71"/>
                    </a:lnTo>
                    <a:lnTo>
                      <a:pt x="94" y="69"/>
                    </a:lnTo>
                    <a:lnTo>
                      <a:pt x="102" y="67"/>
                    </a:lnTo>
                    <a:lnTo>
                      <a:pt x="111" y="66"/>
                    </a:lnTo>
                    <a:lnTo>
                      <a:pt x="119" y="63"/>
                    </a:lnTo>
                    <a:lnTo>
                      <a:pt x="128" y="61"/>
                    </a:lnTo>
                    <a:lnTo>
                      <a:pt x="136" y="60"/>
                    </a:lnTo>
                    <a:lnTo>
                      <a:pt x="146" y="57"/>
                    </a:lnTo>
                    <a:lnTo>
                      <a:pt x="154" y="55"/>
                    </a:lnTo>
                    <a:lnTo>
                      <a:pt x="150" y="69"/>
                    </a:lnTo>
                    <a:lnTo>
                      <a:pt x="144" y="81"/>
                    </a:lnTo>
                    <a:lnTo>
                      <a:pt x="135" y="90"/>
                    </a:lnTo>
                    <a:lnTo>
                      <a:pt x="125" y="98"/>
                    </a:lnTo>
                    <a:lnTo>
                      <a:pt x="113" y="104"/>
                    </a:lnTo>
                    <a:lnTo>
                      <a:pt x="100" y="111"/>
                    </a:lnTo>
                    <a:lnTo>
                      <a:pt x="86" y="115"/>
                    </a:lnTo>
                    <a:lnTo>
                      <a:pt x="73" y="121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4" y="122"/>
                    </a:lnTo>
                    <a:lnTo>
                      <a:pt x="75" y="122"/>
                    </a:lnTo>
                    <a:lnTo>
                      <a:pt x="85" y="120"/>
                    </a:lnTo>
                    <a:lnTo>
                      <a:pt x="94" y="116"/>
                    </a:lnTo>
                    <a:lnTo>
                      <a:pt x="103" y="114"/>
                    </a:lnTo>
                    <a:lnTo>
                      <a:pt x="112" y="111"/>
                    </a:lnTo>
                    <a:lnTo>
                      <a:pt x="121" y="108"/>
                    </a:lnTo>
                    <a:lnTo>
                      <a:pt x="131" y="106"/>
                    </a:lnTo>
                    <a:lnTo>
                      <a:pt x="141" y="105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2" y="112"/>
                    </a:lnTo>
                    <a:lnTo>
                      <a:pt x="151" y="116"/>
                    </a:lnTo>
                    <a:lnTo>
                      <a:pt x="151" y="121"/>
                    </a:lnTo>
                    <a:lnTo>
                      <a:pt x="140" y="125"/>
                    </a:lnTo>
                    <a:lnTo>
                      <a:pt x="127" y="131"/>
                    </a:lnTo>
                    <a:lnTo>
                      <a:pt x="116" y="136"/>
                    </a:lnTo>
                    <a:lnTo>
                      <a:pt x="103" y="140"/>
                    </a:lnTo>
                    <a:lnTo>
                      <a:pt x="91" y="145"/>
                    </a:lnTo>
                    <a:lnTo>
                      <a:pt x="79" y="150"/>
                    </a:lnTo>
                    <a:lnTo>
                      <a:pt x="67" y="153"/>
                    </a:lnTo>
                    <a:lnTo>
                      <a:pt x="56" y="157"/>
                    </a:lnTo>
                    <a:lnTo>
                      <a:pt x="55" y="157"/>
                    </a:lnTo>
                    <a:lnTo>
                      <a:pt x="55" y="158"/>
                    </a:lnTo>
                    <a:lnTo>
                      <a:pt x="55" y="158"/>
                    </a:lnTo>
                    <a:lnTo>
                      <a:pt x="53" y="159"/>
                    </a:lnTo>
                    <a:lnTo>
                      <a:pt x="65" y="158"/>
                    </a:lnTo>
                    <a:lnTo>
                      <a:pt x="76" y="154"/>
                    </a:lnTo>
                    <a:lnTo>
                      <a:pt x="89" y="150"/>
                    </a:lnTo>
                    <a:lnTo>
                      <a:pt x="101" y="145"/>
                    </a:lnTo>
                    <a:lnTo>
                      <a:pt x="112" y="140"/>
                    </a:lnTo>
                    <a:lnTo>
                      <a:pt x="124" y="136"/>
                    </a:lnTo>
                    <a:lnTo>
                      <a:pt x="135" y="132"/>
                    </a:lnTo>
                    <a:lnTo>
                      <a:pt x="147" y="131"/>
                    </a:lnTo>
                    <a:lnTo>
                      <a:pt x="148" y="134"/>
                    </a:lnTo>
                    <a:lnTo>
                      <a:pt x="148" y="137"/>
                    </a:lnTo>
                    <a:lnTo>
                      <a:pt x="148" y="142"/>
                    </a:lnTo>
                    <a:lnTo>
                      <a:pt x="148" y="147"/>
                    </a:lnTo>
                    <a:lnTo>
                      <a:pt x="143" y="151"/>
                    </a:lnTo>
                    <a:lnTo>
                      <a:pt x="138" y="153"/>
                    </a:lnTo>
                    <a:lnTo>
                      <a:pt x="129" y="158"/>
                    </a:lnTo>
                    <a:lnTo>
                      <a:pt x="116" y="164"/>
                    </a:lnTo>
                    <a:lnTo>
                      <a:pt x="101" y="167"/>
                    </a:lnTo>
                    <a:lnTo>
                      <a:pt x="86" y="172"/>
                    </a:lnTo>
                    <a:lnTo>
                      <a:pt x="71" y="178"/>
                    </a:lnTo>
                    <a:lnTo>
                      <a:pt x="57" y="185"/>
                    </a:lnTo>
                    <a:lnTo>
                      <a:pt x="42" y="193"/>
                    </a:lnTo>
                    <a:lnTo>
                      <a:pt x="28" y="199"/>
                    </a:lnTo>
                    <a:lnTo>
                      <a:pt x="14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3" name="Freeform 107"/>
              <p:cNvSpPr>
                <a:spLocks/>
              </p:cNvSpPr>
              <p:nvPr/>
            </p:nvSpPr>
            <p:spPr bwMode="auto">
              <a:xfrm>
                <a:off x="1271" y="3328"/>
                <a:ext cx="79" cy="111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8" y="177"/>
                  </a:cxn>
                  <a:cxn ang="0">
                    <a:pos x="79" y="171"/>
                  </a:cxn>
                  <a:cxn ang="0">
                    <a:pos x="60" y="174"/>
                  </a:cxn>
                  <a:cxn ang="0">
                    <a:pos x="23" y="184"/>
                  </a:cxn>
                  <a:cxn ang="0">
                    <a:pos x="4" y="142"/>
                  </a:cxn>
                  <a:cxn ang="0">
                    <a:pos x="16" y="93"/>
                  </a:cxn>
                  <a:cxn ang="0">
                    <a:pos x="37" y="86"/>
                  </a:cxn>
                  <a:cxn ang="0">
                    <a:pos x="44" y="83"/>
                  </a:cxn>
                  <a:cxn ang="0">
                    <a:pos x="46" y="80"/>
                  </a:cxn>
                  <a:cxn ang="0">
                    <a:pos x="41" y="78"/>
                  </a:cxn>
                  <a:cxn ang="0">
                    <a:pos x="25" y="81"/>
                  </a:cxn>
                  <a:cxn ang="0">
                    <a:pos x="8" y="86"/>
                  </a:cxn>
                  <a:cxn ang="0">
                    <a:pos x="5" y="70"/>
                  </a:cxn>
                  <a:cxn ang="0">
                    <a:pos x="27" y="50"/>
                  </a:cxn>
                  <a:cxn ang="0">
                    <a:pos x="83" y="25"/>
                  </a:cxn>
                  <a:cxn ang="0">
                    <a:pos x="140" y="4"/>
                  </a:cxn>
                  <a:cxn ang="0">
                    <a:pos x="156" y="28"/>
                  </a:cxn>
                  <a:cxn ang="0">
                    <a:pos x="149" y="61"/>
                  </a:cxn>
                  <a:cxn ang="0">
                    <a:pos x="127" y="71"/>
                  </a:cxn>
                  <a:cxn ang="0">
                    <a:pos x="106" y="78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6" y="75"/>
                  </a:cxn>
                  <a:cxn ang="0">
                    <a:pos x="145" y="72"/>
                  </a:cxn>
                  <a:cxn ang="0">
                    <a:pos x="152" y="78"/>
                  </a:cxn>
                  <a:cxn ang="0">
                    <a:pos x="136" y="112"/>
                  </a:cxn>
                  <a:cxn ang="0">
                    <a:pos x="95" y="127"/>
                  </a:cxn>
                  <a:cxn ang="0">
                    <a:pos x="53" y="142"/>
                  </a:cxn>
                  <a:cxn ang="0">
                    <a:pos x="41" y="150"/>
                  </a:cxn>
                  <a:cxn ang="0">
                    <a:pos x="55" y="147"/>
                  </a:cxn>
                  <a:cxn ang="0">
                    <a:pos x="95" y="131"/>
                  </a:cxn>
                  <a:cxn ang="0">
                    <a:pos x="135" y="118"/>
                  </a:cxn>
                  <a:cxn ang="0">
                    <a:pos x="148" y="142"/>
                  </a:cxn>
                  <a:cxn ang="0">
                    <a:pos x="132" y="156"/>
                  </a:cxn>
                  <a:cxn ang="0">
                    <a:pos x="132" y="158"/>
                  </a:cxn>
                  <a:cxn ang="0">
                    <a:pos x="142" y="158"/>
                  </a:cxn>
                  <a:cxn ang="0">
                    <a:pos x="144" y="172"/>
                  </a:cxn>
                  <a:cxn ang="0">
                    <a:pos x="124" y="191"/>
                  </a:cxn>
                  <a:cxn ang="0">
                    <a:pos x="71" y="207"/>
                  </a:cxn>
                  <a:cxn ang="0">
                    <a:pos x="18" y="220"/>
                  </a:cxn>
                </a:cxnLst>
                <a:rect l="0" t="0" r="r" b="b"/>
                <a:pathLst>
                  <a:path w="158" h="223">
                    <a:moveTo>
                      <a:pt x="0" y="223"/>
                    </a:moveTo>
                    <a:lnTo>
                      <a:pt x="0" y="217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2" y="199"/>
                    </a:lnTo>
                    <a:lnTo>
                      <a:pt x="11" y="195"/>
                    </a:lnTo>
                    <a:lnTo>
                      <a:pt x="21" y="192"/>
                    </a:lnTo>
                    <a:lnTo>
                      <a:pt x="33" y="189"/>
                    </a:lnTo>
                    <a:lnTo>
                      <a:pt x="45" y="187"/>
                    </a:lnTo>
                    <a:lnTo>
                      <a:pt x="57" y="184"/>
                    </a:lnTo>
                    <a:lnTo>
                      <a:pt x="68" y="180"/>
                    </a:lnTo>
                    <a:lnTo>
                      <a:pt x="78" y="177"/>
                    </a:lnTo>
                    <a:lnTo>
                      <a:pt x="87" y="171"/>
                    </a:lnTo>
                    <a:lnTo>
                      <a:pt x="86" y="170"/>
                    </a:lnTo>
                    <a:lnTo>
                      <a:pt x="79" y="171"/>
                    </a:lnTo>
                    <a:lnTo>
                      <a:pt x="73" y="172"/>
                    </a:lnTo>
                    <a:lnTo>
                      <a:pt x="67" y="173"/>
                    </a:lnTo>
                    <a:lnTo>
                      <a:pt x="60" y="174"/>
                    </a:lnTo>
                    <a:lnTo>
                      <a:pt x="51" y="177"/>
                    </a:lnTo>
                    <a:lnTo>
                      <a:pt x="40" y="180"/>
                    </a:lnTo>
                    <a:lnTo>
                      <a:pt x="23" y="184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4" y="142"/>
                    </a:lnTo>
                    <a:lnTo>
                      <a:pt x="4" y="119"/>
                    </a:lnTo>
                    <a:lnTo>
                      <a:pt x="5" y="96"/>
                    </a:lnTo>
                    <a:lnTo>
                      <a:pt x="16" y="93"/>
                    </a:lnTo>
                    <a:lnTo>
                      <a:pt x="26" y="89"/>
                    </a:lnTo>
                    <a:lnTo>
                      <a:pt x="33" y="87"/>
                    </a:lnTo>
                    <a:lnTo>
                      <a:pt x="37" y="86"/>
                    </a:lnTo>
                    <a:lnTo>
                      <a:pt x="41" y="85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6" y="82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5" y="79"/>
                    </a:lnTo>
                    <a:lnTo>
                      <a:pt x="29" y="80"/>
                    </a:lnTo>
                    <a:lnTo>
                      <a:pt x="25" y="81"/>
                    </a:lnTo>
                    <a:lnTo>
                      <a:pt x="19" y="82"/>
                    </a:lnTo>
                    <a:lnTo>
                      <a:pt x="14" y="83"/>
                    </a:lnTo>
                    <a:lnTo>
                      <a:pt x="8" y="86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5" y="70"/>
                    </a:lnTo>
                    <a:lnTo>
                      <a:pt x="6" y="63"/>
                    </a:lnTo>
                    <a:lnTo>
                      <a:pt x="8" y="57"/>
                    </a:lnTo>
                    <a:lnTo>
                      <a:pt x="27" y="50"/>
                    </a:lnTo>
                    <a:lnTo>
                      <a:pt x="45" y="42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103" y="17"/>
                    </a:lnTo>
                    <a:lnTo>
                      <a:pt x="121" y="10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7" y="14"/>
                    </a:lnTo>
                    <a:lnTo>
                      <a:pt x="156" y="28"/>
                    </a:lnTo>
                    <a:lnTo>
                      <a:pt x="154" y="42"/>
                    </a:lnTo>
                    <a:lnTo>
                      <a:pt x="152" y="55"/>
                    </a:lnTo>
                    <a:lnTo>
                      <a:pt x="149" y="61"/>
                    </a:lnTo>
                    <a:lnTo>
                      <a:pt x="143" y="66"/>
                    </a:lnTo>
                    <a:lnTo>
                      <a:pt x="135" y="68"/>
                    </a:lnTo>
                    <a:lnTo>
                      <a:pt x="127" y="71"/>
                    </a:lnTo>
                    <a:lnTo>
                      <a:pt x="119" y="73"/>
                    </a:lnTo>
                    <a:lnTo>
                      <a:pt x="112" y="74"/>
                    </a:lnTo>
                    <a:lnTo>
                      <a:pt x="106" y="78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6" y="75"/>
                    </a:lnTo>
                    <a:lnTo>
                      <a:pt x="133" y="74"/>
                    </a:lnTo>
                    <a:lnTo>
                      <a:pt x="139" y="73"/>
                    </a:lnTo>
                    <a:lnTo>
                      <a:pt x="145" y="72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2" y="78"/>
                    </a:lnTo>
                    <a:lnTo>
                      <a:pt x="151" y="87"/>
                    </a:lnTo>
                    <a:lnTo>
                      <a:pt x="150" y="105"/>
                    </a:lnTo>
                    <a:lnTo>
                      <a:pt x="136" y="112"/>
                    </a:lnTo>
                    <a:lnTo>
                      <a:pt x="122" y="118"/>
                    </a:lnTo>
                    <a:lnTo>
                      <a:pt x="109" y="123"/>
                    </a:lnTo>
                    <a:lnTo>
                      <a:pt x="95" y="127"/>
                    </a:lnTo>
                    <a:lnTo>
                      <a:pt x="80" y="132"/>
                    </a:lnTo>
                    <a:lnTo>
                      <a:pt x="66" y="136"/>
                    </a:lnTo>
                    <a:lnTo>
                      <a:pt x="53" y="142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50"/>
                    </a:lnTo>
                    <a:lnTo>
                      <a:pt x="41" y="150"/>
                    </a:lnTo>
                    <a:lnTo>
                      <a:pt x="42" y="151"/>
                    </a:lnTo>
                    <a:lnTo>
                      <a:pt x="55" y="147"/>
                    </a:lnTo>
                    <a:lnTo>
                      <a:pt x="68" y="141"/>
                    </a:lnTo>
                    <a:lnTo>
                      <a:pt x="81" y="136"/>
                    </a:lnTo>
                    <a:lnTo>
                      <a:pt x="95" y="131"/>
                    </a:lnTo>
                    <a:lnTo>
                      <a:pt x="109" y="126"/>
                    </a:lnTo>
                    <a:lnTo>
                      <a:pt x="122" y="121"/>
                    </a:lnTo>
                    <a:lnTo>
                      <a:pt x="135" y="118"/>
                    </a:lnTo>
                    <a:lnTo>
                      <a:pt x="149" y="117"/>
                    </a:lnTo>
                    <a:lnTo>
                      <a:pt x="149" y="133"/>
                    </a:lnTo>
                    <a:lnTo>
                      <a:pt x="148" y="142"/>
                    </a:lnTo>
                    <a:lnTo>
                      <a:pt x="142" y="149"/>
                    </a:lnTo>
                    <a:lnTo>
                      <a:pt x="131" y="156"/>
                    </a:lnTo>
                    <a:lnTo>
                      <a:pt x="132" y="156"/>
                    </a:lnTo>
                    <a:lnTo>
                      <a:pt x="132" y="157"/>
                    </a:lnTo>
                    <a:lnTo>
                      <a:pt x="132" y="157"/>
                    </a:lnTo>
                    <a:lnTo>
                      <a:pt x="132" y="158"/>
                    </a:lnTo>
                    <a:lnTo>
                      <a:pt x="135" y="158"/>
                    </a:lnTo>
                    <a:lnTo>
                      <a:pt x="139" y="158"/>
                    </a:lnTo>
                    <a:lnTo>
                      <a:pt x="142" y="158"/>
                    </a:lnTo>
                    <a:lnTo>
                      <a:pt x="147" y="159"/>
                    </a:lnTo>
                    <a:lnTo>
                      <a:pt x="145" y="165"/>
                    </a:lnTo>
                    <a:lnTo>
                      <a:pt x="144" y="172"/>
                    </a:lnTo>
                    <a:lnTo>
                      <a:pt x="142" y="178"/>
                    </a:lnTo>
                    <a:lnTo>
                      <a:pt x="141" y="185"/>
                    </a:lnTo>
                    <a:lnTo>
                      <a:pt x="124" y="191"/>
                    </a:lnTo>
                    <a:lnTo>
                      <a:pt x="105" y="196"/>
                    </a:lnTo>
                    <a:lnTo>
                      <a:pt x="88" y="202"/>
                    </a:lnTo>
                    <a:lnTo>
                      <a:pt x="71" y="207"/>
                    </a:lnTo>
                    <a:lnTo>
                      <a:pt x="52" y="212"/>
                    </a:lnTo>
                    <a:lnTo>
                      <a:pt x="35" y="217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4" name="Freeform 108"/>
              <p:cNvSpPr>
                <a:spLocks/>
              </p:cNvSpPr>
              <p:nvPr/>
            </p:nvSpPr>
            <p:spPr bwMode="auto">
              <a:xfrm>
                <a:off x="1187" y="3302"/>
                <a:ext cx="82" cy="132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4"/>
                  </a:cxn>
                  <a:cxn ang="0">
                    <a:pos x="120" y="236"/>
                  </a:cxn>
                  <a:cxn ang="0">
                    <a:pos x="77" y="207"/>
                  </a:cxn>
                  <a:cxn ang="0">
                    <a:pos x="30" y="175"/>
                  </a:cxn>
                  <a:cxn ang="0">
                    <a:pos x="8" y="156"/>
                  </a:cxn>
                  <a:cxn ang="0">
                    <a:pos x="10" y="121"/>
                  </a:cxn>
                  <a:cxn ang="0">
                    <a:pos x="31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1" y="145"/>
                  </a:cxn>
                  <a:cxn ang="0">
                    <a:pos x="46" y="130"/>
                  </a:cxn>
                  <a:cxn ang="0">
                    <a:pos x="8" y="100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5"/>
                  </a:cxn>
                  <a:cxn ang="0">
                    <a:pos x="80" y="102"/>
                  </a:cxn>
                  <a:cxn ang="0">
                    <a:pos x="58" y="91"/>
                  </a:cxn>
                  <a:cxn ang="0">
                    <a:pos x="39" y="80"/>
                  </a:cxn>
                  <a:cxn ang="0">
                    <a:pos x="23" y="62"/>
                  </a:cxn>
                  <a:cxn ang="0">
                    <a:pos x="0" y="31"/>
                  </a:cxn>
                  <a:cxn ang="0">
                    <a:pos x="13" y="34"/>
                  </a:cxn>
                  <a:cxn ang="0">
                    <a:pos x="27" y="43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4"/>
                  </a:cxn>
                  <a:cxn ang="0">
                    <a:pos x="10" y="25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1"/>
                  </a:cxn>
                  <a:cxn ang="0">
                    <a:pos x="100" y="62"/>
                  </a:cxn>
                  <a:cxn ang="0">
                    <a:pos x="127" y="80"/>
                  </a:cxn>
                  <a:cxn ang="0">
                    <a:pos x="152" y="99"/>
                  </a:cxn>
                  <a:cxn ang="0">
                    <a:pos x="165" y="132"/>
                  </a:cxn>
                  <a:cxn ang="0">
                    <a:pos x="162" y="166"/>
                  </a:cxn>
                  <a:cxn ang="0">
                    <a:pos x="161" y="167"/>
                  </a:cxn>
                  <a:cxn ang="0">
                    <a:pos x="142" y="155"/>
                  </a:cxn>
                  <a:cxn ang="0">
                    <a:pos x="113" y="140"/>
                  </a:cxn>
                  <a:cxn ang="0">
                    <a:pos x="100" y="138"/>
                  </a:cxn>
                  <a:cxn ang="0">
                    <a:pos x="100" y="141"/>
                  </a:cxn>
                  <a:cxn ang="0">
                    <a:pos x="123" y="154"/>
                  </a:cxn>
                  <a:cxn ang="0">
                    <a:pos x="147" y="167"/>
                  </a:cxn>
                  <a:cxn ang="0">
                    <a:pos x="164" y="199"/>
                  </a:cxn>
                  <a:cxn ang="0">
                    <a:pos x="161" y="232"/>
                  </a:cxn>
                  <a:cxn ang="0">
                    <a:pos x="160" y="234"/>
                  </a:cxn>
                  <a:cxn ang="0">
                    <a:pos x="143" y="223"/>
                  </a:cxn>
                  <a:cxn ang="0">
                    <a:pos x="115" y="206"/>
                  </a:cxn>
                  <a:cxn ang="0">
                    <a:pos x="91" y="193"/>
                  </a:cxn>
                  <a:cxn ang="0">
                    <a:pos x="109" y="212"/>
                  </a:cxn>
                  <a:cxn ang="0">
                    <a:pos x="143" y="232"/>
                  </a:cxn>
                  <a:cxn ang="0">
                    <a:pos x="160" y="251"/>
                  </a:cxn>
                  <a:cxn ang="0">
                    <a:pos x="159" y="261"/>
                  </a:cxn>
                  <a:cxn ang="0">
                    <a:pos x="157" y="262"/>
                  </a:cxn>
                </a:cxnLst>
                <a:rect l="0" t="0" r="r" b="b"/>
                <a:pathLst>
                  <a:path w="165" h="262">
                    <a:moveTo>
                      <a:pt x="156" y="261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3"/>
                    </a:lnTo>
                    <a:lnTo>
                      <a:pt x="136" y="249"/>
                    </a:lnTo>
                    <a:lnTo>
                      <a:pt x="130" y="244"/>
                    </a:lnTo>
                    <a:lnTo>
                      <a:pt x="126" y="241"/>
                    </a:lnTo>
                    <a:lnTo>
                      <a:pt x="122" y="238"/>
                    </a:lnTo>
                    <a:lnTo>
                      <a:pt x="120" y="236"/>
                    </a:lnTo>
                    <a:lnTo>
                      <a:pt x="107" y="228"/>
                    </a:lnTo>
                    <a:lnTo>
                      <a:pt x="92" y="219"/>
                    </a:lnTo>
                    <a:lnTo>
                      <a:pt x="77" y="207"/>
                    </a:lnTo>
                    <a:lnTo>
                      <a:pt x="61" y="196"/>
                    </a:lnTo>
                    <a:lnTo>
                      <a:pt x="45" y="184"/>
                    </a:lnTo>
                    <a:lnTo>
                      <a:pt x="30" y="175"/>
                    </a:lnTo>
                    <a:lnTo>
                      <a:pt x="17" y="168"/>
                    </a:lnTo>
                    <a:lnTo>
                      <a:pt x="7" y="164"/>
                    </a:lnTo>
                    <a:lnTo>
                      <a:pt x="8" y="156"/>
                    </a:lnTo>
                    <a:lnTo>
                      <a:pt x="9" y="149"/>
                    </a:lnTo>
                    <a:lnTo>
                      <a:pt x="9" y="139"/>
                    </a:lnTo>
                    <a:lnTo>
                      <a:pt x="10" y="121"/>
                    </a:lnTo>
                    <a:lnTo>
                      <a:pt x="16" y="122"/>
                    </a:lnTo>
                    <a:lnTo>
                      <a:pt x="23" y="125"/>
                    </a:lnTo>
                    <a:lnTo>
                      <a:pt x="31" y="129"/>
                    </a:lnTo>
                    <a:lnTo>
                      <a:pt x="40" y="135"/>
                    </a:lnTo>
                    <a:lnTo>
                      <a:pt x="51" y="140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80" y="152"/>
                    </a:lnTo>
                    <a:lnTo>
                      <a:pt x="77" y="149"/>
                    </a:lnTo>
                    <a:lnTo>
                      <a:pt x="75" y="148"/>
                    </a:lnTo>
                    <a:lnTo>
                      <a:pt x="71" y="145"/>
                    </a:lnTo>
                    <a:lnTo>
                      <a:pt x="66" y="141"/>
                    </a:lnTo>
                    <a:lnTo>
                      <a:pt x="58" y="137"/>
                    </a:lnTo>
                    <a:lnTo>
                      <a:pt x="46" y="130"/>
                    </a:lnTo>
                    <a:lnTo>
                      <a:pt x="30" y="121"/>
                    </a:lnTo>
                    <a:lnTo>
                      <a:pt x="9" y="108"/>
                    </a:lnTo>
                    <a:lnTo>
                      <a:pt x="8" y="100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1"/>
                    </a:lnTo>
                    <a:lnTo>
                      <a:pt x="22" y="85"/>
                    </a:lnTo>
                    <a:lnTo>
                      <a:pt x="31" y="90"/>
                    </a:lnTo>
                    <a:lnTo>
                      <a:pt x="42" y="93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0" y="103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73" y="98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7"/>
                    </a:lnTo>
                    <a:lnTo>
                      <a:pt x="45" y="84"/>
                    </a:lnTo>
                    <a:lnTo>
                      <a:pt x="39" y="80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3" y="62"/>
                    </a:lnTo>
                    <a:lnTo>
                      <a:pt x="13" y="52"/>
                    </a:lnTo>
                    <a:lnTo>
                      <a:pt x="5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2" y="40"/>
                    </a:lnTo>
                    <a:lnTo>
                      <a:pt x="27" y="43"/>
                    </a:lnTo>
                    <a:lnTo>
                      <a:pt x="31" y="46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2" y="41"/>
                    </a:lnTo>
                    <a:lnTo>
                      <a:pt x="28" y="38"/>
                    </a:lnTo>
                    <a:lnTo>
                      <a:pt x="23" y="34"/>
                    </a:lnTo>
                    <a:lnTo>
                      <a:pt x="20" y="31"/>
                    </a:lnTo>
                    <a:lnTo>
                      <a:pt x="15" y="28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1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0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6" y="24"/>
                    </a:lnTo>
                    <a:lnTo>
                      <a:pt x="59" y="33"/>
                    </a:lnTo>
                    <a:lnTo>
                      <a:pt x="71" y="41"/>
                    </a:lnTo>
                    <a:lnTo>
                      <a:pt x="83" y="49"/>
                    </a:lnTo>
                    <a:lnTo>
                      <a:pt x="92" y="56"/>
                    </a:lnTo>
                    <a:lnTo>
                      <a:pt x="100" y="62"/>
                    </a:lnTo>
                    <a:lnTo>
                      <a:pt x="109" y="68"/>
                    </a:lnTo>
                    <a:lnTo>
                      <a:pt x="118" y="75"/>
                    </a:lnTo>
                    <a:lnTo>
                      <a:pt x="127" y="80"/>
                    </a:lnTo>
                    <a:lnTo>
                      <a:pt x="135" y="86"/>
                    </a:lnTo>
                    <a:lnTo>
                      <a:pt x="144" y="92"/>
                    </a:lnTo>
                    <a:lnTo>
                      <a:pt x="152" y="99"/>
                    </a:lnTo>
                    <a:lnTo>
                      <a:pt x="161" y="105"/>
                    </a:lnTo>
                    <a:lnTo>
                      <a:pt x="164" y="116"/>
                    </a:lnTo>
                    <a:lnTo>
                      <a:pt x="165" y="132"/>
                    </a:lnTo>
                    <a:lnTo>
                      <a:pt x="164" y="151"/>
                    </a:lnTo>
                    <a:lnTo>
                      <a:pt x="164" y="164"/>
                    </a:lnTo>
                    <a:lnTo>
                      <a:pt x="162" y="166"/>
                    </a:lnTo>
                    <a:lnTo>
                      <a:pt x="162" y="166"/>
                    </a:lnTo>
                    <a:lnTo>
                      <a:pt x="161" y="166"/>
                    </a:lnTo>
                    <a:lnTo>
                      <a:pt x="161" y="167"/>
                    </a:lnTo>
                    <a:lnTo>
                      <a:pt x="157" y="164"/>
                    </a:lnTo>
                    <a:lnTo>
                      <a:pt x="150" y="160"/>
                    </a:lnTo>
                    <a:lnTo>
                      <a:pt x="142" y="155"/>
                    </a:lnTo>
                    <a:lnTo>
                      <a:pt x="131" y="149"/>
                    </a:lnTo>
                    <a:lnTo>
                      <a:pt x="122" y="145"/>
                    </a:lnTo>
                    <a:lnTo>
                      <a:pt x="113" y="140"/>
                    </a:lnTo>
                    <a:lnTo>
                      <a:pt x="105" y="137"/>
                    </a:lnTo>
                    <a:lnTo>
                      <a:pt x="100" y="137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0"/>
                    </a:lnTo>
                    <a:lnTo>
                      <a:pt x="100" y="141"/>
                    </a:lnTo>
                    <a:lnTo>
                      <a:pt x="108" y="146"/>
                    </a:lnTo>
                    <a:lnTo>
                      <a:pt x="116" y="149"/>
                    </a:lnTo>
                    <a:lnTo>
                      <a:pt x="123" y="154"/>
                    </a:lnTo>
                    <a:lnTo>
                      <a:pt x="131" y="159"/>
                    </a:lnTo>
                    <a:lnTo>
                      <a:pt x="139" y="163"/>
                    </a:lnTo>
                    <a:lnTo>
                      <a:pt x="147" y="167"/>
                    </a:lnTo>
                    <a:lnTo>
                      <a:pt x="156" y="171"/>
                    </a:lnTo>
                    <a:lnTo>
                      <a:pt x="164" y="176"/>
                    </a:lnTo>
                    <a:lnTo>
                      <a:pt x="164" y="199"/>
                    </a:lnTo>
                    <a:lnTo>
                      <a:pt x="164" y="213"/>
                    </a:lnTo>
                    <a:lnTo>
                      <a:pt x="162" y="222"/>
                    </a:lnTo>
                    <a:lnTo>
                      <a:pt x="161" y="232"/>
                    </a:lnTo>
                    <a:lnTo>
                      <a:pt x="161" y="234"/>
                    </a:lnTo>
                    <a:lnTo>
                      <a:pt x="161" y="234"/>
                    </a:lnTo>
                    <a:lnTo>
                      <a:pt x="160" y="234"/>
                    </a:lnTo>
                    <a:lnTo>
                      <a:pt x="160" y="235"/>
                    </a:lnTo>
                    <a:lnTo>
                      <a:pt x="151" y="229"/>
                    </a:lnTo>
                    <a:lnTo>
                      <a:pt x="143" y="223"/>
                    </a:lnTo>
                    <a:lnTo>
                      <a:pt x="134" y="217"/>
                    </a:lnTo>
                    <a:lnTo>
                      <a:pt x="124" y="212"/>
                    </a:lnTo>
                    <a:lnTo>
                      <a:pt x="115" y="206"/>
                    </a:lnTo>
                    <a:lnTo>
                      <a:pt x="107" y="200"/>
                    </a:lnTo>
                    <a:lnTo>
                      <a:pt x="99" y="197"/>
                    </a:lnTo>
                    <a:lnTo>
                      <a:pt x="91" y="193"/>
                    </a:lnTo>
                    <a:lnTo>
                      <a:pt x="95" y="199"/>
                    </a:lnTo>
                    <a:lnTo>
                      <a:pt x="100" y="205"/>
                    </a:lnTo>
                    <a:lnTo>
                      <a:pt x="109" y="212"/>
                    </a:lnTo>
                    <a:lnTo>
                      <a:pt x="120" y="219"/>
                    </a:lnTo>
                    <a:lnTo>
                      <a:pt x="131" y="226"/>
                    </a:lnTo>
                    <a:lnTo>
                      <a:pt x="143" y="232"/>
                    </a:lnTo>
                    <a:lnTo>
                      <a:pt x="152" y="238"/>
                    </a:lnTo>
                    <a:lnTo>
                      <a:pt x="160" y="243"/>
                    </a:lnTo>
                    <a:lnTo>
                      <a:pt x="160" y="251"/>
                    </a:lnTo>
                    <a:lnTo>
                      <a:pt x="160" y="256"/>
                    </a:lnTo>
                    <a:lnTo>
                      <a:pt x="160" y="258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7" y="262"/>
                    </a:lnTo>
                    <a:lnTo>
                      <a:pt x="157" y="262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5" name="Freeform 109"/>
              <p:cNvSpPr>
                <a:spLocks/>
              </p:cNvSpPr>
              <p:nvPr/>
            </p:nvSpPr>
            <p:spPr bwMode="auto">
              <a:xfrm>
                <a:off x="1347" y="3312"/>
                <a:ext cx="45" cy="105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3" y="165"/>
                  </a:cxn>
                  <a:cxn ang="0">
                    <a:pos x="6" y="118"/>
                  </a:cxn>
                  <a:cxn ang="0">
                    <a:pos x="10" y="72"/>
                  </a:cxn>
                  <a:cxn ang="0">
                    <a:pos x="15" y="28"/>
                  </a:cxn>
                  <a:cxn ang="0">
                    <a:pos x="37" y="19"/>
                  </a:cxn>
                  <a:cxn ang="0">
                    <a:pos x="55" y="13"/>
                  </a:cxn>
                  <a:cxn ang="0">
                    <a:pos x="66" y="8"/>
                  </a:cxn>
                  <a:cxn ang="0">
                    <a:pos x="75" y="5"/>
                  </a:cxn>
                  <a:cxn ang="0">
                    <a:pos x="80" y="2"/>
                  </a:cxn>
                  <a:cxn ang="0">
                    <a:pos x="84" y="1"/>
                  </a:cxn>
                  <a:cxn ang="0">
                    <a:pos x="87" y="0"/>
                  </a:cxn>
                  <a:cxn ang="0">
                    <a:pos x="89" y="0"/>
                  </a:cxn>
                  <a:cxn ang="0">
                    <a:pos x="83" y="45"/>
                  </a:cxn>
                  <a:cxn ang="0">
                    <a:pos x="79" y="91"/>
                  </a:cxn>
                  <a:cxn ang="0">
                    <a:pos x="75" y="137"/>
                  </a:cxn>
                  <a:cxn ang="0">
                    <a:pos x="73" y="183"/>
                  </a:cxn>
                  <a:cxn ang="0">
                    <a:pos x="51" y="193"/>
                  </a:cxn>
                  <a:cxn ang="0">
                    <a:pos x="34" y="198"/>
                  </a:cxn>
                  <a:cxn ang="0">
                    <a:pos x="22" y="203"/>
                  </a:cxn>
                  <a:cxn ang="0">
                    <a:pos x="14" y="206"/>
                  </a:cxn>
                  <a:cxn ang="0">
                    <a:pos x="8" y="209"/>
                  </a:cxn>
                  <a:cxn ang="0">
                    <a:pos x="5" y="210"/>
                  </a:cxn>
                  <a:cxn ang="0">
                    <a:pos x="3" y="211"/>
                  </a:cxn>
                  <a:cxn ang="0">
                    <a:pos x="0" y="211"/>
                  </a:cxn>
                </a:cxnLst>
                <a:rect l="0" t="0" r="r" b="b"/>
                <a:pathLst>
                  <a:path w="89" h="211">
                    <a:moveTo>
                      <a:pt x="0" y="211"/>
                    </a:moveTo>
                    <a:lnTo>
                      <a:pt x="3" y="165"/>
                    </a:lnTo>
                    <a:lnTo>
                      <a:pt x="6" y="118"/>
                    </a:lnTo>
                    <a:lnTo>
                      <a:pt x="10" y="72"/>
                    </a:lnTo>
                    <a:lnTo>
                      <a:pt x="15" y="28"/>
                    </a:lnTo>
                    <a:lnTo>
                      <a:pt x="37" y="19"/>
                    </a:lnTo>
                    <a:lnTo>
                      <a:pt x="55" y="13"/>
                    </a:lnTo>
                    <a:lnTo>
                      <a:pt x="66" y="8"/>
                    </a:lnTo>
                    <a:lnTo>
                      <a:pt x="75" y="5"/>
                    </a:lnTo>
                    <a:lnTo>
                      <a:pt x="80" y="2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3" y="45"/>
                    </a:lnTo>
                    <a:lnTo>
                      <a:pt x="79" y="91"/>
                    </a:lnTo>
                    <a:lnTo>
                      <a:pt x="75" y="137"/>
                    </a:lnTo>
                    <a:lnTo>
                      <a:pt x="73" y="183"/>
                    </a:lnTo>
                    <a:lnTo>
                      <a:pt x="51" y="193"/>
                    </a:lnTo>
                    <a:lnTo>
                      <a:pt x="34" y="198"/>
                    </a:lnTo>
                    <a:lnTo>
                      <a:pt x="22" y="203"/>
                    </a:lnTo>
                    <a:lnTo>
                      <a:pt x="14" y="206"/>
                    </a:lnTo>
                    <a:lnTo>
                      <a:pt x="8" y="209"/>
                    </a:lnTo>
                    <a:lnTo>
                      <a:pt x="5" y="210"/>
                    </a:lnTo>
                    <a:lnTo>
                      <a:pt x="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6" name="Freeform 110"/>
              <p:cNvSpPr>
                <a:spLocks/>
              </p:cNvSpPr>
              <p:nvPr/>
            </p:nvSpPr>
            <p:spPr bwMode="auto">
              <a:xfrm>
                <a:off x="1388" y="3282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3" y="210"/>
                  </a:cxn>
                  <a:cxn ang="0">
                    <a:pos x="49" y="197"/>
                  </a:cxn>
                  <a:cxn ang="0">
                    <a:pos x="84" y="182"/>
                  </a:cxn>
                  <a:cxn ang="0">
                    <a:pos x="95" y="174"/>
                  </a:cxn>
                  <a:cxn ang="0">
                    <a:pos x="84" y="173"/>
                  </a:cxn>
                  <a:cxn ang="0">
                    <a:pos x="47" y="188"/>
                  </a:cxn>
                  <a:cxn ang="0">
                    <a:pos x="12" y="205"/>
                  </a:cxn>
                  <a:cxn ang="0">
                    <a:pos x="4" y="158"/>
                  </a:cxn>
                  <a:cxn ang="0">
                    <a:pos x="13" y="109"/>
                  </a:cxn>
                  <a:cxn ang="0">
                    <a:pos x="28" y="104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3" y="98"/>
                  </a:cxn>
                  <a:cxn ang="0">
                    <a:pos x="9" y="101"/>
                  </a:cxn>
                  <a:cxn ang="0">
                    <a:pos x="15" y="66"/>
                  </a:cxn>
                  <a:cxn ang="0">
                    <a:pos x="49" y="40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2"/>
                  </a:cxn>
                  <a:cxn ang="0">
                    <a:pos x="135" y="26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7"/>
                  </a:cxn>
                  <a:cxn ang="0">
                    <a:pos x="93" y="52"/>
                  </a:cxn>
                  <a:cxn ang="0">
                    <a:pos x="125" y="40"/>
                  </a:cxn>
                  <a:cxn ang="0">
                    <a:pos x="157" y="27"/>
                  </a:cxn>
                  <a:cxn ang="0">
                    <a:pos x="152" y="65"/>
                  </a:cxn>
                  <a:cxn ang="0">
                    <a:pos x="137" y="82"/>
                  </a:cxn>
                  <a:cxn ang="0">
                    <a:pos x="99" y="105"/>
                  </a:cxn>
                  <a:cxn ang="0">
                    <a:pos x="89" y="112"/>
                  </a:cxn>
                  <a:cxn ang="0">
                    <a:pos x="105" y="111"/>
                  </a:cxn>
                  <a:cxn ang="0">
                    <a:pos x="125" y="113"/>
                  </a:cxn>
                  <a:cxn ang="0">
                    <a:pos x="137" y="117"/>
                  </a:cxn>
                  <a:cxn ang="0">
                    <a:pos x="137" y="122"/>
                  </a:cxn>
                  <a:cxn ang="0">
                    <a:pos x="101" y="139"/>
                  </a:cxn>
                  <a:cxn ang="0">
                    <a:pos x="67" y="154"/>
                  </a:cxn>
                  <a:cxn ang="0">
                    <a:pos x="45" y="164"/>
                  </a:cxn>
                  <a:cxn ang="0">
                    <a:pos x="45" y="166"/>
                  </a:cxn>
                  <a:cxn ang="0">
                    <a:pos x="61" y="163"/>
                  </a:cxn>
                  <a:cxn ang="0">
                    <a:pos x="80" y="155"/>
                  </a:cxn>
                  <a:cxn ang="0">
                    <a:pos x="96" y="147"/>
                  </a:cxn>
                  <a:cxn ang="0">
                    <a:pos x="112" y="141"/>
                  </a:cxn>
                  <a:cxn ang="0">
                    <a:pos x="128" y="135"/>
                  </a:cxn>
                  <a:cxn ang="0">
                    <a:pos x="137" y="158"/>
                  </a:cxn>
                  <a:cxn ang="0">
                    <a:pos x="138" y="186"/>
                  </a:cxn>
                  <a:cxn ang="0">
                    <a:pos x="133" y="190"/>
                  </a:cxn>
                  <a:cxn ang="0">
                    <a:pos x="82" y="210"/>
                  </a:cxn>
                  <a:cxn ang="0">
                    <a:pos x="32" y="230"/>
                  </a:cxn>
                </a:cxnLst>
                <a:rect l="0" t="0" r="r" b="b"/>
                <a:pathLst>
                  <a:path w="157" h="240">
                    <a:moveTo>
                      <a:pt x="0" y="240"/>
                    </a:moveTo>
                    <a:lnTo>
                      <a:pt x="0" y="233"/>
                    </a:lnTo>
                    <a:lnTo>
                      <a:pt x="0" y="227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3" y="210"/>
                    </a:lnTo>
                    <a:lnTo>
                      <a:pt x="24" y="207"/>
                    </a:lnTo>
                    <a:lnTo>
                      <a:pt x="36" y="202"/>
                    </a:lnTo>
                    <a:lnTo>
                      <a:pt x="49" y="197"/>
                    </a:lnTo>
                    <a:lnTo>
                      <a:pt x="60" y="193"/>
                    </a:lnTo>
                    <a:lnTo>
                      <a:pt x="73" y="188"/>
                    </a:lnTo>
                    <a:lnTo>
                      <a:pt x="84" y="182"/>
                    </a:lnTo>
                    <a:lnTo>
                      <a:pt x="95" y="177"/>
                    </a:lnTo>
                    <a:lnTo>
                      <a:pt x="95" y="176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84" y="173"/>
                    </a:lnTo>
                    <a:lnTo>
                      <a:pt x="73" y="177"/>
                    </a:lnTo>
                    <a:lnTo>
                      <a:pt x="60" y="182"/>
                    </a:lnTo>
                    <a:lnTo>
                      <a:pt x="47" y="188"/>
                    </a:lnTo>
                    <a:lnTo>
                      <a:pt x="36" y="194"/>
                    </a:lnTo>
                    <a:lnTo>
                      <a:pt x="23" y="200"/>
                    </a:lnTo>
                    <a:lnTo>
                      <a:pt x="12" y="205"/>
                    </a:lnTo>
                    <a:lnTo>
                      <a:pt x="0" y="208"/>
                    </a:lnTo>
                    <a:lnTo>
                      <a:pt x="2" y="182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9"/>
                    </a:lnTo>
                    <a:lnTo>
                      <a:pt x="13" y="109"/>
                    </a:lnTo>
                    <a:lnTo>
                      <a:pt x="19" y="108"/>
                    </a:lnTo>
                    <a:lnTo>
                      <a:pt x="23" y="106"/>
                    </a:lnTo>
                    <a:lnTo>
                      <a:pt x="28" y="104"/>
                    </a:lnTo>
                    <a:lnTo>
                      <a:pt x="32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8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9" y="101"/>
                    </a:lnTo>
                    <a:lnTo>
                      <a:pt x="12" y="89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7" y="55"/>
                    </a:lnTo>
                    <a:lnTo>
                      <a:pt x="31" y="48"/>
                    </a:lnTo>
                    <a:lnTo>
                      <a:pt x="49" y="40"/>
                    </a:lnTo>
                    <a:lnTo>
                      <a:pt x="67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10"/>
                    </a:lnTo>
                    <a:lnTo>
                      <a:pt x="142" y="4"/>
                    </a:lnTo>
                    <a:lnTo>
                      <a:pt x="157" y="0"/>
                    </a:lnTo>
                    <a:lnTo>
                      <a:pt x="156" y="4"/>
                    </a:lnTo>
                    <a:lnTo>
                      <a:pt x="156" y="8"/>
                    </a:lnTo>
                    <a:lnTo>
                      <a:pt x="156" y="12"/>
                    </a:lnTo>
                    <a:lnTo>
                      <a:pt x="156" y="16"/>
                    </a:lnTo>
                    <a:lnTo>
                      <a:pt x="145" y="21"/>
                    </a:lnTo>
                    <a:lnTo>
                      <a:pt x="135" y="26"/>
                    </a:lnTo>
                    <a:lnTo>
                      <a:pt x="125" y="29"/>
                    </a:lnTo>
                    <a:lnTo>
                      <a:pt x="114" y="34"/>
                    </a:lnTo>
                    <a:lnTo>
                      <a:pt x="104" y="38"/>
                    </a:lnTo>
                    <a:lnTo>
                      <a:pt x="93" y="43"/>
                    </a:lnTo>
                    <a:lnTo>
                      <a:pt x="83" y="48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3" y="52"/>
                    </a:lnTo>
                    <a:lnTo>
                      <a:pt x="104" y="49"/>
                    </a:lnTo>
                    <a:lnTo>
                      <a:pt x="114" y="44"/>
                    </a:lnTo>
                    <a:lnTo>
                      <a:pt x="125" y="40"/>
                    </a:lnTo>
                    <a:lnTo>
                      <a:pt x="135" y="35"/>
                    </a:lnTo>
                    <a:lnTo>
                      <a:pt x="145" y="30"/>
                    </a:lnTo>
                    <a:lnTo>
                      <a:pt x="157" y="27"/>
                    </a:lnTo>
                    <a:lnTo>
                      <a:pt x="154" y="43"/>
                    </a:lnTo>
                    <a:lnTo>
                      <a:pt x="153" y="56"/>
                    </a:lnTo>
                    <a:lnTo>
                      <a:pt x="152" y="65"/>
                    </a:lnTo>
                    <a:lnTo>
                      <a:pt x="149" y="71"/>
                    </a:lnTo>
                    <a:lnTo>
                      <a:pt x="144" y="76"/>
                    </a:lnTo>
                    <a:lnTo>
                      <a:pt x="137" y="82"/>
                    </a:lnTo>
                    <a:lnTo>
                      <a:pt x="127" y="89"/>
                    </a:lnTo>
                    <a:lnTo>
                      <a:pt x="113" y="98"/>
                    </a:lnTo>
                    <a:lnTo>
                      <a:pt x="99" y="105"/>
                    </a:lnTo>
                    <a:lnTo>
                      <a:pt x="92" y="110"/>
                    </a:lnTo>
                    <a:lnTo>
                      <a:pt x="90" y="111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8" y="112"/>
                    </a:lnTo>
                    <a:lnTo>
                      <a:pt x="105" y="111"/>
                    </a:lnTo>
                    <a:lnTo>
                      <a:pt x="112" y="110"/>
                    </a:lnTo>
                    <a:lnTo>
                      <a:pt x="120" y="112"/>
                    </a:lnTo>
                    <a:lnTo>
                      <a:pt x="125" y="113"/>
                    </a:lnTo>
                    <a:lnTo>
                      <a:pt x="130" y="114"/>
                    </a:lnTo>
                    <a:lnTo>
                      <a:pt x="138" y="116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7" y="120"/>
                    </a:lnTo>
                    <a:lnTo>
                      <a:pt x="137" y="122"/>
                    </a:lnTo>
                    <a:lnTo>
                      <a:pt x="126" y="128"/>
                    </a:lnTo>
                    <a:lnTo>
                      <a:pt x="114" y="133"/>
                    </a:lnTo>
                    <a:lnTo>
                      <a:pt x="101" y="139"/>
                    </a:lnTo>
                    <a:lnTo>
                      <a:pt x="90" y="143"/>
                    </a:lnTo>
                    <a:lnTo>
                      <a:pt x="78" y="149"/>
                    </a:lnTo>
                    <a:lnTo>
                      <a:pt x="67" y="154"/>
                    </a:lnTo>
                    <a:lnTo>
                      <a:pt x="57" y="158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5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50" y="166"/>
                    </a:lnTo>
                    <a:lnTo>
                      <a:pt x="55" y="165"/>
                    </a:lnTo>
                    <a:lnTo>
                      <a:pt x="61" y="163"/>
                    </a:lnTo>
                    <a:lnTo>
                      <a:pt x="68" y="161"/>
                    </a:lnTo>
                    <a:lnTo>
                      <a:pt x="74" y="158"/>
                    </a:lnTo>
                    <a:lnTo>
                      <a:pt x="80" y="155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6" y="147"/>
                    </a:lnTo>
                    <a:lnTo>
                      <a:pt x="101" y="144"/>
                    </a:lnTo>
                    <a:lnTo>
                      <a:pt x="106" y="142"/>
                    </a:lnTo>
                    <a:lnTo>
                      <a:pt x="112" y="141"/>
                    </a:lnTo>
                    <a:lnTo>
                      <a:pt x="118" y="139"/>
                    </a:lnTo>
                    <a:lnTo>
                      <a:pt x="122" y="136"/>
                    </a:lnTo>
                    <a:lnTo>
                      <a:pt x="128" y="135"/>
                    </a:lnTo>
                    <a:lnTo>
                      <a:pt x="134" y="133"/>
                    </a:lnTo>
                    <a:lnTo>
                      <a:pt x="136" y="146"/>
                    </a:lnTo>
                    <a:lnTo>
                      <a:pt x="137" y="158"/>
                    </a:lnTo>
                    <a:lnTo>
                      <a:pt x="139" y="171"/>
                    </a:lnTo>
                    <a:lnTo>
                      <a:pt x="141" y="185"/>
                    </a:lnTo>
                    <a:lnTo>
                      <a:pt x="138" y="186"/>
                    </a:lnTo>
                    <a:lnTo>
                      <a:pt x="136" y="187"/>
                    </a:lnTo>
                    <a:lnTo>
                      <a:pt x="135" y="189"/>
                    </a:lnTo>
                    <a:lnTo>
                      <a:pt x="133" y="190"/>
                    </a:lnTo>
                    <a:lnTo>
                      <a:pt x="115" y="196"/>
                    </a:lnTo>
                    <a:lnTo>
                      <a:pt x="99" y="203"/>
                    </a:lnTo>
                    <a:lnTo>
                      <a:pt x="82" y="210"/>
                    </a:lnTo>
                    <a:lnTo>
                      <a:pt x="66" y="217"/>
                    </a:lnTo>
                    <a:lnTo>
                      <a:pt x="49" y="224"/>
                    </a:lnTo>
                    <a:lnTo>
                      <a:pt x="32" y="230"/>
                    </a:lnTo>
                    <a:lnTo>
                      <a:pt x="16" y="235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7" name="Freeform 111"/>
              <p:cNvSpPr>
                <a:spLocks/>
              </p:cNvSpPr>
              <p:nvPr/>
            </p:nvSpPr>
            <p:spPr bwMode="auto">
              <a:xfrm>
                <a:off x="1461" y="3370"/>
                <a:ext cx="9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7" y="6"/>
                  </a:cxn>
                  <a:cxn ang="0">
                    <a:pos x="4" y="6"/>
                  </a:cxn>
                </a:cxnLst>
                <a:rect l="0" t="0" r="r" b="b"/>
                <a:pathLst>
                  <a:path w="18" h="6">
                    <a:moveTo>
                      <a:pt x="4" y="6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7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8" name="Freeform 112"/>
              <p:cNvSpPr>
                <a:spLocks/>
              </p:cNvSpPr>
              <p:nvPr/>
            </p:nvSpPr>
            <p:spPr bwMode="auto">
              <a:xfrm>
                <a:off x="1191" y="3292"/>
                <a:ext cx="93" cy="59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8"/>
                  </a:cxn>
                  <a:cxn ang="0">
                    <a:pos x="79" y="64"/>
                  </a:cxn>
                  <a:cxn ang="0">
                    <a:pos x="59" y="52"/>
                  </a:cxn>
                  <a:cxn ang="0">
                    <a:pos x="39" y="39"/>
                  </a:cxn>
                  <a:cxn ang="0">
                    <a:pos x="20" y="26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42" y="13"/>
                  </a:cxn>
                  <a:cxn ang="0">
                    <a:pos x="62" y="25"/>
                  </a:cxn>
                  <a:cxn ang="0">
                    <a:pos x="82" y="37"/>
                  </a:cxn>
                  <a:cxn ang="0">
                    <a:pos x="103" y="49"/>
                  </a:cxn>
                  <a:cxn ang="0">
                    <a:pos x="124" y="62"/>
                  </a:cxn>
                  <a:cxn ang="0">
                    <a:pos x="143" y="76"/>
                  </a:cxn>
                  <a:cxn ang="0">
                    <a:pos x="164" y="91"/>
                  </a:cxn>
                  <a:cxn ang="0">
                    <a:pos x="183" y="107"/>
                  </a:cxn>
                  <a:cxn ang="0">
                    <a:pos x="185" y="108"/>
                  </a:cxn>
                  <a:cxn ang="0">
                    <a:pos x="185" y="109"/>
                  </a:cxn>
                  <a:cxn ang="0">
                    <a:pos x="185" y="111"/>
                  </a:cxn>
                  <a:cxn ang="0">
                    <a:pos x="186" y="112"/>
                  </a:cxn>
                  <a:cxn ang="0">
                    <a:pos x="180" y="115"/>
                  </a:cxn>
                  <a:cxn ang="0">
                    <a:pos x="172" y="116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8"/>
                    </a:lnTo>
                    <a:lnTo>
                      <a:pt x="79" y="64"/>
                    </a:lnTo>
                    <a:lnTo>
                      <a:pt x="59" y="52"/>
                    </a:lnTo>
                    <a:lnTo>
                      <a:pt x="39" y="39"/>
                    </a:lnTo>
                    <a:lnTo>
                      <a:pt x="20" y="2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42" y="13"/>
                    </a:lnTo>
                    <a:lnTo>
                      <a:pt x="62" y="25"/>
                    </a:lnTo>
                    <a:lnTo>
                      <a:pt x="82" y="37"/>
                    </a:lnTo>
                    <a:lnTo>
                      <a:pt x="103" y="49"/>
                    </a:lnTo>
                    <a:lnTo>
                      <a:pt x="124" y="62"/>
                    </a:lnTo>
                    <a:lnTo>
                      <a:pt x="143" y="76"/>
                    </a:lnTo>
                    <a:lnTo>
                      <a:pt x="164" y="91"/>
                    </a:lnTo>
                    <a:lnTo>
                      <a:pt x="183" y="107"/>
                    </a:lnTo>
                    <a:lnTo>
                      <a:pt x="185" y="108"/>
                    </a:lnTo>
                    <a:lnTo>
                      <a:pt x="185" y="109"/>
                    </a:lnTo>
                    <a:lnTo>
                      <a:pt x="185" y="111"/>
                    </a:lnTo>
                    <a:lnTo>
                      <a:pt x="186" y="112"/>
                    </a:lnTo>
                    <a:lnTo>
                      <a:pt x="180" y="115"/>
                    </a:lnTo>
                    <a:lnTo>
                      <a:pt x="172" y="116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09" name="Freeform 113"/>
              <p:cNvSpPr>
                <a:spLocks/>
              </p:cNvSpPr>
              <p:nvPr/>
            </p:nvSpPr>
            <p:spPr bwMode="auto">
              <a:xfrm>
                <a:off x="1292" y="3245"/>
                <a:ext cx="81" cy="99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5"/>
                  </a:cxn>
                  <a:cxn ang="0">
                    <a:pos x="43" y="79"/>
                  </a:cxn>
                  <a:cxn ang="0">
                    <a:pos x="53" y="74"/>
                  </a:cxn>
                  <a:cxn ang="0">
                    <a:pos x="55" y="70"/>
                  </a:cxn>
                  <a:cxn ang="0">
                    <a:pos x="48" y="69"/>
                  </a:cxn>
                  <a:cxn ang="0">
                    <a:pos x="36" y="72"/>
                  </a:cxn>
                  <a:cxn ang="0">
                    <a:pos x="24" y="77"/>
                  </a:cxn>
                  <a:cxn ang="0">
                    <a:pos x="12" y="80"/>
                  </a:cxn>
                  <a:cxn ang="0">
                    <a:pos x="7" y="71"/>
                  </a:cxn>
                  <a:cxn ang="0">
                    <a:pos x="9" y="53"/>
                  </a:cxn>
                  <a:cxn ang="0">
                    <a:pos x="25" y="35"/>
                  </a:cxn>
                  <a:cxn ang="0">
                    <a:pos x="62" y="23"/>
                  </a:cxn>
                  <a:cxn ang="0">
                    <a:pos x="101" y="12"/>
                  </a:cxn>
                  <a:cxn ang="0">
                    <a:pos x="140" y="4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9" y="15"/>
                  </a:cxn>
                  <a:cxn ang="0">
                    <a:pos x="129" y="23"/>
                  </a:cxn>
                  <a:cxn ang="0">
                    <a:pos x="109" y="30"/>
                  </a:cxn>
                  <a:cxn ang="0">
                    <a:pos x="90" y="36"/>
                  </a:cxn>
                  <a:cxn ang="0">
                    <a:pos x="79" y="41"/>
                  </a:cxn>
                  <a:cxn ang="0">
                    <a:pos x="78" y="45"/>
                  </a:cxn>
                  <a:cxn ang="0">
                    <a:pos x="92" y="42"/>
                  </a:cxn>
                  <a:cxn ang="0">
                    <a:pos x="119" y="33"/>
                  </a:cxn>
                  <a:cxn ang="0">
                    <a:pos x="140" y="26"/>
                  </a:cxn>
                  <a:cxn ang="0">
                    <a:pos x="157" y="21"/>
                  </a:cxn>
                  <a:cxn ang="0">
                    <a:pos x="159" y="28"/>
                  </a:cxn>
                  <a:cxn ang="0">
                    <a:pos x="157" y="45"/>
                  </a:cxn>
                  <a:cxn ang="0">
                    <a:pos x="149" y="55"/>
                  </a:cxn>
                  <a:cxn ang="0">
                    <a:pos x="128" y="62"/>
                  </a:cxn>
                  <a:cxn ang="0">
                    <a:pos x="107" y="70"/>
                  </a:cxn>
                  <a:cxn ang="0">
                    <a:pos x="94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2" y="72"/>
                  </a:cxn>
                  <a:cxn ang="0">
                    <a:pos x="149" y="65"/>
                  </a:cxn>
                  <a:cxn ang="0">
                    <a:pos x="157" y="69"/>
                  </a:cxn>
                  <a:cxn ang="0">
                    <a:pos x="157" y="81"/>
                  </a:cxn>
                  <a:cxn ang="0">
                    <a:pos x="145" y="91"/>
                  </a:cxn>
                  <a:cxn ang="0">
                    <a:pos x="126" y="100"/>
                  </a:cxn>
                  <a:cxn ang="0">
                    <a:pos x="105" y="107"/>
                  </a:cxn>
                  <a:cxn ang="0">
                    <a:pos x="84" y="114"/>
                  </a:cxn>
                  <a:cxn ang="0">
                    <a:pos x="70" y="118"/>
                  </a:cxn>
                  <a:cxn ang="0">
                    <a:pos x="67" y="123"/>
                  </a:cxn>
                  <a:cxn ang="0">
                    <a:pos x="69" y="125"/>
                  </a:cxn>
                  <a:cxn ang="0">
                    <a:pos x="91" y="118"/>
                  </a:cxn>
                  <a:cxn ang="0">
                    <a:pos x="121" y="108"/>
                  </a:cxn>
                  <a:cxn ang="0">
                    <a:pos x="147" y="100"/>
                  </a:cxn>
                  <a:cxn ang="0">
                    <a:pos x="154" y="109"/>
                  </a:cxn>
                  <a:cxn ang="0">
                    <a:pos x="152" y="130"/>
                  </a:cxn>
                  <a:cxn ang="0">
                    <a:pos x="132" y="147"/>
                  </a:cxn>
                  <a:cxn ang="0">
                    <a:pos x="94" y="163"/>
                  </a:cxn>
                  <a:cxn ang="0">
                    <a:pos x="56" y="177"/>
                  </a:cxn>
                  <a:cxn ang="0">
                    <a:pos x="18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2"/>
                    </a:lnTo>
                    <a:lnTo>
                      <a:pt x="5" y="116"/>
                    </a:lnTo>
                    <a:lnTo>
                      <a:pt x="7" y="89"/>
                    </a:lnTo>
                    <a:lnTo>
                      <a:pt x="22" y="85"/>
                    </a:lnTo>
                    <a:lnTo>
                      <a:pt x="33" y="81"/>
                    </a:lnTo>
                    <a:lnTo>
                      <a:pt x="43" y="79"/>
                    </a:lnTo>
                    <a:lnTo>
                      <a:pt x="48" y="77"/>
                    </a:lnTo>
                    <a:lnTo>
                      <a:pt x="53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48" y="69"/>
                    </a:lnTo>
                    <a:lnTo>
                      <a:pt x="43" y="71"/>
                    </a:lnTo>
                    <a:lnTo>
                      <a:pt x="36" y="72"/>
                    </a:lnTo>
                    <a:lnTo>
                      <a:pt x="30" y="74"/>
                    </a:lnTo>
                    <a:lnTo>
                      <a:pt x="24" y="77"/>
                    </a:lnTo>
                    <a:lnTo>
                      <a:pt x="17" y="79"/>
                    </a:lnTo>
                    <a:lnTo>
                      <a:pt x="12" y="80"/>
                    </a:lnTo>
                    <a:lnTo>
                      <a:pt x="6" y="81"/>
                    </a:lnTo>
                    <a:lnTo>
                      <a:pt x="7" y="71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0" y="43"/>
                    </a:lnTo>
                    <a:lnTo>
                      <a:pt x="25" y="35"/>
                    </a:lnTo>
                    <a:lnTo>
                      <a:pt x="43" y="28"/>
                    </a:lnTo>
                    <a:lnTo>
                      <a:pt x="62" y="23"/>
                    </a:lnTo>
                    <a:lnTo>
                      <a:pt x="82" y="18"/>
                    </a:lnTo>
                    <a:lnTo>
                      <a:pt x="101" y="12"/>
                    </a:lnTo>
                    <a:lnTo>
                      <a:pt x="121" y="8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5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9" y="15"/>
                    </a:lnTo>
                    <a:lnTo>
                      <a:pt x="138" y="18"/>
                    </a:lnTo>
                    <a:lnTo>
                      <a:pt x="129" y="23"/>
                    </a:lnTo>
                    <a:lnTo>
                      <a:pt x="119" y="26"/>
                    </a:lnTo>
                    <a:lnTo>
                      <a:pt x="109" y="30"/>
                    </a:lnTo>
                    <a:lnTo>
                      <a:pt x="99" y="33"/>
                    </a:lnTo>
                    <a:lnTo>
                      <a:pt x="90" y="36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2"/>
                    </a:lnTo>
                    <a:lnTo>
                      <a:pt x="106" y="38"/>
                    </a:lnTo>
                    <a:lnTo>
                      <a:pt x="119" y="33"/>
                    </a:lnTo>
                    <a:lnTo>
                      <a:pt x="130" y="30"/>
                    </a:lnTo>
                    <a:lnTo>
                      <a:pt x="140" y="26"/>
                    </a:lnTo>
                    <a:lnTo>
                      <a:pt x="150" y="24"/>
                    </a:lnTo>
                    <a:lnTo>
                      <a:pt x="157" y="21"/>
                    </a:lnTo>
                    <a:lnTo>
                      <a:pt x="160" y="20"/>
                    </a:lnTo>
                    <a:lnTo>
                      <a:pt x="159" y="28"/>
                    </a:lnTo>
                    <a:lnTo>
                      <a:pt x="158" y="36"/>
                    </a:lnTo>
                    <a:lnTo>
                      <a:pt x="157" y="45"/>
                    </a:lnTo>
                    <a:lnTo>
                      <a:pt x="155" y="53"/>
                    </a:lnTo>
                    <a:lnTo>
                      <a:pt x="149" y="55"/>
                    </a:lnTo>
                    <a:lnTo>
                      <a:pt x="139" y="58"/>
                    </a:lnTo>
                    <a:lnTo>
                      <a:pt x="128" y="62"/>
                    </a:lnTo>
                    <a:lnTo>
                      <a:pt x="117" y="66"/>
                    </a:lnTo>
                    <a:lnTo>
                      <a:pt x="107" y="70"/>
                    </a:lnTo>
                    <a:lnTo>
                      <a:pt x="99" y="74"/>
                    </a:lnTo>
                    <a:lnTo>
                      <a:pt x="94" y="79"/>
                    </a:lnTo>
                    <a:lnTo>
                      <a:pt x="94" y="84"/>
                    </a:lnTo>
                    <a:lnTo>
                      <a:pt x="100" y="83"/>
                    </a:lnTo>
                    <a:lnTo>
                      <a:pt x="108" y="81"/>
                    </a:lnTo>
                    <a:lnTo>
                      <a:pt x="115" y="79"/>
                    </a:lnTo>
                    <a:lnTo>
                      <a:pt x="124" y="76"/>
                    </a:lnTo>
                    <a:lnTo>
                      <a:pt x="132" y="72"/>
                    </a:lnTo>
                    <a:lnTo>
                      <a:pt x="140" y="69"/>
                    </a:lnTo>
                    <a:lnTo>
                      <a:pt x="149" y="65"/>
                    </a:lnTo>
                    <a:lnTo>
                      <a:pt x="157" y="63"/>
                    </a:lnTo>
                    <a:lnTo>
                      <a:pt x="157" y="69"/>
                    </a:lnTo>
                    <a:lnTo>
                      <a:pt x="157" y="74"/>
                    </a:lnTo>
                    <a:lnTo>
                      <a:pt x="157" y="81"/>
                    </a:lnTo>
                    <a:lnTo>
                      <a:pt x="155" y="87"/>
                    </a:lnTo>
                    <a:lnTo>
                      <a:pt x="145" y="91"/>
                    </a:lnTo>
                    <a:lnTo>
                      <a:pt x="136" y="95"/>
                    </a:lnTo>
                    <a:lnTo>
                      <a:pt x="126" y="100"/>
                    </a:lnTo>
                    <a:lnTo>
                      <a:pt x="115" y="103"/>
                    </a:lnTo>
                    <a:lnTo>
                      <a:pt x="105" y="107"/>
                    </a:lnTo>
                    <a:lnTo>
                      <a:pt x="94" y="110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8"/>
                    </a:lnTo>
                    <a:lnTo>
                      <a:pt x="68" y="121"/>
                    </a:lnTo>
                    <a:lnTo>
                      <a:pt x="67" y="123"/>
                    </a:lnTo>
                    <a:lnTo>
                      <a:pt x="66" y="126"/>
                    </a:lnTo>
                    <a:lnTo>
                      <a:pt x="69" y="125"/>
                    </a:lnTo>
                    <a:lnTo>
                      <a:pt x="78" y="123"/>
                    </a:lnTo>
                    <a:lnTo>
                      <a:pt x="91" y="118"/>
                    </a:lnTo>
                    <a:lnTo>
                      <a:pt x="106" y="114"/>
                    </a:lnTo>
                    <a:lnTo>
                      <a:pt x="121" y="108"/>
                    </a:lnTo>
                    <a:lnTo>
                      <a:pt x="136" y="103"/>
                    </a:lnTo>
                    <a:lnTo>
                      <a:pt x="147" y="100"/>
                    </a:lnTo>
                    <a:lnTo>
                      <a:pt x="155" y="99"/>
                    </a:lnTo>
                    <a:lnTo>
                      <a:pt x="154" y="109"/>
                    </a:lnTo>
                    <a:lnTo>
                      <a:pt x="153" y="119"/>
                    </a:lnTo>
                    <a:lnTo>
                      <a:pt x="152" y="130"/>
                    </a:lnTo>
                    <a:lnTo>
                      <a:pt x="151" y="140"/>
                    </a:lnTo>
                    <a:lnTo>
                      <a:pt x="132" y="147"/>
                    </a:lnTo>
                    <a:lnTo>
                      <a:pt x="113" y="155"/>
                    </a:lnTo>
                    <a:lnTo>
                      <a:pt x="94" y="163"/>
                    </a:lnTo>
                    <a:lnTo>
                      <a:pt x="76" y="170"/>
                    </a:lnTo>
                    <a:lnTo>
                      <a:pt x="56" y="177"/>
                    </a:lnTo>
                    <a:lnTo>
                      <a:pt x="38" y="184"/>
                    </a:lnTo>
                    <a:lnTo>
                      <a:pt x="18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0" name="Freeform 114"/>
              <p:cNvSpPr>
                <a:spLocks/>
              </p:cNvSpPr>
              <p:nvPr/>
            </p:nvSpPr>
            <p:spPr bwMode="auto">
              <a:xfrm>
                <a:off x="1205" y="3215"/>
                <a:ext cx="89" cy="128"/>
              </a:xfrm>
              <a:custGeom>
                <a:avLst/>
                <a:gdLst/>
                <a:ahLst/>
                <a:cxnLst>
                  <a:cxn ang="0">
                    <a:pos x="122" y="225"/>
                  </a:cxn>
                  <a:cxn ang="0">
                    <a:pos x="63" y="186"/>
                  </a:cxn>
                  <a:cxn ang="0">
                    <a:pos x="3" y="150"/>
                  </a:cxn>
                  <a:cxn ang="0">
                    <a:pos x="8" y="132"/>
                  </a:cxn>
                  <a:cxn ang="0">
                    <a:pos x="40" y="140"/>
                  </a:cxn>
                  <a:cxn ang="0">
                    <a:pos x="60" y="150"/>
                  </a:cxn>
                  <a:cxn ang="0">
                    <a:pos x="78" y="160"/>
                  </a:cxn>
                  <a:cxn ang="0">
                    <a:pos x="79" y="157"/>
                  </a:cxn>
                  <a:cxn ang="0">
                    <a:pos x="63" y="144"/>
                  </a:cxn>
                  <a:cxn ang="0">
                    <a:pos x="37" y="129"/>
                  </a:cxn>
                  <a:cxn ang="0">
                    <a:pos x="16" y="110"/>
                  </a:cxn>
                  <a:cxn ang="0">
                    <a:pos x="2" y="85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2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5" y="65"/>
                  </a:cxn>
                  <a:cxn ang="0">
                    <a:pos x="6" y="49"/>
                  </a:cxn>
                  <a:cxn ang="0">
                    <a:pos x="16" y="48"/>
                  </a:cxn>
                  <a:cxn ang="0">
                    <a:pos x="39" y="59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8" y="23"/>
                  </a:cxn>
                  <a:cxn ang="0">
                    <a:pos x="117" y="61"/>
                  </a:cxn>
                  <a:cxn ang="0">
                    <a:pos x="177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1" y="139"/>
                  </a:cxn>
                  <a:cxn ang="0">
                    <a:pos x="151" y="142"/>
                  </a:cxn>
                  <a:cxn ang="0">
                    <a:pos x="166" y="148"/>
                  </a:cxn>
                  <a:cxn ang="0">
                    <a:pos x="173" y="159"/>
                  </a:cxn>
                  <a:cxn ang="0">
                    <a:pos x="172" y="171"/>
                  </a:cxn>
                  <a:cxn ang="0">
                    <a:pos x="170" y="172"/>
                  </a:cxn>
                  <a:cxn ang="0">
                    <a:pos x="137" y="154"/>
                  </a:cxn>
                  <a:cxn ang="0">
                    <a:pos x="104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6" y="168"/>
                  </a:cxn>
                  <a:cxn ang="0">
                    <a:pos x="169" y="203"/>
                  </a:cxn>
                  <a:cxn ang="0">
                    <a:pos x="167" y="225"/>
                  </a:cxn>
                  <a:cxn ang="0">
                    <a:pos x="142" y="216"/>
                  </a:cxn>
                  <a:cxn ang="0">
                    <a:pos x="119" y="201"/>
                  </a:cxn>
                  <a:cxn ang="0">
                    <a:pos x="106" y="199"/>
                  </a:cxn>
                  <a:cxn ang="0">
                    <a:pos x="130" y="215"/>
                  </a:cxn>
                  <a:cxn ang="0">
                    <a:pos x="159" y="232"/>
                  </a:cxn>
                  <a:cxn ang="0">
                    <a:pos x="166" y="245"/>
                  </a:cxn>
                  <a:cxn ang="0">
                    <a:pos x="163" y="255"/>
                  </a:cxn>
                  <a:cxn ang="0">
                    <a:pos x="161" y="254"/>
                  </a:cxn>
                </a:cxnLst>
                <a:rect l="0" t="0" r="r" b="b"/>
                <a:pathLst>
                  <a:path w="177" h="255">
                    <a:moveTo>
                      <a:pt x="161" y="254"/>
                    </a:moveTo>
                    <a:lnTo>
                      <a:pt x="142" y="239"/>
                    </a:lnTo>
                    <a:lnTo>
                      <a:pt x="122" y="225"/>
                    </a:lnTo>
                    <a:lnTo>
                      <a:pt x="102" y="212"/>
                    </a:lnTo>
                    <a:lnTo>
                      <a:pt x="83" y="199"/>
                    </a:lnTo>
                    <a:lnTo>
                      <a:pt x="63" y="186"/>
                    </a:lnTo>
                    <a:lnTo>
                      <a:pt x="43" y="175"/>
                    </a:lnTo>
                    <a:lnTo>
                      <a:pt x="23" y="162"/>
                    </a:lnTo>
                    <a:lnTo>
                      <a:pt x="3" y="150"/>
                    </a:lnTo>
                    <a:lnTo>
                      <a:pt x="0" y="140"/>
                    </a:lnTo>
                    <a:lnTo>
                      <a:pt x="2" y="134"/>
                    </a:lnTo>
                    <a:lnTo>
                      <a:pt x="8" y="132"/>
                    </a:lnTo>
                    <a:lnTo>
                      <a:pt x="18" y="133"/>
                    </a:lnTo>
                    <a:lnTo>
                      <a:pt x="30" y="137"/>
                    </a:lnTo>
                    <a:lnTo>
                      <a:pt x="40" y="140"/>
                    </a:lnTo>
                    <a:lnTo>
                      <a:pt x="49" y="145"/>
                    </a:lnTo>
                    <a:lnTo>
                      <a:pt x="56" y="147"/>
                    </a:lnTo>
                    <a:lnTo>
                      <a:pt x="60" y="150"/>
                    </a:lnTo>
                    <a:lnTo>
                      <a:pt x="64" y="154"/>
                    </a:lnTo>
                    <a:lnTo>
                      <a:pt x="71" y="159"/>
                    </a:lnTo>
                    <a:lnTo>
                      <a:pt x="78" y="160"/>
                    </a:lnTo>
                    <a:lnTo>
                      <a:pt x="79" y="159"/>
                    </a:lnTo>
                    <a:lnTo>
                      <a:pt x="79" y="157"/>
                    </a:lnTo>
                    <a:lnTo>
                      <a:pt x="79" y="157"/>
                    </a:lnTo>
                    <a:lnTo>
                      <a:pt x="81" y="156"/>
                    </a:lnTo>
                    <a:lnTo>
                      <a:pt x="72" y="149"/>
                    </a:lnTo>
                    <a:lnTo>
                      <a:pt x="63" y="144"/>
                    </a:lnTo>
                    <a:lnTo>
                      <a:pt x="55" y="138"/>
                    </a:lnTo>
                    <a:lnTo>
                      <a:pt x="46" y="133"/>
                    </a:lnTo>
                    <a:lnTo>
                      <a:pt x="37" y="129"/>
                    </a:lnTo>
                    <a:lnTo>
                      <a:pt x="29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2" y="85"/>
                    </a:lnTo>
                    <a:lnTo>
                      <a:pt x="3" y="73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2"/>
                    </a:lnTo>
                    <a:lnTo>
                      <a:pt x="24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38" y="85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6" y="43"/>
                    </a:lnTo>
                    <a:lnTo>
                      <a:pt x="10" y="44"/>
                    </a:lnTo>
                    <a:lnTo>
                      <a:pt x="16" y="48"/>
                    </a:lnTo>
                    <a:lnTo>
                      <a:pt x="23" y="51"/>
                    </a:lnTo>
                    <a:lnTo>
                      <a:pt x="31" y="56"/>
                    </a:lnTo>
                    <a:lnTo>
                      <a:pt x="39" y="59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2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5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8" y="23"/>
                    </a:lnTo>
                    <a:lnTo>
                      <a:pt x="78" y="35"/>
                    </a:lnTo>
                    <a:lnTo>
                      <a:pt x="98" y="47"/>
                    </a:lnTo>
                    <a:lnTo>
                      <a:pt x="117" y="61"/>
                    </a:lnTo>
                    <a:lnTo>
                      <a:pt x="138" y="73"/>
                    </a:lnTo>
                    <a:lnTo>
                      <a:pt x="158" y="87"/>
                    </a:lnTo>
                    <a:lnTo>
                      <a:pt x="177" y="102"/>
                    </a:lnTo>
                    <a:lnTo>
                      <a:pt x="176" y="111"/>
                    </a:lnTo>
                    <a:lnTo>
                      <a:pt x="176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7" y="138"/>
                    </a:lnTo>
                    <a:lnTo>
                      <a:pt x="152" y="138"/>
                    </a:lnTo>
                    <a:lnTo>
                      <a:pt x="151" y="139"/>
                    </a:lnTo>
                    <a:lnTo>
                      <a:pt x="151" y="140"/>
                    </a:lnTo>
                    <a:lnTo>
                      <a:pt x="151" y="141"/>
                    </a:lnTo>
                    <a:lnTo>
                      <a:pt x="151" y="142"/>
                    </a:lnTo>
                    <a:lnTo>
                      <a:pt x="154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0"/>
                    </a:lnTo>
                    <a:lnTo>
                      <a:pt x="173" y="154"/>
                    </a:lnTo>
                    <a:lnTo>
                      <a:pt x="173" y="159"/>
                    </a:lnTo>
                    <a:lnTo>
                      <a:pt x="173" y="165"/>
                    </a:lnTo>
                    <a:lnTo>
                      <a:pt x="173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0" y="172"/>
                    </a:lnTo>
                    <a:lnTo>
                      <a:pt x="160" y="167"/>
                    </a:lnTo>
                    <a:lnTo>
                      <a:pt x="148" y="160"/>
                    </a:lnTo>
                    <a:lnTo>
                      <a:pt x="137" y="154"/>
                    </a:lnTo>
                    <a:lnTo>
                      <a:pt x="125" y="147"/>
                    </a:lnTo>
                    <a:lnTo>
                      <a:pt x="115" y="141"/>
                    </a:lnTo>
                    <a:lnTo>
                      <a:pt x="104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93" y="141"/>
                    </a:lnTo>
                    <a:lnTo>
                      <a:pt x="104" y="146"/>
                    </a:lnTo>
                    <a:lnTo>
                      <a:pt x="115" y="152"/>
                    </a:lnTo>
                    <a:lnTo>
                      <a:pt x="125" y="156"/>
                    </a:lnTo>
                    <a:lnTo>
                      <a:pt x="136" y="161"/>
                    </a:lnTo>
                    <a:lnTo>
                      <a:pt x="146" y="168"/>
                    </a:lnTo>
                    <a:lnTo>
                      <a:pt x="158" y="174"/>
                    </a:lnTo>
                    <a:lnTo>
                      <a:pt x="169" y="182"/>
                    </a:lnTo>
                    <a:lnTo>
                      <a:pt x="169" y="203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5"/>
                    </a:lnTo>
                    <a:lnTo>
                      <a:pt x="158" y="223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4" y="212"/>
                    </a:lnTo>
                    <a:lnTo>
                      <a:pt x="127" y="206"/>
                    </a:lnTo>
                    <a:lnTo>
                      <a:pt x="119" y="201"/>
                    </a:lnTo>
                    <a:lnTo>
                      <a:pt x="112" y="198"/>
                    </a:lnTo>
                    <a:lnTo>
                      <a:pt x="104" y="194"/>
                    </a:lnTo>
                    <a:lnTo>
                      <a:pt x="106" y="199"/>
                    </a:lnTo>
                    <a:lnTo>
                      <a:pt x="113" y="203"/>
                    </a:lnTo>
                    <a:lnTo>
                      <a:pt x="121" y="209"/>
                    </a:lnTo>
                    <a:lnTo>
                      <a:pt x="130" y="215"/>
                    </a:lnTo>
                    <a:lnTo>
                      <a:pt x="140" y="222"/>
                    </a:lnTo>
                    <a:lnTo>
                      <a:pt x="151" y="228"/>
                    </a:lnTo>
                    <a:lnTo>
                      <a:pt x="159" y="232"/>
                    </a:lnTo>
                    <a:lnTo>
                      <a:pt x="166" y="237"/>
                    </a:lnTo>
                    <a:lnTo>
                      <a:pt x="166" y="242"/>
                    </a:lnTo>
                    <a:lnTo>
                      <a:pt x="166" y="245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5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1" name="Freeform 115"/>
              <p:cNvSpPr>
                <a:spLocks/>
              </p:cNvSpPr>
              <p:nvPr/>
            </p:nvSpPr>
            <p:spPr bwMode="auto">
              <a:xfrm>
                <a:off x="1374" y="3234"/>
                <a:ext cx="34" cy="79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0" y="139"/>
                  </a:cxn>
                  <a:cxn ang="0">
                    <a:pos x="3" y="102"/>
                  </a:cxn>
                  <a:cxn ang="0">
                    <a:pos x="5" y="58"/>
                  </a:cxn>
                  <a:cxn ang="0">
                    <a:pos x="7" y="19"/>
                  </a:cxn>
                  <a:cxn ang="0">
                    <a:pos x="13" y="16"/>
                  </a:cxn>
                  <a:cxn ang="0">
                    <a:pos x="20" y="12"/>
                  </a:cxn>
                  <a:cxn ang="0">
                    <a:pos x="28" y="10"/>
                  </a:cxn>
                  <a:cxn ang="0">
                    <a:pos x="36" y="8"/>
                  </a:cxn>
                  <a:cxn ang="0">
                    <a:pos x="44" y="5"/>
                  </a:cxn>
                  <a:cxn ang="0">
                    <a:pos x="53" y="3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7" y="65"/>
                  </a:cxn>
                  <a:cxn ang="0">
                    <a:pos x="65" y="108"/>
                  </a:cxn>
                  <a:cxn ang="0">
                    <a:pos x="63" y="133"/>
                  </a:cxn>
                  <a:cxn ang="0">
                    <a:pos x="54" y="137"/>
                  </a:cxn>
                  <a:cxn ang="0">
                    <a:pos x="48" y="140"/>
                  </a:cxn>
                  <a:cxn ang="0">
                    <a:pos x="40" y="144"/>
                  </a:cxn>
                  <a:cxn ang="0">
                    <a:pos x="31" y="147"/>
                  </a:cxn>
                  <a:cxn ang="0">
                    <a:pos x="23" y="151"/>
                  </a:cxn>
                  <a:cxn ang="0">
                    <a:pos x="15" y="154"/>
                  </a:cxn>
                  <a:cxn ang="0">
                    <a:pos x="7" y="156"/>
                  </a:cxn>
                  <a:cxn ang="0">
                    <a:pos x="0" y="157"/>
                  </a:cxn>
                </a:cxnLst>
                <a:rect l="0" t="0" r="r" b="b"/>
                <a:pathLst>
                  <a:path w="69" h="157">
                    <a:moveTo>
                      <a:pt x="0" y="157"/>
                    </a:moveTo>
                    <a:lnTo>
                      <a:pt x="0" y="139"/>
                    </a:lnTo>
                    <a:lnTo>
                      <a:pt x="3" y="102"/>
                    </a:lnTo>
                    <a:lnTo>
                      <a:pt x="5" y="58"/>
                    </a:lnTo>
                    <a:lnTo>
                      <a:pt x="7" y="19"/>
                    </a:lnTo>
                    <a:lnTo>
                      <a:pt x="13" y="16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6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7" y="65"/>
                    </a:lnTo>
                    <a:lnTo>
                      <a:pt x="65" y="108"/>
                    </a:lnTo>
                    <a:lnTo>
                      <a:pt x="63" y="133"/>
                    </a:lnTo>
                    <a:lnTo>
                      <a:pt x="54" y="137"/>
                    </a:lnTo>
                    <a:lnTo>
                      <a:pt x="48" y="140"/>
                    </a:lnTo>
                    <a:lnTo>
                      <a:pt x="40" y="144"/>
                    </a:lnTo>
                    <a:lnTo>
                      <a:pt x="31" y="147"/>
                    </a:lnTo>
                    <a:lnTo>
                      <a:pt x="23" y="151"/>
                    </a:lnTo>
                    <a:lnTo>
                      <a:pt x="15" y="154"/>
                    </a:lnTo>
                    <a:lnTo>
                      <a:pt x="7" y="156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2" name="Freeform 116"/>
              <p:cNvSpPr>
                <a:spLocks/>
              </p:cNvSpPr>
              <p:nvPr/>
            </p:nvSpPr>
            <p:spPr bwMode="auto">
              <a:xfrm>
                <a:off x="1410" y="3204"/>
                <a:ext cx="74" cy="93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10" y="162"/>
                  </a:cxn>
                  <a:cxn ang="0">
                    <a:pos x="29" y="153"/>
                  </a:cxn>
                  <a:cxn ang="0">
                    <a:pos x="48" y="145"/>
                  </a:cxn>
                  <a:cxn ang="0">
                    <a:pos x="56" y="138"/>
                  </a:cxn>
                  <a:cxn ang="0">
                    <a:pos x="49" y="137"/>
                  </a:cxn>
                  <a:cxn ang="0">
                    <a:pos x="28" y="145"/>
                  </a:cxn>
                  <a:cxn ang="0">
                    <a:pos x="8" y="154"/>
                  </a:cxn>
                  <a:cxn ang="0">
                    <a:pos x="3" y="133"/>
                  </a:cxn>
                  <a:cxn ang="0">
                    <a:pos x="15" y="108"/>
                  </a:cxn>
                  <a:cxn ang="0">
                    <a:pos x="46" y="98"/>
                  </a:cxn>
                  <a:cxn ang="0">
                    <a:pos x="81" y="87"/>
                  </a:cxn>
                  <a:cxn ang="0">
                    <a:pos x="69" y="84"/>
                  </a:cxn>
                  <a:cxn ang="0">
                    <a:pos x="36" y="92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8"/>
                  </a:cxn>
                  <a:cxn ang="0">
                    <a:pos x="48" y="38"/>
                  </a:cxn>
                  <a:cxn ang="0">
                    <a:pos x="75" y="29"/>
                  </a:cxn>
                  <a:cxn ang="0">
                    <a:pos x="100" y="16"/>
                  </a:cxn>
                  <a:cxn ang="0">
                    <a:pos x="131" y="2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5" y="29"/>
                  </a:cxn>
                  <a:cxn ang="0">
                    <a:pos x="99" y="38"/>
                  </a:cxn>
                  <a:cxn ang="0">
                    <a:pos x="86" y="45"/>
                  </a:cxn>
                  <a:cxn ang="0">
                    <a:pos x="90" y="49"/>
                  </a:cxn>
                  <a:cxn ang="0">
                    <a:pos x="110" y="41"/>
                  </a:cxn>
                  <a:cxn ang="0">
                    <a:pos x="132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7"/>
                  </a:cxn>
                  <a:cxn ang="0">
                    <a:pos x="86" y="108"/>
                  </a:cxn>
                  <a:cxn ang="0">
                    <a:pos x="70" y="113"/>
                  </a:cxn>
                  <a:cxn ang="0">
                    <a:pos x="64" y="115"/>
                  </a:cxn>
                  <a:cxn ang="0">
                    <a:pos x="64" y="120"/>
                  </a:cxn>
                  <a:cxn ang="0">
                    <a:pos x="77" y="120"/>
                  </a:cxn>
                  <a:cxn ang="0">
                    <a:pos x="94" y="115"/>
                  </a:cxn>
                  <a:cxn ang="0">
                    <a:pos x="114" y="113"/>
                  </a:cxn>
                  <a:cxn ang="0">
                    <a:pos x="133" y="120"/>
                  </a:cxn>
                  <a:cxn ang="0">
                    <a:pos x="148" y="128"/>
                  </a:cxn>
                  <a:cxn ang="0">
                    <a:pos x="137" y="137"/>
                  </a:cxn>
                  <a:cxn ang="0">
                    <a:pos x="113" y="144"/>
                  </a:cxn>
                  <a:cxn ang="0">
                    <a:pos x="78" y="158"/>
                  </a:cxn>
                  <a:cxn ang="0">
                    <a:pos x="46" y="170"/>
                  </a:cxn>
                  <a:cxn ang="0">
                    <a:pos x="22" y="181"/>
                  </a:cxn>
                  <a:cxn ang="0">
                    <a:pos x="1" y="184"/>
                  </a:cxn>
                </a:cxnLst>
                <a:rect l="0" t="0" r="r" b="b"/>
                <a:pathLst>
                  <a:path w="148" h="184">
                    <a:moveTo>
                      <a:pt x="1" y="184"/>
                    </a:moveTo>
                    <a:lnTo>
                      <a:pt x="0" y="181"/>
                    </a:lnTo>
                    <a:lnTo>
                      <a:pt x="1" y="178"/>
                    </a:lnTo>
                    <a:lnTo>
                      <a:pt x="1" y="174"/>
                    </a:lnTo>
                    <a:lnTo>
                      <a:pt x="3" y="166"/>
                    </a:lnTo>
                    <a:lnTo>
                      <a:pt x="10" y="162"/>
                    </a:lnTo>
                    <a:lnTo>
                      <a:pt x="16" y="159"/>
                    </a:lnTo>
                    <a:lnTo>
                      <a:pt x="22" y="156"/>
                    </a:lnTo>
                    <a:lnTo>
                      <a:pt x="29" y="153"/>
                    </a:lnTo>
                    <a:lnTo>
                      <a:pt x="34" y="151"/>
                    </a:lnTo>
                    <a:lnTo>
                      <a:pt x="41" y="147"/>
                    </a:lnTo>
                    <a:lnTo>
                      <a:pt x="48" y="145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7"/>
                    </a:lnTo>
                    <a:lnTo>
                      <a:pt x="56" y="136"/>
                    </a:lnTo>
                    <a:lnTo>
                      <a:pt x="49" y="137"/>
                    </a:lnTo>
                    <a:lnTo>
                      <a:pt x="41" y="138"/>
                    </a:lnTo>
                    <a:lnTo>
                      <a:pt x="34" y="142"/>
                    </a:lnTo>
                    <a:lnTo>
                      <a:pt x="28" y="145"/>
                    </a:lnTo>
                    <a:lnTo>
                      <a:pt x="22" y="148"/>
                    </a:lnTo>
                    <a:lnTo>
                      <a:pt x="15" y="151"/>
                    </a:lnTo>
                    <a:lnTo>
                      <a:pt x="8" y="154"/>
                    </a:lnTo>
                    <a:lnTo>
                      <a:pt x="2" y="155"/>
                    </a:lnTo>
                    <a:lnTo>
                      <a:pt x="3" y="144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5" y="113"/>
                    </a:lnTo>
                    <a:lnTo>
                      <a:pt x="15" y="108"/>
                    </a:lnTo>
                    <a:lnTo>
                      <a:pt x="24" y="103"/>
                    </a:lnTo>
                    <a:lnTo>
                      <a:pt x="36" y="100"/>
                    </a:lnTo>
                    <a:lnTo>
                      <a:pt x="46" y="98"/>
                    </a:lnTo>
                    <a:lnTo>
                      <a:pt x="57" y="94"/>
                    </a:lnTo>
                    <a:lnTo>
                      <a:pt x="69" y="91"/>
                    </a:lnTo>
                    <a:lnTo>
                      <a:pt x="81" y="87"/>
                    </a:lnTo>
                    <a:lnTo>
                      <a:pt x="91" y="82"/>
                    </a:lnTo>
                    <a:lnTo>
                      <a:pt x="79" y="83"/>
                    </a:lnTo>
                    <a:lnTo>
                      <a:pt x="69" y="84"/>
                    </a:lnTo>
                    <a:lnTo>
                      <a:pt x="57" y="86"/>
                    </a:lnTo>
                    <a:lnTo>
                      <a:pt x="47" y="89"/>
                    </a:lnTo>
                    <a:lnTo>
                      <a:pt x="36" y="92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8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2"/>
                    </a:lnTo>
                    <a:lnTo>
                      <a:pt x="22" y="48"/>
                    </a:lnTo>
                    <a:lnTo>
                      <a:pt x="30" y="44"/>
                    </a:lnTo>
                    <a:lnTo>
                      <a:pt x="39" y="40"/>
                    </a:lnTo>
                    <a:lnTo>
                      <a:pt x="48" y="38"/>
                    </a:lnTo>
                    <a:lnTo>
                      <a:pt x="57" y="34"/>
                    </a:lnTo>
                    <a:lnTo>
                      <a:pt x="67" y="32"/>
                    </a:lnTo>
                    <a:lnTo>
                      <a:pt x="75" y="29"/>
                    </a:lnTo>
                    <a:lnTo>
                      <a:pt x="82" y="25"/>
                    </a:lnTo>
                    <a:lnTo>
                      <a:pt x="90" y="22"/>
                    </a:lnTo>
                    <a:lnTo>
                      <a:pt x="100" y="16"/>
                    </a:lnTo>
                    <a:lnTo>
                      <a:pt x="110" y="10"/>
                    </a:lnTo>
                    <a:lnTo>
                      <a:pt x="121" y="6"/>
                    </a:lnTo>
                    <a:lnTo>
                      <a:pt x="131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9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0" y="22"/>
                    </a:lnTo>
                    <a:lnTo>
                      <a:pt x="133" y="25"/>
                    </a:lnTo>
                    <a:lnTo>
                      <a:pt x="125" y="29"/>
                    </a:lnTo>
                    <a:lnTo>
                      <a:pt x="116" y="32"/>
                    </a:lnTo>
                    <a:lnTo>
                      <a:pt x="107" y="36"/>
                    </a:lnTo>
                    <a:lnTo>
                      <a:pt x="99" y="38"/>
                    </a:lnTo>
                    <a:lnTo>
                      <a:pt x="91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90" y="49"/>
                    </a:lnTo>
                    <a:lnTo>
                      <a:pt x="97" y="47"/>
                    </a:lnTo>
                    <a:lnTo>
                      <a:pt x="104" y="44"/>
                    </a:lnTo>
                    <a:lnTo>
                      <a:pt x="110" y="41"/>
                    </a:lnTo>
                    <a:lnTo>
                      <a:pt x="117" y="38"/>
                    </a:lnTo>
                    <a:lnTo>
                      <a:pt x="124" y="36"/>
                    </a:lnTo>
                    <a:lnTo>
                      <a:pt x="132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9"/>
                    </a:lnTo>
                    <a:lnTo>
                      <a:pt x="145" y="72"/>
                    </a:lnTo>
                    <a:lnTo>
                      <a:pt x="144" y="87"/>
                    </a:lnTo>
                    <a:lnTo>
                      <a:pt x="137" y="90"/>
                    </a:lnTo>
                    <a:lnTo>
                      <a:pt x="131" y="93"/>
                    </a:lnTo>
                    <a:lnTo>
                      <a:pt x="123" y="97"/>
                    </a:lnTo>
                    <a:lnTo>
                      <a:pt x="110" y="102"/>
                    </a:lnTo>
                    <a:lnTo>
                      <a:pt x="97" y="106"/>
                    </a:lnTo>
                    <a:lnTo>
                      <a:pt x="86" y="108"/>
                    </a:lnTo>
                    <a:lnTo>
                      <a:pt x="79" y="110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5"/>
                    </a:lnTo>
                    <a:lnTo>
                      <a:pt x="64" y="116"/>
                    </a:lnTo>
                    <a:lnTo>
                      <a:pt x="64" y="117"/>
                    </a:lnTo>
                    <a:lnTo>
                      <a:pt x="64" y="120"/>
                    </a:lnTo>
                    <a:lnTo>
                      <a:pt x="64" y="121"/>
                    </a:lnTo>
                    <a:lnTo>
                      <a:pt x="70" y="121"/>
                    </a:lnTo>
                    <a:lnTo>
                      <a:pt x="77" y="120"/>
                    </a:lnTo>
                    <a:lnTo>
                      <a:pt x="83" y="118"/>
                    </a:lnTo>
                    <a:lnTo>
                      <a:pt x="89" y="116"/>
                    </a:lnTo>
                    <a:lnTo>
                      <a:pt x="94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20" y="115"/>
                    </a:lnTo>
                    <a:lnTo>
                      <a:pt x="125" y="117"/>
                    </a:lnTo>
                    <a:lnTo>
                      <a:pt x="133" y="120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8" y="128"/>
                    </a:lnTo>
                    <a:lnTo>
                      <a:pt x="148" y="131"/>
                    </a:lnTo>
                    <a:lnTo>
                      <a:pt x="148" y="133"/>
                    </a:lnTo>
                    <a:lnTo>
                      <a:pt x="137" y="137"/>
                    </a:lnTo>
                    <a:lnTo>
                      <a:pt x="128" y="139"/>
                    </a:lnTo>
                    <a:lnTo>
                      <a:pt x="121" y="142"/>
                    </a:lnTo>
                    <a:lnTo>
                      <a:pt x="113" y="144"/>
                    </a:lnTo>
                    <a:lnTo>
                      <a:pt x="104" y="147"/>
                    </a:lnTo>
                    <a:lnTo>
                      <a:pt x="92" y="152"/>
                    </a:lnTo>
                    <a:lnTo>
                      <a:pt x="78" y="158"/>
                    </a:lnTo>
                    <a:lnTo>
                      <a:pt x="60" y="165"/>
                    </a:lnTo>
                    <a:lnTo>
                      <a:pt x="54" y="168"/>
                    </a:lnTo>
                    <a:lnTo>
                      <a:pt x="46" y="170"/>
                    </a:lnTo>
                    <a:lnTo>
                      <a:pt x="39" y="175"/>
                    </a:lnTo>
                    <a:lnTo>
                      <a:pt x="31" y="177"/>
                    </a:lnTo>
                    <a:lnTo>
                      <a:pt x="22" y="181"/>
                    </a:lnTo>
                    <a:lnTo>
                      <a:pt x="15" y="183"/>
                    </a:lnTo>
                    <a:lnTo>
                      <a:pt x="7" y="184"/>
                    </a:lnTo>
                    <a:lnTo>
                      <a:pt x="1" y="18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3" name="Freeform 117"/>
              <p:cNvSpPr>
                <a:spLocks/>
              </p:cNvSpPr>
              <p:nvPr/>
            </p:nvSpPr>
            <p:spPr bwMode="auto">
              <a:xfrm>
                <a:off x="1217" y="3193"/>
                <a:ext cx="153" cy="69"/>
              </a:xfrm>
              <a:custGeom>
                <a:avLst/>
                <a:gdLst/>
                <a:ahLst/>
                <a:cxnLst>
                  <a:cxn ang="0">
                    <a:pos x="138" y="124"/>
                  </a:cxn>
                  <a:cxn ang="0">
                    <a:pos x="101" y="101"/>
                  </a:cxn>
                  <a:cxn ang="0">
                    <a:pos x="65" y="79"/>
                  </a:cxn>
                  <a:cxn ang="0">
                    <a:pos x="30" y="58"/>
                  </a:cxn>
                  <a:cxn ang="0">
                    <a:pos x="7" y="41"/>
                  </a:cxn>
                  <a:cxn ang="0">
                    <a:pos x="1" y="34"/>
                  </a:cxn>
                  <a:cxn ang="0">
                    <a:pos x="16" y="26"/>
                  </a:cxn>
                  <a:cxn ang="0">
                    <a:pos x="47" y="18"/>
                  </a:cxn>
                  <a:cxn ang="0">
                    <a:pos x="80" y="10"/>
                  </a:cxn>
                  <a:cxn ang="0">
                    <a:pos x="112" y="3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3"/>
                  </a:cxn>
                  <a:cxn ang="0">
                    <a:pos x="124" y="19"/>
                  </a:cxn>
                  <a:cxn ang="0">
                    <a:pos x="106" y="24"/>
                  </a:cxn>
                  <a:cxn ang="0">
                    <a:pos x="89" y="26"/>
                  </a:cxn>
                  <a:cxn ang="0">
                    <a:pos x="80" y="36"/>
                  </a:cxn>
                  <a:cxn ang="0">
                    <a:pos x="75" y="52"/>
                  </a:cxn>
                  <a:cxn ang="0">
                    <a:pos x="95" y="76"/>
                  </a:cxn>
                  <a:cxn ang="0">
                    <a:pos x="123" y="98"/>
                  </a:cxn>
                  <a:cxn ang="0">
                    <a:pos x="136" y="107"/>
                  </a:cxn>
                  <a:cxn ang="0">
                    <a:pos x="142" y="111"/>
                  </a:cxn>
                  <a:cxn ang="0">
                    <a:pos x="152" y="107"/>
                  </a:cxn>
                  <a:cxn ang="0">
                    <a:pos x="165" y="102"/>
                  </a:cxn>
                  <a:cxn ang="0">
                    <a:pos x="175" y="102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8"/>
                  </a:cxn>
                  <a:cxn ang="0">
                    <a:pos x="258" y="91"/>
                  </a:cxn>
                  <a:cxn ang="0">
                    <a:pos x="282" y="86"/>
                  </a:cxn>
                  <a:cxn ang="0">
                    <a:pos x="297" y="86"/>
                  </a:cxn>
                  <a:cxn ang="0">
                    <a:pos x="302" y="90"/>
                  </a:cxn>
                  <a:cxn ang="0">
                    <a:pos x="297" y="97"/>
                  </a:cxn>
                  <a:cxn ang="0">
                    <a:pos x="262" y="109"/>
                  </a:cxn>
                  <a:cxn ang="0">
                    <a:pos x="218" y="120"/>
                  </a:cxn>
                  <a:cxn ang="0">
                    <a:pos x="184" y="128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8" y="124"/>
                    </a:lnTo>
                    <a:lnTo>
                      <a:pt x="120" y="113"/>
                    </a:lnTo>
                    <a:lnTo>
                      <a:pt x="101" y="101"/>
                    </a:lnTo>
                    <a:lnTo>
                      <a:pt x="83" y="91"/>
                    </a:lnTo>
                    <a:lnTo>
                      <a:pt x="65" y="79"/>
                    </a:lnTo>
                    <a:lnTo>
                      <a:pt x="47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1"/>
                    </a:lnTo>
                    <a:lnTo>
                      <a:pt x="4" y="38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6" y="26"/>
                    </a:lnTo>
                    <a:lnTo>
                      <a:pt x="31" y="22"/>
                    </a:lnTo>
                    <a:lnTo>
                      <a:pt x="47" y="18"/>
                    </a:lnTo>
                    <a:lnTo>
                      <a:pt x="63" y="14"/>
                    </a:lnTo>
                    <a:lnTo>
                      <a:pt x="80" y="10"/>
                    </a:lnTo>
                    <a:lnTo>
                      <a:pt x="96" y="7"/>
                    </a:lnTo>
                    <a:lnTo>
                      <a:pt x="112" y="3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3"/>
                    </a:lnTo>
                    <a:lnTo>
                      <a:pt x="144" y="6"/>
                    </a:lnTo>
                    <a:lnTo>
                      <a:pt x="149" y="8"/>
                    </a:lnTo>
                    <a:lnTo>
                      <a:pt x="142" y="13"/>
                    </a:lnTo>
                    <a:lnTo>
                      <a:pt x="134" y="16"/>
                    </a:lnTo>
                    <a:lnTo>
                      <a:pt x="124" y="19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5"/>
                    </a:lnTo>
                    <a:lnTo>
                      <a:pt x="89" y="26"/>
                    </a:lnTo>
                    <a:lnTo>
                      <a:pt x="81" y="28"/>
                    </a:lnTo>
                    <a:lnTo>
                      <a:pt x="80" y="36"/>
                    </a:lnTo>
                    <a:lnTo>
                      <a:pt x="77" y="44"/>
                    </a:lnTo>
                    <a:lnTo>
                      <a:pt x="75" y="52"/>
                    </a:lnTo>
                    <a:lnTo>
                      <a:pt x="74" y="60"/>
                    </a:lnTo>
                    <a:lnTo>
                      <a:pt x="95" y="76"/>
                    </a:lnTo>
                    <a:lnTo>
                      <a:pt x="111" y="89"/>
                    </a:lnTo>
                    <a:lnTo>
                      <a:pt x="123" y="98"/>
                    </a:lnTo>
                    <a:lnTo>
                      <a:pt x="131" y="104"/>
                    </a:lnTo>
                    <a:lnTo>
                      <a:pt x="136" y="107"/>
                    </a:lnTo>
                    <a:lnTo>
                      <a:pt x="139" y="109"/>
                    </a:lnTo>
                    <a:lnTo>
                      <a:pt x="142" y="111"/>
                    </a:lnTo>
                    <a:lnTo>
                      <a:pt x="143" y="112"/>
                    </a:lnTo>
                    <a:lnTo>
                      <a:pt x="152" y="107"/>
                    </a:lnTo>
                    <a:lnTo>
                      <a:pt x="159" y="104"/>
                    </a:lnTo>
                    <a:lnTo>
                      <a:pt x="165" y="102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199" y="108"/>
                    </a:lnTo>
                    <a:lnTo>
                      <a:pt x="211" y="105"/>
                    </a:lnTo>
                    <a:lnTo>
                      <a:pt x="222" y="101"/>
                    </a:lnTo>
                    <a:lnTo>
                      <a:pt x="234" y="98"/>
                    </a:lnTo>
                    <a:lnTo>
                      <a:pt x="245" y="94"/>
                    </a:lnTo>
                    <a:lnTo>
                      <a:pt x="258" y="91"/>
                    </a:lnTo>
                    <a:lnTo>
                      <a:pt x="270" y="89"/>
                    </a:lnTo>
                    <a:lnTo>
                      <a:pt x="282" y="86"/>
                    </a:lnTo>
                    <a:lnTo>
                      <a:pt x="295" y="84"/>
                    </a:lnTo>
                    <a:lnTo>
                      <a:pt x="297" y="86"/>
                    </a:lnTo>
                    <a:lnTo>
                      <a:pt x="300" y="87"/>
                    </a:lnTo>
                    <a:lnTo>
                      <a:pt x="302" y="90"/>
                    </a:lnTo>
                    <a:lnTo>
                      <a:pt x="305" y="92"/>
                    </a:lnTo>
                    <a:lnTo>
                      <a:pt x="297" y="97"/>
                    </a:lnTo>
                    <a:lnTo>
                      <a:pt x="281" y="102"/>
                    </a:lnTo>
                    <a:lnTo>
                      <a:pt x="262" y="109"/>
                    </a:lnTo>
                    <a:lnTo>
                      <a:pt x="240" y="115"/>
                    </a:lnTo>
                    <a:lnTo>
                      <a:pt x="218" y="120"/>
                    </a:lnTo>
                    <a:lnTo>
                      <a:pt x="198" y="124"/>
                    </a:lnTo>
                    <a:lnTo>
                      <a:pt x="184" y="128"/>
                    </a:lnTo>
                    <a:lnTo>
                      <a:pt x="177" y="129"/>
                    </a:lnTo>
                    <a:lnTo>
                      <a:pt x="167" y="134"/>
                    </a:lnTo>
                    <a:lnTo>
                      <a:pt x="161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4" name="Freeform 118"/>
              <p:cNvSpPr>
                <a:spLocks/>
              </p:cNvSpPr>
              <p:nvPr/>
            </p:nvSpPr>
            <p:spPr bwMode="auto">
              <a:xfrm>
                <a:off x="1295" y="3248"/>
                <a:ext cx="11" cy="6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5" y="7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4"/>
                  </a:cxn>
                  <a:cxn ang="0">
                    <a:pos x="21" y="5"/>
                  </a:cxn>
                  <a:cxn ang="0">
                    <a:pos x="17" y="8"/>
                  </a:cxn>
                  <a:cxn ang="0">
                    <a:pos x="11" y="11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1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5" name="Freeform 119"/>
              <p:cNvSpPr>
                <a:spLocks/>
              </p:cNvSpPr>
              <p:nvPr/>
            </p:nvSpPr>
            <p:spPr bwMode="auto">
              <a:xfrm>
                <a:off x="1259" y="3201"/>
                <a:ext cx="97" cy="43"/>
              </a:xfrm>
              <a:custGeom>
                <a:avLst/>
                <a:gdLst/>
                <a:ahLst/>
                <a:cxnLst>
                  <a:cxn ang="0">
                    <a:pos x="48" y="81"/>
                  </a:cxn>
                  <a:cxn ang="0">
                    <a:pos x="35" y="70"/>
                  </a:cxn>
                  <a:cxn ang="0">
                    <a:pos x="21" y="60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8"/>
                  </a:cxn>
                  <a:cxn ang="0">
                    <a:pos x="12" y="18"/>
                  </a:cxn>
                  <a:cxn ang="0">
                    <a:pos x="29" y="11"/>
                  </a:cxn>
                  <a:cxn ang="0">
                    <a:pos x="51" y="6"/>
                  </a:cxn>
                  <a:cxn ang="0">
                    <a:pos x="71" y="2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2" y="13"/>
                  </a:cxn>
                  <a:cxn ang="0">
                    <a:pos x="48" y="17"/>
                  </a:cxn>
                  <a:cxn ang="0">
                    <a:pos x="35" y="22"/>
                  </a:cxn>
                  <a:cxn ang="0">
                    <a:pos x="29" y="25"/>
                  </a:cxn>
                  <a:cxn ang="0">
                    <a:pos x="28" y="29"/>
                  </a:cxn>
                  <a:cxn ang="0">
                    <a:pos x="39" y="28"/>
                  </a:cxn>
                  <a:cxn ang="0">
                    <a:pos x="63" y="16"/>
                  </a:cxn>
                  <a:cxn ang="0">
                    <a:pos x="89" y="8"/>
                  </a:cxn>
                  <a:cxn ang="0">
                    <a:pos x="108" y="15"/>
                  </a:cxn>
                  <a:cxn ang="0">
                    <a:pos x="121" y="36"/>
                  </a:cxn>
                  <a:cxn ang="0">
                    <a:pos x="135" y="47"/>
                  </a:cxn>
                  <a:cxn ang="0">
                    <a:pos x="147" y="53"/>
                  </a:cxn>
                  <a:cxn ang="0">
                    <a:pos x="161" y="53"/>
                  </a:cxn>
                  <a:cxn ang="0">
                    <a:pos x="176" y="54"/>
                  </a:cxn>
                  <a:cxn ang="0">
                    <a:pos x="190" y="59"/>
                  </a:cxn>
                  <a:cxn ang="0">
                    <a:pos x="190" y="64"/>
                  </a:cxn>
                  <a:cxn ang="0">
                    <a:pos x="165" y="72"/>
                  </a:cxn>
                  <a:cxn ang="0">
                    <a:pos x="134" y="79"/>
                  </a:cxn>
                  <a:cxn ang="0">
                    <a:pos x="109" y="83"/>
                  </a:cxn>
                  <a:cxn ang="0">
                    <a:pos x="98" y="79"/>
                  </a:cxn>
                  <a:cxn ang="0">
                    <a:pos x="86" y="78"/>
                  </a:cxn>
                  <a:cxn ang="0">
                    <a:pos x="77" y="79"/>
                  </a:cxn>
                  <a:cxn ang="0">
                    <a:pos x="67" y="83"/>
                  </a:cxn>
                  <a:cxn ang="0">
                    <a:pos x="60" y="86"/>
                  </a:cxn>
                  <a:cxn ang="0">
                    <a:pos x="56" y="86"/>
                  </a:cxn>
                </a:cxnLst>
                <a:rect l="0" t="0" r="r" b="b"/>
                <a:pathLst>
                  <a:path w="196" h="86">
                    <a:moveTo>
                      <a:pt x="55" y="86"/>
                    </a:moveTo>
                    <a:lnTo>
                      <a:pt x="48" y="81"/>
                    </a:lnTo>
                    <a:lnTo>
                      <a:pt x="41" y="75"/>
                    </a:lnTo>
                    <a:lnTo>
                      <a:pt x="35" y="70"/>
                    </a:lnTo>
                    <a:lnTo>
                      <a:pt x="28" y="64"/>
                    </a:lnTo>
                    <a:lnTo>
                      <a:pt x="21" y="60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6" y="22"/>
                    </a:lnTo>
                    <a:lnTo>
                      <a:pt x="12" y="18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51" y="6"/>
                    </a:lnTo>
                    <a:lnTo>
                      <a:pt x="61" y="3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75" y="6"/>
                    </a:lnTo>
                    <a:lnTo>
                      <a:pt x="68" y="9"/>
                    </a:lnTo>
                    <a:lnTo>
                      <a:pt x="62" y="13"/>
                    </a:lnTo>
                    <a:lnTo>
                      <a:pt x="55" y="15"/>
                    </a:lnTo>
                    <a:lnTo>
                      <a:pt x="48" y="17"/>
                    </a:lnTo>
                    <a:lnTo>
                      <a:pt x="41" y="19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9" y="28"/>
                    </a:lnTo>
                    <a:lnTo>
                      <a:pt x="51" y="23"/>
                    </a:lnTo>
                    <a:lnTo>
                      <a:pt x="63" y="16"/>
                    </a:lnTo>
                    <a:lnTo>
                      <a:pt x="77" y="10"/>
                    </a:lnTo>
                    <a:lnTo>
                      <a:pt x="89" y="8"/>
                    </a:lnTo>
                    <a:lnTo>
                      <a:pt x="99" y="8"/>
                    </a:lnTo>
                    <a:lnTo>
                      <a:pt x="108" y="15"/>
                    </a:lnTo>
                    <a:lnTo>
                      <a:pt x="115" y="30"/>
                    </a:lnTo>
                    <a:lnTo>
                      <a:pt x="121" y="36"/>
                    </a:lnTo>
                    <a:lnTo>
                      <a:pt x="128" y="41"/>
                    </a:lnTo>
                    <a:lnTo>
                      <a:pt x="135" y="47"/>
                    </a:lnTo>
                    <a:lnTo>
                      <a:pt x="143" y="53"/>
                    </a:lnTo>
                    <a:lnTo>
                      <a:pt x="147" y="53"/>
                    </a:lnTo>
                    <a:lnTo>
                      <a:pt x="153" y="53"/>
                    </a:lnTo>
                    <a:lnTo>
                      <a:pt x="161" y="53"/>
                    </a:lnTo>
                    <a:lnTo>
                      <a:pt x="168" y="53"/>
                    </a:lnTo>
                    <a:lnTo>
                      <a:pt x="176" y="54"/>
                    </a:lnTo>
                    <a:lnTo>
                      <a:pt x="183" y="56"/>
                    </a:lnTo>
                    <a:lnTo>
                      <a:pt x="190" y="59"/>
                    </a:lnTo>
                    <a:lnTo>
                      <a:pt x="196" y="62"/>
                    </a:lnTo>
                    <a:lnTo>
                      <a:pt x="190" y="64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79"/>
                    </a:lnTo>
                    <a:lnTo>
                      <a:pt x="120" y="82"/>
                    </a:lnTo>
                    <a:lnTo>
                      <a:pt x="109" y="83"/>
                    </a:lnTo>
                    <a:lnTo>
                      <a:pt x="105" y="82"/>
                    </a:lnTo>
                    <a:lnTo>
                      <a:pt x="98" y="79"/>
                    </a:lnTo>
                    <a:lnTo>
                      <a:pt x="91" y="78"/>
                    </a:lnTo>
                    <a:lnTo>
                      <a:pt x="86" y="78"/>
                    </a:lnTo>
                    <a:lnTo>
                      <a:pt x="82" y="78"/>
                    </a:lnTo>
                    <a:lnTo>
                      <a:pt x="77" y="79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6" y="86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6" name="Freeform 120"/>
              <p:cNvSpPr>
                <a:spLocks/>
              </p:cNvSpPr>
              <p:nvPr/>
            </p:nvSpPr>
            <p:spPr bwMode="auto">
              <a:xfrm>
                <a:off x="1291" y="3182"/>
                <a:ext cx="120" cy="56"/>
              </a:xfrm>
              <a:custGeom>
                <a:avLst/>
                <a:gdLst/>
                <a:ahLst/>
                <a:cxnLst>
                  <a:cxn ang="0">
                    <a:pos x="171" y="111"/>
                  </a:cxn>
                  <a:cxn ang="0">
                    <a:pos x="130" y="89"/>
                  </a:cxn>
                  <a:cxn ang="0">
                    <a:pos x="99" y="71"/>
                  </a:cxn>
                  <a:cxn ang="0">
                    <a:pos x="74" y="59"/>
                  </a:cxn>
                  <a:cxn ang="0">
                    <a:pos x="56" y="50"/>
                  </a:cxn>
                  <a:cxn ang="0">
                    <a:pos x="42" y="41"/>
                  </a:cxn>
                  <a:cxn ang="0">
                    <a:pos x="28" y="35"/>
                  </a:cxn>
                  <a:cxn ang="0">
                    <a:pos x="16" y="29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6"/>
                  </a:cxn>
                  <a:cxn ang="0">
                    <a:pos x="18" y="9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62" y="2"/>
                  </a:cxn>
                  <a:cxn ang="0">
                    <a:pos x="72" y="6"/>
                  </a:cxn>
                  <a:cxn ang="0">
                    <a:pos x="86" y="13"/>
                  </a:cxn>
                  <a:cxn ang="0">
                    <a:pos x="103" y="23"/>
                  </a:cxn>
                  <a:cxn ang="0">
                    <a:pos x="112" y="26"/>
                  </a:cxn>
                  <a:cxn ang="0">
                    <a:pos x="122" y="31"/>
                  </a:cxn>
                  <a:cxn ang="0">
                    <a:pos x="131" y="36"/>
                  </a:cxn>
                  <a:cxn ang="0">
                    <a:pos x="141" y="41"/>
                  </a:cxn>
                  <a:cxn ang="0">
                    <a:pos x="150" y="47"/>
                  </a:cxn>
                  <a:cxn ang="0">
                    <a:pos x="161" y="53"/>
                  </a:cxn>
                  <a:cxn ang="0">
                    <a:pos x="171" y="58"/>
                  </a:cxn>
                  <a:cxn ang="0">
                    <a:pos x="183" y="62"/>
                  </a:cxn>
                  <a:cxn ang="0">
                    <a:pos x="198" y="69"/>
                  </a:cxn>
                  <a:cxn ang="0">
                    <a:pos x="208" y="75"/>
                  </a:cxn>
                  <a:cxn ang="0">
                    <a:pos x="216" y="80"/>
                  </a:cxn>
                  <a:cxn ang="0">
                    <a:pos x="223" y="82"/>
                  </a:cxn>
                  <a:cxn ang="0">
                    <a:pos x="228" y="84"/>
                  </a:cxn>
                  <a:cxn ang="0">
                    <a:pos x="231" y="85"/>
                  </a:cxn>
                  <a:cxn ang="0">
                    <a:pos x="234" y="88"/>
                  </a:cxn>
                  <a:cxn ang="0">
                    <a:pos x="239" y="89"/>
                  </a:cxn>
                  <a:cxn ang="0">
                    <a:pos x="234" y="92"/>
                  </a:cxn>
                  <a:cxn ang="0">
                    <a:pos x="228" y="96"/>
                  </a:cxn>
                  <a:cxn ang="0">
                    <a:pos x="218" y="99"/>
                  </a:cxn>
                  <a:cxn ang="0">
                    <a:pos x="207" y="103"/>
                  </a:cxn>
                  <a:cxn ang="0">
                    <a:pos x="195" y="106"/>
                  </a:cxn>
                  <a:cxn ang="0">
                    <a:pos x="185" y="108"/>
                  </a:cxn>
                  <a:cxn ang="0">
                    <a:pos x="177" y="109"/>
                  </a:cxn>
                  <a:cxn ang="0">
                    <a:pos x="171" y="111"/>
                  </a:cxn>
                </a:cxnLst>
                <a:rect l="0" t="0" r="r" b="b"/>
                <a:pathLst>
                  <a:path w="239" h="111">
                    <a:moveTo>
                      <a:pt x="171" y="111"/>
                    </a:moveTo>
                    <a:lnTo>
                      <a:pt x="130" y="89"/>
                    </a:lnTo>
                    <a:lnTo>
                      <a:pt x="99" y="71"/>
                    </a:lnTo>
                    <a:lnTo>
                      <a:pt x="74" y="59"/>
                    </a:lnTo>
                    <a:lnTo>
                      <a:pt x="56" y="50"/>
                    </a:lnTo>
                    <a:lnTo>
                      <a:pt x="42" y="41"/>
                    </a:lnTo>
                    <a:lnTo>
                      <a:pt x="28" y="35"/>
                    </a:lnTo>
                    <a:lnTo>
                      <a:pt x="16" y="29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8" y="9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2" y="6"/>
                    </a:lnTo>
                    <a:lnTo>
                      <a:pt x="86" y="13"/>
                    </a:lnTo>
                    <a:lnTo>
                      <a:pt x="103" y="23"/>
                    </a:lnTo>
                    <a:lnTo>
                      <a:pt x="112" y="26"/>
                    </a:lnTo>
                    <a:lnTo>
                      <a:pt x="122" y="31"/>
                    </a:lnTo>
                    <a:lnTo>
                      <a:pt x="131" y="36"/>
                    </a:lnTo>
                    <a:lnTo>
                      <a:pt x="141" y="41"/>
                    </a:lnTo>
                    <a:lnTo>
                      <a:pt x="150" y="47"/>
                    </a:lnTo>
                    <a:lnTo>
                      <a:pt x="161" y="53"/>
                    </a:lnTo>
                    <a:lnTo>
                      <a:pt x="171" y="58"/>
                    </a:lnTo>
                    <a:lnTo>
                      <a:pt x="183" y="62"/>
                    </a:lnTo>
                    <a:lnTo>
                      <a:pt x="198" y="69"/>
                    </a:lnTo>
                    <a:lnTo>
                      <a:pt x="208" y="75"/>
                    </a:lnTo>
                    <a:lnTo>
                      <a:pt x="216" y="80"/>
                    </a:lnTo>
                    <a:lnTo>
                      <a:pt x="223" y="82"/>
                    </a:lnTo>
                    <a:lnTo>
                      <a:pt x="228" y="84"/>
                    </a:lnTo>
                    <a:lnTo>
                      <a:pt x="231" y="85"/>
                    </a:lnTo>
                    <a:lnTo>
                      <a:pt x="234" y="88"/>
                    </a:lnTo>
                    <a:lnTo>
                      <a:pt x="239" y="89"/>
                    </a:lnTo>
                    <a:lnTo>
                      <a:pt x="234" y="92"/>
                    </a:lnTo>
                    <a:lnTo>
                      <a:pt x="228" y="96"/>
                    </a:lnTo>
                    <a:lnTo>
                      <a:pt x="218" y="99"/>
                    </a:lnTo>
                    <a:lnTo>
                      <a:pt x="207" y="103"/>
                    </a:lnTo>
                    <a:lnTo>
                      <a:pt x="195" y="106"/>
                    </a:lnTo>
                    <a:lnTo>
                      <a:pt x="185" y="108"/>
                    </a:lnTo>
                    <a:lnTo>
                      <a:pt x="177" y="109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7" name="Freeform 121"/>
              <p:cNvSpPr>
                <a:spLocks/>
              </p:cNvSpPr>
              <p:nvPr/>
            </p:nvSpPr>
            <p:spPr bwMode="auto">
              <a:xfrm>
                <a:off x="1290" y="3215"/>
                <a:ext cx="21" cy="17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0" y="27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0" y="1"/>
                  </a:cxn>
                  <a:cxn ang="0">
                    <a:pos x="37" y="4"/>
                  </a:cxn>
                  <a:cxn ang="0">
                    <a:pos x="42" y="11"/>
                  </a:cxn>
                  <a:cxn ang="0">
                    <a:pos x="43" y="20"/>
                  </a:cxn>
                  <a:cxn ang="0">
                    <a:pos x="39" y="24"/>
                  </a:cxn>
                  <a:cxn ang="0">
                    <a:pos x="35" y="27"/>
                  </a:cxn>
                  <a:cxn ang="0">
                    <a:pos x="30" y="28"/>
                  </a:cxn>
                  <a:cxn ang="0">
                    <a:pos x="27" y="31"/>
                  </a:cxn>
                  <a:cxn ang="0">
                    <a:pos x="22" y="32"/>
                  </a:cxn>
                  <a:cxn ang="0">
                    <a:pos x="18" y="33"/>
                  </a:cxn>
                  <a:cxn ang="0">
                    <a:pos x="13" y="33"/>
                  </a:cxn>
                  <a:cxn ang="0">
                    <a:pos x="8" y="33"/>
                  </a:cxn>
                </a:cxnLst>
                <a:rect l="0" t="0" r="r" b="b"/>
                <a:pathLst>
                  <a:path w="43" h="33">
                    <a:moveTo>
                      <a:pt x="8" y="33"/>
                    </a:moveTo>
                    <a:lnTo>
                      <a:pt x="6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4"/>
                    </a:lnTo>
                    <a:lnTo>
                      <a:pt x="42" y="11"/>
                    </a:lnTo>
                    <a:lnTo>
                      <a:pt x="43" y="20"/>
                    </a:lnTo>
                    <a:lnTo>
                      <a:pt x="39" y="24"/>
                    </a:lnTo>
                    <a:lnTo>
                      <a:pt x="35" y="27"/>
                    </a:lnTo>
                    <a:lnTo>
                      <a:pt x="30" y="28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8" name="Freeform 122"/>
              <p:cNvSpPr>
                <a:spLocks/>
              </p:cNvSpPr>
              <p:nvPr/>
            </p:nvSpPr>
            <p:spPr bwMode="auto">
              <a:xfrm>
                <a:off x="1291" y="3219"/>
                <a:ext cx="16" cy="10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" y="18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2" y="5"/>
                  </a:cxn>
                  <a:cxn ang="0">
                    <a:pos x="27" y="15"/>
                  </a:cxn>
                  <a:cxn ang="0">
                    <a:pos x="22" y="18"/>
                  </a:cxn>
                  <a:cxn ang="0">
                    <a:pos x="14" y="20"/>
                  </a:cxn>
                  <a:cxn ang="0">
                    <a:pos x="5" y="20"/>
                  </a:cxn>
                </a:cxnLst>
                <a:rect l="0" t="0" r="r" b="b"/>
                <a:pathLst>
                  <a:path w="32" h="20">
                    <a:moveTo>
                      <a:pt x="5" y="20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4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19" name="Freeform 123"/>
              <p:cNvSpPr>
                <a:spLocks/>
              </p:cNvSpPr>
              <p:nvPr/>
            </p:nvSpPr>
            <p:spPr bwMode="auto">
              <a:xfrm>
                <a:off x="1324" y="3155"/>
                <a:ext cx="156" cy="70"/>
              </a:xfrm>
              <a:custGeom>
                <a:avLst/>
                <a:gdLst/>
                <a:ahLst/>
                <a:cxnLst>
                  <a:cxn ang="0">
                    <a:pos x="181" y="135"/>
                  </a:cxn>
                  <a:cxn ang="0">
                    <a:pos x="169" y="131"/>
                  </a:cxn>
                  <a:cxn ang="0">
                    <a:pos x="165" y="129"/>
                  </a:cxn>
                  <a:cxn ang="0">
                    <a:pos x="165" y="127"/>
                  </a:cxn>
                  <a:cxn ang="0">
                    <a:pos x="175" y="122"/>
                  </a:cxn>
                  <a:cxn ang="0">
                    <a:pos x="195" y="116"/>
                  </a:cxn>
                  <a:cxn ang="0">
                    <a:pos x="214" y="110"/>
                  </a:cxn>
                  <a:cxn ang="0">
                    <a:pos x="233" y="104"/>
                  </a:cxn>
                  <a:cxn ang="0">
                    <a:pos x="242" y="89"/>
                  </a:cxn>
                  <a:cxn ang="0">
                    <a:pos x="245" y="70"/>
                  </a:cxn>
                  <a:cxn ang="0">
                    <a:pos x="234" y="56"/>
                  </a:cxn>
                  <a:cxn ang="0">
                    <a:pos x="206" y="41"/>
                  </a:cxn>
                  <a:cxn ang="0">
                    <a:pos x="178" y="27"/>
                  </a:cxn>
                  <a:cxn ang="0">
                    <a:pos x="152" y="18"/>
                  </a:cxn>
                  <a:cxn ang="0">
                    <a:pos x="138" y="21"/>
                  </a:cxn>
                  <a:cxn ang="0">
                    <a:pos x="126" y="24"/>
                  </a:cxn>
                  <a:cxn ang="0">
                    <a:pos x="113" y="23"/>
                  </a:cxn>
                  <a:cxn ang="0">
                    <a:pos x="100" y="21"/>
                  </a:cxn>
                  <a:cxn ang="0">
                    <a:pos x="90" y="23"/>
                  </a:cxn>
                  <a:cxn ang="0">
                    <a:pos x="69" y="33"/>
                  </a:cxn>
                  <a:cxn ang="0">
                    <a:pos x="43" y="46"/>
                  </a:cxn>
                  <a:cxn ang="0">
                    <a:pos x="20" y="55"/>
                  </a:cxn>
                  <a:cxn ang="0">
                    <a:pos x="6" y="53"/>
                  </a:cxn>
                  <a:cxn ang="0">
                    <a:pos x="1" y="49"/>
                  </a:cxn>
                  <a:cxn ang="0">
                    <a:pos x="12" y="40"/>
                  </a:cxn>
                  <a:cxn ang="0">
                    <a:pos x="45" y="24"/>
                  </a:cxn>
                  <a:cxn ang="0">
                    <a:pos x="85" y="9"/>
                  </a:cxn>
                  <a:cxn ang="0">
                    <a:pos x="122" y="0"/>
                  </a:cxn>
                  <a:cxn ang="0">
                    <a:pos x="128" y="3"/>
                  </a:cxn>
                  <a:cxn ang="0">
                    <a:pos x="118" y="13"/>
                  </a:cxn>
                  <a:cxn ang="0">
                    <a:pos x="121" y="15"/>
                  </a:cxn>
                  <a:cxn ang="0">
                    <a:pos x="131" y="8"/>
                  </a:cxn>
                  <a:cxn ang="0">
                    <a:pos x="159" y="10"/>
                  </a:cxn>
                  <a:cxn ang="0">
                    <a:pos x="204" y="29"/>
                  </a:cxn>
                  <a:cxn ang="0">
                    <a:pos x="249" y="51"/>
                  </a:cxn>
                  <a:cxn ang="0">
                    <a:pos x="293" y="75"/>
                  </a:cxn>
                  <a:cxn ang="0">
                    <a:pos x="302" y="93"/>
                  </a:cxn>
                  <a:cxn ang="0">
                    <a:pos x="268" y="110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3" h="139">
                    <a:moveTo>
                      <a:pt x="187" y="139"/>
                    </a:moveTo>
                    <a:lnTo>
                      <a:pt x="181" y="135"/>
                    </a:lnTo>
                    <a:lnTo>
                      <a:pt x="175" y="132"/>
                    </a:lnTo>
                    <a:lnTo>
                      <a:pt x="169" y="131"/>
                    </a:lnTo>
                    <a:lnTo>
                      <a:pt x="164" y="130"/>
                    </a:lnTo>
                    <a:lnTo>
                      <a:pt x="165" y="129"/>
                    </a:lnTo>
                    <a:lnTo>
                      <a:pt x="165" y="128"/>
                    </a:lnTo>
                    <a:lnTo>
                      <a:pt x="165" y="127"/>
                    </a:lnTo>
                    <a:lnTo>
                      <a:pt x="165" y="125"/>
                    </a:lnTo>
                    <a:lnTo>
                      <a:pt x="175" y="122"/>
                    </a:lnTo>
                    <a:lnTo>
                      <a:pt x="184" y="120"/>
                    </a:lnTo>
                    <a:lnTo>
                      <a:pt x="195" y="116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8"/>
                    </a:lnTo>
                    <a:lnTo>
                      <a:pt x="233" y="104"/>
                    </a:lnTo>
                    <a:lnTo>
                      <a:pt x="242" y="99"/>
                    </a:lnTo>
                    <a:lnTo>
                      <a:pt x="242" y="89"/>
                    </a:lnTo>
                    <a:lnTo>
                      <a:pt x="244" y="79"/>
                    </a:lnTo>
                    <a:lnTo>
                      <a:pt x="245" y="70"/>
                    </a:lnTo>
                    <a:lnTo>
                      <a:pt x="245" y="62"/>
                    </a:lnTo>
                    <a:lnTo>
                      <a:pt x="234" y="56"/>
                    </a:lnTo>
                    <a:lnTo>
                      <a:pt x="221" y="48"/>
                    </a:lnTo>
                    <a:lnTo>
                      <a:pt x="206" y="41"/>
                    </a:lnTo>
                    <a:lnTo>
                      <a:pt x="191" y="34"/>
                    </a:lnTo>
                    <a:lnTo>
                      <a:pt x="178" y="27"/>
                    </a:lnTo>
                    <a:lnTo>
                      <a:pt x="164" y="22"/>
                    </a:lnTo>
                    <a:lnTo>
                      <a:pt x="152" y="18"/>
                    </a:lnTo>
                    <a:lnTo>
                      <a:pt x="143" y="17"/>
                    </a:lnTo>
                    <a:lnTo>
                      <a:pt x="138" y="21"/>
                    </a:lnTo>
                    <a:lnTo>
                      <a:pt x="133" y="23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3" y="23"/>
                    </a:lnTo>
                    <a:lnTo>
                      <a:pt x="106" y="22"/>
                    </a:lnTo>
                    <a:lnTo>
                      <a:pt x="100" y="21"/>
                    </a:lnTo>
                    <a:lnTo>
                      <a:pt x="96" y="19"/>
                    </a:lnTo>
                    <a:lnTo>
                      <a:pt x="90" y="23"/>
                    </a:lnTo>
                    <a:lnTo>
                      <a:pt x="81" y="27"/>
                    </a:lnTo>
                    <a:lnTo>
                      <a:pt x="69" y="33"/>
                    </a:lnTo>
                    <a:lnTo>
                      <a:pt x="57" y="39"/>
                    </a:lnTo>
                    <a:lnTo>
                      <a:pt x="43" y="46"/>
                    </a:lnTo>
                    <a:lnTo>
                      <a:pt x="30" y="52"/>
                    </a:lnTo>
                    <a:lnTo>
                      <a:pt x="20" y="55"/>
                    </a:lnTo>
                    <a:lnTo>
                      <a:pt x="12" y="56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12" y="40"/>
                    </a:lnTo>
                    <a:lnTo>
                      <a:pt x="27" y="32"/>
                    </a:lnTo>
                    <a:lnTo>
                      <a:pt x="45" y="24"/>
                    </a:lnTo>
                    <a:lnTo>
                      <a:pt x="66" y="16"/>
                    </a:lnTo>
                    <a:lnTo>
                      <a:pt x="85" y="9"/>
                    </a:lnTo>
                    <a:lnTo>
                      <a:pt x="105" y="3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28" y="3"/>
                    </a:lnTo>
                    <a:lnTo>
                      <a:pt x="122" y="8"/>
                    </a:lnTo>
                    <a:lnTo>
                      <a:pt x="118" y="13"/>
                    </a:lnTo>
                    <a:lnTo>
                      <a:pt x="114" y="18"/>
                    </a:lnTo>
                    <a:lnTo>
                      <a:pt x="121" y="15"/>
                    </a:lnTo>
                    <a:lnTo>
                      <a:pt x="127" y="11"/>
                    </a:lnTo>
                    <a:lnTo>
                      <a:pt x="131" y="8"/>
                    </a:lnTo>
                    <a:lnTo>
                      <a:pt x="137" y="3"/>
                    </a:lnTo>
                    <a:lnTo>
                      <a:pt x="159" y="10"/>
                    </a:lnTo>
                    <a:lnTo>
                      <a:pt x="181" y="18"/>
                    </a:lnTo>
                    <a:lnTo>
                      <a:pt x="204" y="29"/>
                    </a:lnTo>
                    <a:lnTo>
                      <a:pt x="227" y="39"/>
                    </a:lnTo>
                    <a:lnTo>
                      <a:pt x="249" y="51"/>
                    </a:lnTo>
                    <a:lnTo>
                      <a:pt x="272" y="63"/>
                    </a:lnTo>
                    <a:lnTo>
                      <a:pt x="293" y="75"/>
                    </a:lnTo>
                    <a:lnTo>
                      <a:pt x="313" y="86"/>
                    </a:lnTo>
                    <a:lnTo>
                      <a:pt x="302" y="93"/>
                    </a:lnTo>
                    <a:lnTo>
                      <a:pt x="287" y="102"/>
                    </a:lnTo>
                    <a:lnTo>
                      <a:pt x="268" y="110"/>
                    </a:lnTo>
                    <a:lnTo>
                      <a:pt x="250" y="120"/>
                    </a:lnTo>
                    <a:lnTo>
                      <a:pt x="232" y="127"/>
                    </a:lnTo>
                    <a:lnTo>
                      <a:pt x="213" y="134"/>
                    </a:lnTo>
                    <a:lnTo>
                      <a:pt x="198" y="138"/>
                    </a:lnTo>
                    <a:lnTo>
                      <a:pt x="187" y="13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0" name="Freeform 124"/>
              <p:cNvSpPr>
                <a:spLocks/>
              </p:cNvSpPr>
              <p:nvPr/>
            </p:nvSpPr>
            <p:spPr bwMode="auto">
              <a:xfrm>
                <a:off x="1320" y="3213"/>
                <a:ext cx="23" cy="12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5" y="21"/>
                  </a:cxn>
                  <a:cxn ang="0">
                    <a:pos x="19" y="19"/>
                  </a:cxn>
                  <a:cxn ang="0">
                    <a:pos x="14" y="16"/>
                  </a:cxn>
                  <a:cxn ang="0">
                    <a:pos x="9" y="14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0" y="2"/>
                  </a:cxn>
                  <a:cxn ang="0">
                    <a:pos x="16" y="5"/>
                  </a:cxn>
                  <a:cxn ang="0">
                    <a:pos x="22" y="8"/>
                  </a:cxn>
                  <a:cxn ang="0">
                    <a:pos x="28" y="12"/>
                  </a:cxn>
                  <a:cxn ang="0">
                    <a:pos x="34" y="15"/>
                  </a:cxn>
                  <a:cxn ang="0">
                    <a:pos x="39" y="19"/>
                  </a:cxn>
                  <a:cxn ang="0">
                    <a:pos x="46" y="21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6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14" y="16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6" y="5"/>
                    </a:lnTo>
                    <a:lnTo>
                      <a:pt x="22" y="8"/>
                    </a:lnTo>
                    <a:lnTo>
                      <a:pt x="28" y="12"/>
                    </a:lnTo>
                    <a:lnTo>
                      <a:pt x="34" y="15"/>
                    </a:lnTo>
                    <a:lnTo>
                      <a:pt x="39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1" name="Freeform 125"/>
              <p:cNvSpPr>
                <a:spLocks/>
              </p:cNvSpPr>
              <p:nvPr/>
            </p:nvSpPr>
            <p:spPr bwMode="auto">
              <a:xfrm>
                <a:off x="1239" y="3211"/>
                <a:ext cx="11" cy="10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6" y="10"/>
                  </a:cxn>
                  <a:cxn ang="0">
                    <a:pos x="11" y="6"/>
                  </a:cxn>
                  <a:cxn ang="0">
                    <a:pos x="16" y="4"/>
                  </a:cxn>
                  <a:cxn ang="0">
                    <a:pos x="21" y="0"/>
                  </a:cxn>
                  <a:cxn ang="0">
                    <a:pos x="22" y="4"/>
                  </a:cxn>
                  <a:cxn ang="0">
                    <a:pos x="22" y="12"/>
                  </a:cxn>
                  <a:cxn ang="0">
                    <a:pos x="18" y="18"/>
                  </a:cxn>
                  <a:cxn ang="0">
                    <a:pos x="11" y="20"/>
                  </a:cxn>
                </a:cxnLst>
                <a:rect l="0" t="0" r="r" b="b"/>
                <a:pathLst>
                  <a:path w="22" h="20">
                    <a:moveTo>
                      <a:pt x="11" y="20"/>
                    </a:moveTo>
                    <a:lnTo>
                      <a:pt x="11" y="19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10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2" y="12"/>
                    </a:lnTo>
                    <a:lnTo>
                      <a:pt x="18" y="18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2" name="Freeform 126"/>
              <p:cNvSpPr>
                <a:spLocks/>
              </p:cNvSpPr>
              <p:nvPr/>
            </p:nvSpPr>
            <p:spPr bwMode="auto">
              <a:xfrm>
                <a:off x="1339" y="3169"/>
                <a:ext cx="102" cy="47"/>
              </a:xfrm>
              <a:custGeom>
                <a:avLst/>
                <a:gdLst/>
                <a:ahLst/>
                <a:cxnLst>
                  <a:cxn ang="0">
                    <a:pos x="113" y="93"/>
                  </a:cxn>
                  <a:cxn ang="0">
                    <a:pos x="104" y="89"/>
                  </a:cxn>
                  <a:cxn ang="0">
                    <a:pos x="95" y="86"/>
                  </a:cxn>
                  <a:cxn ang="0">
                    <a:pos x="86" y="82"/>
                  </a:cxn>
                  <a:cxn ang="0">
                    <a:pos x="74" y="68"/>
                  </a:cxn>
                  <a:cxn ang="0">
                    <a:pos x="59" y="52"/>
                  </a:cxn>
                  <a:cxn ang="0">
                    <a:pos x="42" y="43"/>
                  </a:cxn>
                  <a:cxn ang="0">
                    <a:pos x="20" y="41"/>
                  </a:cxn>
                  <a:cxn ang="0">
                    <a:pos x="6" y="40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5" y="19"/>
                  </a:cxn>
                  <a:cxn ang="0">
                    <a:pos x="45" y="10"/>
                  </a:cxn>
                  <a:cxn ang="0">
                    <a:pos x="65" y="4"/>
                  </a:cxn>
                  <a:cxn ang="0">
                    <a:pos x="80" y="4"/>
                  </a:cxn>
                  <a:cxn ang="0">
                    <a:pos x="92" y="4"/>
                  </a:cxn>
                  <a:cxn ang="0">
                    <a:pos x="104" y="3"/>
                  </a:cxn>
                  <a:cxn ang="0">
                    <a:pos x="116" y="0"/>
                  </a:cxn>
                  <a:cxn ang="0">
                    <a:pos x="130" y="4"/>
                  </a:cxn>
                  <a:cxn ang="0">
                    <a:pos x="146" y="12"/>
                  </a:cxn>
                  <a:cxn ang="0">
                    <a:pos x="164" y="20"/>
                  </a:cxn>
                  <a:cxn ang="0">
                    <a:pos x="180" y="28"/>
                  </a:cxn>
                  <a:cxn ang="0">
                    <a:pos x="197" y="36"/>
                  </a:cxn>
                  <a:cxn ang="0">
                    <a:pos x="204" y="40"/>
                  </a:cxn>
                  <a:cxn ang="0">
                    <a:pos x="204" y="46"/>
                  </a:cxn>
                  <a:cxn ang="0">
                    <a:pos x="204" y="58"/>
                  </a:cxn>
                  <a:cxn ang="0">
                    <a:pos x="195" y="73"/>
                  </a:cxn>
                  <a:cxn ang="0">
                    <a:pos x="172" y="82"/>
                  </a:cxn>
                  <a:cxn ang="0">
                    <a:pos x="149" y="90"/>
                  </a:cxn>
                  <a:cxn ang="0">
                    <a:pos x="127" y="94"/>
                  </a:cxn>
                </a:cxnLst>
                <a:rect l="0" t="0" r="r" b="b"/>
                <a:pathLst>
                  <a:path w="205" h="95">
                    <a:moveTo>
                      <a:pt x="118" y="95"/>
                    </a:moveTo>
                    <a:lnTo>
                      <a:pt x="113" y="93"/>
                    </a:lnTo>
                    <a:lnTo>
                      <a:pt x="108" y="91"/>
                    </a:lnTo>
                    <a:lnTo>
                      <a:pt x="104" y="89"/>
                    </a:lnTo>
                    <a:lnTo>
                      <a:pt x="99" y="87"/>
                    </a:lnTo>
                    <a:lnTo>
                      <a:pt x="95" y="86"/>
                    </a:lnTo>
                    <a:lnTo>
                      <a:pt x="91" y="83"/>
                    </a:lnTo>
                    <a:lnTo>
                      <a:pt x="86" y="82"/>
                    </a:lnTo>
                    <a:lnTo>
                      <a:pt x="82" y="80"/>
                    </a:lnTo>
                    <a:lnTo>
                      <a:pt x="74" y="68"/>
                    </a:lnTo>
                    <a:lnTo>
                      <a:pt x="66" y="59"/>
                    </a:lnTo>
                    <a:lnTo>
                      <a:pt x="59" y="52"/>
                    </a:lnTo>
                    <a:lnTo>
                      <a:pt x="51" y="46"/>
                    </a:lnTo>
                    <a:lnTo>
                      <a:pt x="42" y="43"/>
                    </a:lnTo>
                    <a:lnTo>
                      <a:pt x="31" y="41"/>
                    </a:lnTo>
                    <a:lnTo>
                      <a:pt x="20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3"/>
                    </a:lnTo>
                    <a:lnTo>
                      <a:pt x="25" y="19"/>
                    </a:lnTo>
                    <a:lnTo>
                      <a:pt x="36" y="14"/>
                    </a:lnTo>
                    <a:lnTo>
                      <a:pt x="45" y="10"/>
                    </a:lnTo>
                    <a:lnTo>
                      <a:pt x="55" y="6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0" y="4"/>
                    </a:lnTo>
                    <a:lnTo>
                      <a:pt x="86" y="4"/>
                    </a:lnTo>
                    <a:lnTo>
                      <a:pt x="92" y="4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11" y="1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30" y="4"/>
                    </a:lnTo>
                    <a:lnTo>
                      <a:pt x="138" y="8"/>
                    </a:lnTo>
                    <a:lnTo>
                      <a:pt x="146" y="12"/>
                    </a:lnTo>
                    <a:lnTo>
                      <a:pt x="156" y="16"/>
                    </a:lnTo>
                    <a:lnTo>
                      <a:pt x="164" y="20"/>
                    </a:lnTo>
                    <a:lnTo>
                      <a:pt x="172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5" y="41"/>
                    </a:lnTo>
                    <a:lnTo>
                      <a:pt x="204" y="46"/>
                    </a:lnTo>
                    <a:lnTo>
                      <a:pt x="204" y="51"/>
                    </a:lnTo>
                    <a:lnTo>
                      <a:pt x="204" y="58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4" y="78"/>
                    </a:lnTo>
                    <a:lnTo>
                      <a:pt x="172" y="82"/>
                    </a:lnTo>
                    <a:lnTo>
                      <a:pt x="160" y="87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7" y="94"/>
                    </a:lnTo>
                    <a:lnTo>
                      <a:pt x="118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3" name="Freeform 127"/>
              <p:cNvSpPr>
                <a:spLocks/>
              </p:cNvSpPr>
              <p:nvPr/>
            </p:nvSpPr>
            <p:spPr bwMode="auto">
              <a:xfrm>
                <a:off x="1235" y="3207"/>
                <a:ext cx="13" cy="8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11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14" y="11"/>
                  </a:cxn>
                  <a:cxn ang="0">
                    <a:pos x="7" y="14"/>
                  </a:cxn>
                  <a:cxn ang="0">
                    <a:pos x="3" y="15"/>
                  </a:cxn>
                  <a:cxn ang="0">
                    <a:pos x="1" y="17"/>
                  </a:cxn>
                </a:cxnLst>
                <a:rect l="0" t="0" r="r" b="b"/>
                <a:pathLst>
                  <a:path w="25" h="17">
                    <a:moveTo>
                      <a:pt x="1" y="17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14" y="11"/>
                    </a:lnTo>
                    <a:lnTo>
                      <a:pt x="7" y="14"/>
                    </a:lnTo>
                    <a:lnTo>
                      <a:pt x="3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4" name="Freeform 128"/>
              <p:cNvSpPr>
                <a:spLocks/>
              </p:cNvSpPr>
              <p:nvPr/>
            </p:nvSpPr>
            <p:spPr bwMode="auto">
              <a:xfrm>
                <a:off x="1399" y="3195"/>
                <a:ext cx="27" cy="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5" y="15"/>
                  </a:cxn>
                  <a:cxn ang="0">
                    <a:pos x="10" y="12"/>
                  </a:cxn>
                  <a:cxn ang="0">
                    <a:pos x="17" y="9"/>
                  </a:cxn>
                  <a:cxn ang="0">
                    <a:pos x="24" y="6"/>
                  </a:cxn>
                  <a:cxn ang="0">
                    <a:pos x="31" y="5"/>
                  </a:cxn>
                  <a:cxn ang="0">
                    <a:pos x="39" y="2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52" y="4"/>
                  </a:cxn>
                  <a:cxn ang="0">
                    <a:pos x="46" y="8"/>
                  </a:cxn>
                  <a:cxn ang="0">
                    <a:pos x="39" y="12"/>
                  </a:cxn>
                  <a:cxn ang="0">
                    <a:pos x="30" y="15"/>
                  </a:cxn>
                  <a:cxn ang="0">
                    <a:pos x="21" y="19"/>
                  </a:cxn>
                  <a:cxn ang="0">
                    <a:pos x="12" y="21"/>
                  </a:cxn>
                  <a:cxn ang="0">
                    <a:pos x="5" y="23"/>
                  </a:cxn>
                  <a:cxn ang="0">
                    <a:pos x="0" y="24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10" y="12"/>
                    </a:lnTo>
                    <a:lnTo>
                      <a:pt x="17" y="9"/>
                    </a:lnTo>
                    <a:lnTo>
                      <a:pt x="24" y="6"/>
                    </a:lnTo>
                    <a:lnTo>
                      <a:pt x="31" y="5"/>
                    </a:lnTo>
                    <a:lnTo>
                      <a:pt x="39" y="2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39" y="12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5" name="Freeform 129"/>
              <p:cNvSpPr>
                <a:spLocks/>
              </p:cNvSpPr>
              <p:nvPr/>
            </p:nvSpPr>
            <p:spPr bwMode="auto">
              <a:xfrm>
                <a:off x="1447" y="3191"/>
                <a:ext cx="16" cy="15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29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9" y="25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9" y="27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7" y="16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2" y="13"/>
                  </a:cxn>
                  <a:cxn ang="0">
                    <a:pos x="8" y="7"/>
                  </a:cxn>
                  <a:cxn ang="0">
                    <a:pos x="16" y="2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31" y="8"/>
                  </a:cxn>
                  <a:cxn ang="0">
                    <a:pos x="31" y="9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7" y="14"/>
                  </a:cxn>
                  <a:cxn ang="0">
                    <a:pos x="26" y="15"/>
                  </a:cxn>
                  <a:cxn ang="0">
                    <a:pos x="27" y="17"/>
                  </a:cxn>
                  <a:cxn ang="0">
                    <a:pos x="29" y="20"/>
                  </a:cxn>
                  <a:cxn ang="0">
                    <a:pos x="30" y="23"/>
                  </a:cxn>
                  <a:cxn ang="0">
                    <a:pos x="30" y="28"/>
                  </a:cxn>
                  <a:cxn ang="0">
                    <a:pos x="29" y="29"/>
                  </a:cxn>
                  <a:cxn ang="0">
                    <a:pos x="26" y="29"/>
                  </a:cxn>
                  <a:cxn ang="0">
                    <a:pos x="25" y="29"/>
                  </a:cxn>
                  <a:cxn ang="0">
                    <a:pos x="23" y="30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7" y="17"/>
                    </a:lnTo>
                    <a:lnTo>
                      <a:pt x="29" y="20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6" name="Freeform 130"/>
              <p:cNvSpPr>
                <a:spLocks/>
              </p:cNvSpPr>
              <p:nvPr/>
            </p:nvSpPr>
            <p:spPr bwMode="auto">
              <a:xfrm>
                <a:off x="1354" y="3193"/>
                <a:ext cx="17" cy="10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23" y="15"/>
                  </a:cxn>
                  <a:cxn ang="0">
                    <a:pos x="16" y="11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27" y="10"/>
                  </a:cxn>
                  <a:cxn ang="0">
                    <a:pos x="30" y="14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2" y="18"/>
                  </a:cxn>
                  <a:cxn ang="0">
                    <a:pos x="31" y="19"/>
                  </a:cxn>
                </a:cxnLst>
                <a:rect l="0" t="0" r="r" b="b"/>
                <a:pathLst>
                  <a:path w="35" h="19">
                    <a:moveTo>
                      <a:pt x="31" y="19"/>
                    </a:moveTo>
                    <a:lnTo>
                      <a:pt x="23" y="15"/>
                    </a:lnTo>
                    <a:lnTo>
                      <a:pt x="16" y="11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0" y="14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7" name="Freeform 131"/>
              <p:cNvSpPr>
                <a:spLocks/>
              </p:cNvSpPr>
              <p:nvPr/>
            </p:nvSpPr>
            <p:spPr bwMode="auto">
              <a:xfrm>
                <a:off x="1378" y="3179"/>
                <a:ext cx="23" cy="19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4" y="31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1"/>
                  </a:cxn>
                  <a:cxn ang="0">
                    <a:pos x="40" y="0"/>
                  </a:cxn>
                  <a:cxn ang="0">
                    <a:pos x="44" y="8"/>
                  </a:cxn>
                  <a:cxn ang="0">
                    <a:pos x="46" y="16"/>
                  </a:cxn>
                  <a:cxn ang="0">
                    <a:pos x="45" y="23"/>
                  </a:cxn>
                  <a:cxn ang="0">
                    <a:pos x="42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1" y="37"/>
                  </a:cxn>
                  <a:cxn ang="0">
                    <a:pos x="13" y="38"/>
                  </a:cxn>
                </a:cxnLst>
                <a:rect l="0" t="0" r="r" b="b"/>
                <a:pathLst>
                  <a:path w="46" h="38">
                    <a:moveTo>
                      <a:pt x="13" y="38"/>
                    </a:moveTo>
                    <a:lnTo>
                      <a:pt x="4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4" y="8"/>
                    </a:lnTo>
                    <a:lnTo>
                      <a:pt x="46" y="16"/>
                    </a:lnTo>
                    <a:lnTo>
                      <a:pt x="45" y="23"/>
                    </a:lnTo>
                    <a:lnTo>
                      <a:pt x="42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8" name="Freeform 132"/>
              <p:cNvSpPr>
                <a:spLocks/>
              </p:cNvSpPr>
              <p:nvPr/>
            </p:nvSpPr>
            <p:spPr bwMode="auto">
              <a:xfrm>
                <a:off x="1454" y="3195"/>
                <a:ext cx="5" cy="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7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29" name="Freeform 133"/>
              <p:cNvSpPr>
                <a:spLocks/>
              </p:cNvSpPr>
              <p:nvPr/>
            </p:nvSpPr>
            <p:spPr bwMode="auto">
              <a:xfrm>
                <a:off x="1382" y="3182"/>
                <a:ext cx="14" cy="13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6" y="5"/>
                  </a:cxn>
                  <a:cxn ang="0">
                    <a:pos x="12" y="2"/>
                  </a:cxn>
                  <a:cxn ang="0">
                    <a:pos x="18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8" y="13"/>
                  </a:cxn>
                  <a:cxn ang="0">
                    <a:pos x="24" y="21"/>
                  </a:cxn>
                  <a:cxn ang="0">
                    <a:pos x="15" y="23"/>
                  </a:cxn>
                  <a:cxn ang="0">
                    <a:pos x="5" y="24"/>
                  </a:cxn>
                </a:cxnLst>
                <a:rect l="0" t="0" r="r" b="b"/>
                <a:pathLst>
                  <a:path w="29" h="24">
                    <a:moveTo>
                      <a:pt x="5" y="24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8" y="13"/>
                    </a:lnTo>
                    <a:lnTo>
                      <a:pt x="24" y="21"/>
                    </a:lnTo>
                    <a:lnTo>
                      <a:pt x="15" y="23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0" name="Freeform 134"/>
              <p:cNvSpPr>
                <a:spLocks/>
              </p:cNvSpPr>
              <p:nvPr/>
            </p:nvSpPr>
            <p:spPr bwMode="auto">
              <a:xfrm>
                <a:off x="1152" y="2880"/>
                <a:ext cx="317" cy="394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8"/>
                  </a:cxn>
                  <a:cxn ang="0">
                    <a:pos x="26" y="615"/>
                  </a:cxn>
                  <a:cxn ang="0">
                    <a:pos x="40" y="599"/>
                  </a:cxn>
                  <a:cxn ang="0">
                    <a:pos x="43" y="597"/>
                  </a:cxn>
                  <a:cxn ang="0">
                    <a:pos x="35" y="531"/>
                  </a:cxn>
                  <a:cxn ang="0">
                    <a:pos x="23" y="493"/>
                  </a:cxn>
                  <a:cxn ang="0">
                    <a:pos x="6" y="396"/>
                  </a:cxn>
                  <a:cxn ang="0">
                    <a:pos x="18" y="376"/>
                  </a:cxn>
                  <a:cxn ang="0">
                    <a:pos x="5" y="360"/>
                  </a:cxn>
                  <a:cxn ang="0">
                    <a:pos x="0" y="302"/>
                  </a:cxn>
                  <a:cxn ang="0">
                    <a:pos x="18" y="287"/>
                  </a:cxn>
                  <a:cxn ang="0">
                    <a:pos x="33" y="272"/>
                  </a:cxn>
                  <a:cxn ang="0">
                    <a:pos x="56" y="258"/>
                  </a:cxn>
                  <a:cxn ang="0">
                    <a:pos x="43" y="250"/>
                  </a:cxn>
                  <a:cxn ang="0">
                    <a:pos x="46" y="157"/>
                  </a:cxn>
                  <a:cxn ang="0">
                    <a:pos x="52" y="116"/>
                  </a:cxn>
                  <a:cxn ang="0">
                    <a:pos x="89" y="105"/>
                  </a:cxn>
                  <a:cxn ang="0">
                    <a:pos x="136" y="92"/>
                  </a:cxn>
                  <a:cxn ang="0">
                    <a:pos x="182" y="81"/>
                  </a:cxn>
                  <a:cxn ang="0">
                    <a:pos x="230" y="68"/>
                  </a:cxn>
                  <a:cxn ang="0">
                    <a:pos x="274" y="51"/>
                  </a:cxn>
                  <a:cxn ang="0">
                    <a:pos x="320" y="29"/>
                  </a:cxn>
                  <a:cxn ang="0">
                    <a:pos x="370" y="10"/>
                  </a:cxn>
                  <a:cxn ang="0">
                    <a:pos x="418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6"/>
                  </a:cxn>
                  <a:cxn ang="0">
                    <a:pos x="615" y="217"/>
                  </a:cxn>
                  <a:cxn ang="0">
                    <a:pos x="609" y="222"/>
                  </a:cxn>
                  <a:cxn ang="0">
                    <a:pos x="626" y="226"/>
                  </a:cxn>
                  <a:cxn ang="0">
                    <a:pos x="631" y="259"/>
                  </a:cxn>
                  <a:cxn ang="0">
                    <a:pos x="598" y="272"/>
                  </a:cxn>
                  <a:cxn ang="0">
                    <a:pos x="590" y="327"/>
                  </a:cxn>
                  <a:cxn ang="0">
                    <a:pos x="572" y="361"/>
                  </a:cxn>
                  <a:cxn ang="0">
                    <a:pos x="565" y="368"/>
                  </a:cxn>
                  <a:cxn ang="0">
                    <a:pos x="576" y="371"/>
                  </a:cxn>
                  <a:cxn ang="0">
                    <a:pos x="575" y="413"/>
                  </a:cxn>
                  <a:cxn ang="0">
                    <a:pos x="586" y="431"/>
                  </a:cxn>
                  <a:cxn ang="0">
                    <a:pos x="606" y="439"/>
                  </a:cxn>
                  <a:cxn ang="0">
                    <a:pos x="614" y="476"/>
                  </a:cxn>
                  <a:cxn ang="0">
                    <a:pos x="607" y="500"/>
                  </a:cxn>
                  <a:cxn ang="0">
                    <a:pos x="613" y="529"/>
                  </a:cxn>
                  <a:cxn ang="0">
                    <a:pos x="611" y="600"/>
                  </a:cxn>
                  <a:cxn ang="0">
                    <a:pos x="527" y="649"/>
                  </a:cxn>
                  <a:cxn ang="0">
                    <a:pos x="428" y="691"/>
                  </a:cxn>
                  <a:cxn ang="0">
                    <a:pos x="329" y="735"/>
                  </a:cxn>
                  <a:cxn ang="0">
                    <a:pos x="231" y="778"/>
                  </a:cxn>
                  <a:cxn ang="0">
                    <a:pos x="198" y="788"/>
                  </a:cxn>
                </a:cxnLst>
                <a:rect l="0" t="0" r="r" b="b"/>
                <a:pathLst>
                  <a:path w="633" h="788">
                    <a:moveTo>
                      <a:pt x="196" y="788"/>
                    </a:moveTo>
                    <a:lnTo>
                      <a:pt x="175" y="777"/>
                    </a:lnTo>
                    <a:lnTo>
                      <a:pt x="154" y="764"/>
                    </a:lnTo>
                    <a:lnTo>
                      <a:pt x="134" y="751"/>
                    </a:lnTo>
                    <a:lnTo>
                      <a:pt x="114" y="739"/>
                    </a:lnTo>
                    <a:lnTo>
                      <a:pt x="96" y="725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6"/>
                    </a:lnTo>
                    <a:lnTo>
                      <a:pt x="31" y="682"/>
                    </a:lnTo>
                    <a:lnTo>
                      <a:pt x="28" y="680"/>
                    </a:lnTo>
                    <a:lnTo>
                      <a:pt x="24" y="678"/>
                    </a:lnTo>
                    <a:lnTo>
                      <a:pt x="22" y="675"/>
                    </a:lnTo>
                    <a:lnTo>
                      <a:pt x="22" y="657"/>
                    </a:lnTo>
                    <a:lnTo>
                      <a:pt x="23" y="636"/>
                    </a:lnTo>
                    <a:lnTo>
                      <a:pt x="26" y="615"/>
                    </a:lnTo>
                    <a:lnTo>
                      <a:pt x="32" y="599"/>
                    </a:lnTo>
                    <a:lnTo>
                      <a:pt x="35" y="599"/>
                    </a:lnTo>
                    <a:lnTo>
                      <a:pt x="38" y="599"/>
                    </a:lnTo>
                    <a:lnTo>
                      <a:pt x="40" y="599"/>
                    </a:lnTo>
                    <a:lnTo>
                      <a:pt x="43" y="599"/>
                    </a:lnTo>
                    <a:lnTo>
                      <a:pt x="43" y="598"/>
                    </a:lnTo>
                    <a:lnTo>
                      <a:pt x="43" y="598"/>
                    </a:lnTo>
                    <a:lnTo>
                      <a:pt x="43" y="597"/>
                    </a:lnTo>
                    <a:lnTo>
                      <a:pt x="44" y="597"/>
                    </a:lnTo>
                    <a:lnTo>
                      <a:pt x="35" y="580"/>
                    </a:lnTo>
                    <a:lnTo>
                      <a:pt x="33" y="555"/>
                    </a:lnTo>
                    <a:lnTo>
                      <a:pt x="35" y="531"/>
                    </a:lnTo>
                    <a:lnTo>
                      <a:pt x="36" y="513"/>
                    </a:lnTo>
                    <a:lnTo>
                      <a:pt x="33" y="501"/>
                    </a:lnTo>
                    <a:lnTo>
                      <a:pt x="29" y="496"/>
                    </a:lnTo>
                    <a:lnTo>
                      <a:pt x="23" y="493"/>
                    </a:lnTo>
                    <a:lnTo>
                      <a:pt x="15" y="490"/>
                    </a:lnTo>
                    <a:lnTo>
                      <a:pt x="10" y="469"/>
                    </a:lnTo>
                    <a:lnTo>
                      <a:pt x="7" y="432"/>
                    </a:lnTo>
                    <a:lnTo>
                      <a:pt x="6" y="396"/>
                    </a:lnTo>
                    <a:lnTo>
                      <a:pt x="7" y="378"/>
                    </a:lnTo>
                    <a:lnTo>
                      <a:pt x="14" y="377"/>
                    </a:lnTo>
                    <a:lnTo>
                      <a:pt x="17" y="377"/>
                    </a:lnTo>
                    <a:lnTo>
                      <a:pt x="18" y="376"/>
                    </a:lnTo>
                    <a:lnTo>
                      <a:pt x="20" y="375"/>
                    </a:lnTo>
                    <a:lnTo>
                      <a:pt x="14" y="368"/>
                    </a:lnTo>
                    <a:lnTo>
                      <a:pt x="9" y="363"/>
                    </a:lnTo>
                    <a:lnTo>
                      <a:pt x="5" y="360"/>
                    </a:lnTo>
                    <a:lnTo>
                      <a:pt x="0" y="355"/>
                    </a:lnTo>
                    <a:lnTo>
                      <a:pt x="0" y="325"/>
                    </a:lnTo>
                    <a:lnTo>
                      <a:pt x="0" y="310"/>
                    </a:lnTo>
                    <a:lnTo>
                      <a:pt x="0" y="302"/>
                    </a:lnTo>
                    <a:lnTo>
                      <a:pt x="1" y="296"/>
                    </a:lnTo>
                    <a:lnTo>
                      <a:pt x="7" y="293"/>
                    </a:lnTo>
                    <a:lnTo>
                      <a:pt x="13" y="290"/>
                    </a:lnTo>
                    <a:lnTo>
                      <a:pt x="18" y="287"/>
                    </a:lnTo>
                    <a:lnTo>
                      <a:pt x="23" y="285"/>
                    </a:lnTo>
                    <a:lnTo>
                      <a:pt x="28" y="281"/>
                    </a:lnTo>
                    <a:lnTo>
                      <a:pt x="31" y="278"/>
                    </a:lnTo>
                    <a:lnTo>
                      <a:pt x="33" y="272"/>
                    </a:lnTo>
                    <a:lnTo>
                      <a:pt x="36" y="266"/>
                    </a:lnTo>
                    <a:lnTo>
                      <a:pt x="47" y="262"/>
                    </a:lnTo>
                    <a:lnTo>
                      <a:pt x="54" y="259"/>
                    </a:lnTo>
                    <a:lnTo>
                      <a:pt x="56" y="258"/>
                    </a:lnTo>
                    <a:lnTo>
                      <a:pt x="58" y="257"/>
                    </a:lnTo>
                    <a:lnTo>
                      <a:pt x="53" y="255"/>
                    </a:lnTo>
                    <a:lnTo>
                      <a:pt x="48" y="252"/>
                    </a:lnTo>
                    <a:lnTo>
                      <a:pt x="43" y="250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6" y="157"/>
                    </a:lnTo>
                    <a:lnTo>
                      <a:pt x="47" y="128"/>
                    </a:lnTo>
                    <a:lnTo>
                      <a:pt x="48" y="122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66" y="111"/>
                    </a:lnTo>
                    <a:lnTo>
                      <a:pt x="77" y="108"/>
                    </a:lnTo>
                    <a:lnTo>
                      <a:pt x="89" y="105"/>
                    </a:lnTo>
                    <a:lnTo>
                      <a:pt x="100" y="101"/>
                    </a:lnTo>
                    <a:lnTo>
                      <a:pt x="112" y="99"/>
                    </a:lnTo>
                    <a:lnTo>
                      <a:pt x="124" y="96"/>
                    </a:lnTo>
                    <a:lnTo>
                      <a:pt x="136" y="92"/>
                    </a:lnTo>
                    <a:lnTo>
                      <a:pt x="147" y="90"/>
                    </a:lnTo>
                    <a:lnTo>
                      <a:pt x="159" y="86"/>
                    </a:lnTo>
                    <a:lnTo>
                      <a:pt x="170" y="84"/>
                    </a:lnTo>
                    <a:lnTo>
                      <a:pt x="182" y="81"/>
                    </a:lnTo>
                    <a:lnTo>
                      <a:pt x="195" y="77"/>
                    </a:lnTo>
                    <a:lnTo>
                      <a:pt x="206" y="75"/>
                    </a:lnTo>
                    <a:lnTo>
                      <a:pt x="218" y="71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2" y="60"/>
                    </a:lnTo>
                    <a:lnTo>
                      <a:pt x="263" y="55"/>
                    </a:lnTo>
                    <a:lnTo>
                      <a:pt x="274" y="51"/>
                    </a:lnTo>
                    <a:lnTo>
                      <a:pt x="286" y="45"/>
                    </a:lnTo>
                    <a:lnTo>
                      <a:pt x="297" y="40"/>
                    </a:lnTo>
                    <a:lnTo>
                      <a:pt x="309" y="35"/>
                    </a:lnTo>
                    <a:lnTo>
                      <a:pt x="320" y="29"/>
                    </a:lnTo>
                    <a:lnTo>
                      <a:pt x="333" y="24"/>
                    </a:lnTo>
                    <a:lnTo>
                      <a:pt x="344" y="20"/>
                    </a:lnTo>
                    <a:lnTo>
                      <a:pt x="357" y="15"/>
                    </a:lnTo>
                    <a:lnTo>
                      <a:pt x="370" y="10"/>
                    </a:lnTo>
                    <a:lnTo>
                      <a:pt x="381" y="7"/>
                    </a:lnTo>
                    <a:lnTo>
                      <a:pt x="394" y="5"/>
                    </a:lnTo>
                    <a:lnTo>
                      <a:pt x="405" y="2"/>
                    </a:lnTo>
                    <a:lnTo>
                      <a:pt x="418" y="0"/>
                    </a:lnTo>
                    <a:lnTo>
                      <a:pt x="430" y="0"/>
                    </a:lnTo>
                    <a:lnTo>
                      <a:pt x="450" y="10"/>
                    </a:lnTo>
                    <a:lnTo>
                      <a:pt x="472" y="22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5"/>
                    </a:lnTo>
                    <a:lnTo>
                      <a:pt x="562" y="67"/>
                    </a:lnTo>
                    <a:lnTo>
                      <a:pt x="585" y="78"/>
                    </a:lnTo>
                    <a:lnTo>
                      <a:pt x="609" y="89"/>
                    </a:lnTo>
                    <a:lnTo>
                      <a:pt x="617" y="91"/>
                    </a:lnTo>
                    <a:lnTo>
                      <a:pt x="621" y="94"/>
                    </a:lnTo>
                    <a:lnTo>
                      <a:pt x="622" y="101"/>
                    </a:lnTo>
                    <a:lnTo>
                      <a:pt x="624" y="112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6"/>
                    </a:lnTo>
                    <a:lnTo>
                      <a:pt x="622" y="210"/>
                    </a:lnTo>
                    <a:lnTo>
                      <a:pt x="621" y="212"/>
                    </a:lnTo>
                    <a:lnTo>
                      <a:pt x="618" y="214"/>
                    </a:lnTo>
                    <a:lnTo>
                      <a:pt x="615" y="217"/>
                    </a:lnTo>
                    <a:lnTo>
                      <a:pt x="609" y="219"/>
                    </a:lnTo>
                    <a:lnTo>
                      <a:pt x="609" y="220"/>
                    </a:lnTo>
                    <a:lnTo>
                      <a:pt x="609" y="221"/>
                    </a:lnTo>
                    <a:lnTo>
                      <a:pt x="609" y="222"/>
                    </a:lnTo>
                    <a:lnTo>
                      <a:pt x="609" y="224"/>
                    </a:lnTo>
                    <a:lnTo>
                      <a:pt x="615" y="224"/>
                    </a:lnTo>
                    <a:lnTo>
                      <a:pt x="621" y="225"/>
                    </a:lnTo>
                    <a:lnTo>
                      <a:pt x="626" y="226"/>
                    </a:lnTo>
                    <a:lnTo>
                      <a:pt x="633" y="229"/>
                    </a:lnTo>
                    <a:lnTo>
                      <a:pt x="633" y="241"/>
                    </a:lnTo>
                    <a:lnTo>
                      <a:pt x="633" y="251"/>
                    </a:lnTo>
                    <a:lnTo>
                      <a:pt x="631" y="259"/>
                    </a:lnTo>
                    <a:lnTo>
                      <a:pt x="623" y="266"/>
                    </a:lnTo>
                    <a:lnTo>
                      <a:pt x="609" y="268"/>
                    </a:lnTo>
                    <a:lnTo>
                      <a:pt x="601" y="271"/>
                    </a:lnTo>
                    <a:lnTo>
                      <a:pt x="598" y="272"/>
                    </a:lnTo>
                    <a:lnTo>
                      <a:pt x="595" y="274"/>
                    </a:lnTo>
                    <a:lnTo>
                      <a:pt x="593" y="292"/>
                    </a:lnTo>
                    <a:lnTo>
                      <a:pt x="591" y="309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0"/>
                    </a:lnTo>
                    <a:lnTo>
                      <a:pt x="578" y="356"/>
                    </a:lnTo>
                    <a:lnTo>
                      <a:pt x="572" y="361"/>
                    </a:lnTo>
                    <a:lnTo>
                      <a:pt x="565" y="365"/>
                    </a:lnTo>
                    <a:lnTo>
                      <a:pt x="565" y="366"/>
                    </a:lnTo>
                    <a:lnTo>
                      <a:pt x="565" y="366"/>
                    </a:lnTo>
                    <a:lnTo>
                      <a:pt x="565" y="368"/>
                    </a:lnTo>
                    <a:lnTo>
                      <a:pt x="565" y="369"/>
                    </a:lnTo>
                    <a:lnTo>
                      <a:pt x="569" y="369"/>
                    </a:lnTo>
                    <a:lnTo>
                      <a:pt x="572" y="369"/>
                    </a:lnTo>
                    <a:lnTo>
                      <a:pt x="576" y="371"/>
                    </a:lnTo>
                    <a:lnTo>
                      <a:pt x="580" y="375"/>
                    </a:lnTo>
                    <a:lnTo>
                      <a:pt x="579" y="386"/>
                    </a:lnTo>
                    <a:lnTo>
                      <a:pt x="576" y="399"/>
                    </a:lnTo>
                    <a:lnTo>
                      <a:pt x="575" y="413"/>
                    </a:lnTo>
                    <a:lnTo>
                      <a:pt x="575" y="428"/>
                    </a:lnTo>
                    <a:lnTo>
                      <a:pt x="577" y="429"/>
                    </a:lnTo>
                    <a:lnTo>
                      <a:pt x="582" y="430"/>
                    </a:lnTo>
                    <a:lnTo>
                      <a:pt x="586" y="431"/>
                    </a:lnTo>
                    <a:lnTo>
                      <a:pt x="592" y="433"/>
                    </a:lnTo>
                    <a:lnTo>
                      <a:pt x="597" y="436"/>
                    </a:lnTo>
                    <a:lnTo>
                      <a:pt x="602" y="438"/>
                    </a:lnTo>
                    <a:lnTo>
                      <a:pt x="606" y="439"/>
                    </a:lnTo>
                    <a:lnTo>
                      <a:pt x="609" y="441"/>
                    </a:lnTo>
                    <a:lnTo>
                      <a:pt x="610" y="453"/>
                    </a:lnTo>
                    <a:lnTo>
                      <a:pt x="613" y="464"/>
                    </a:lnTo>
                    <a:lnTo>
                      <a:pt x="614" y="476"/>
                    </a:lnTo>
                    <a:lnTo>
                      <a:pt x="615" y="487"/>
                    </a:lnTo>
                    <a:lnTo>
                      <a:pt x="610" y="493"/>
                    </a:lnTo>
                    <a:lnTo>
                      <a:pt x="606" y="497"/>
                    </a:lnTo>
                    <a:lnTo>
                      <a:pt x="607" y="500"/>
                    </a:lnTo>
                    <a:lnTo>
                      <a:pt x="615" y="506"/>
                    </a:lnTo>
                    <a:lnTo>
                      <a:pt x="614" y="514"/>
                    </a:lnTo>
                    <a:lnTo>
                      <a:pt x="614" y="522"/>
                    </a:lnTo>
                    <a:lnTo>
                      <a:pt x="613" y="529"/>
                    </a:lnTo>
                    <a:lnTo>
                      <a:pt x="613" y="536"/>
                    </a:lnTo>
                    <a:lnTo>
                      <a:pt x="609" y="553"/>
                    </a:lnTo>
                    <a:lnTo>
                      <a:pt x="611" y="576"/>
                    </a:lnTo>
                    <a:lnTo>
                      <a:pt x="611" y="600"/>
                    </a:lnTo>
                    <a:lnTo>
                      <a:pt x="603" y="620"/>
                    </a:lnTo>
                    <a:lnTo>
                      <a:pt x="578" y="629"/>
                    </a:lnTo>
                    <a:lnTo>
                      <a:pt x="553" y="638"/>
                    </a:lnTo>
                    <a:lnTo>
                      <a:pt x="527" y="649"/>
                    </a:lnTo>
                    <a:lnTo>
                      <a:pt x="503" y="659"/>
                    </a:lnTo>
                    <a:lnTo>
                      <a:pt x="478" y="670"/>
                    </a:lnTo>
                    <a:lnTo>
                      <a:pt x="454" y="680"/>
                    </a:lnTo>
                    <a:lnTo>
                      <a:pt x="428" y="691"/>
                    </a:lnTo>
                    <a:lnTo>
                      <a:pt x="404" y="702"/>
                    </a:lnTo>
                    <a:lnTo>
                      <a:pt x="379" y="713"/>
                    </a:lnTo>
                    <a:lnTo>
                      <a:pt x="355" y="724"/>
                    </a:lnTo>
                    <a:lnTo>
                      <a:pt x="329" y="735"/>
                    </a:lnTo>
                    <a:lnTo>
                      <a:pt x="305" y="746"/>
                    </a:lnTo>
                    <a:lnTo>
                      <a:pt x="281" y="757"/>
                    </a:lnTo>
                    <a:lnTo>
                      <a:pt x="256" y="767"/>
                    </a:lnTo>
                    <a:lnTo>
                      <a:pt x="231" y="778"/>
                    </a:lnTo>
                    <a:lnTo>
                      <a:pt x="207" y="788"/>
                    </a:lnTo>
                    <a:lnTo>
                      <a:pt x="204" y="788"/>
                    </a:lnTo>
                    <a:lnTo>
                      <a:pt x="202" y="788"/>
                    </a:lnTo>
                    <a:lnTo>
                      <a:pt x="198" y="788"/>
                    </a:lnTo>
                    <a:lnTo>
                      <a:pt x="196" y="7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1" name="Freeform 135"/>
              <p:cNvSpPr>
                <a:spLocks/>
              </p:cNvSpPr>
              <p:nvPr/>
            </p:nvSpPr>
            <p:spPr bwMode="auto">
              <a:xfrm>
                <a:off x="1172" y="3134"/>
                <a:ext cx="85" cy="130"/>
              </a:xfrm>
              <a:custGeom>
                <a:avLst/>
                <a:gdLst/>
                <a:ahLst/>
                <a:cxnLst>
                  <a:cxn ang="0">
                    <a:pos x="138" y="249"/>
                  </a:cxn>
                  <a:cxn ang="0">
                    <a:pos x="111" y="233"/>
                  </a:cxn>
                  <a:cxn ang="0">
                    <a:pos x="85" y="217"/>
                  </a:cxn>
                  <a:cxn ang="0">
                    <a:pos x="53" y="194"/>
                  </a:cxn>
                  <a:cxn ang="0">
                    <a:pos x="20" y="171"/>
                  </a:cxn>
                  <a:cxn ang="0">
                    <a:pos x="0" y="156"/>
                  </a:cxn>
                  <a:cxn ang="0">
                    <a:pos x="0" y="144"/>
                  </a:cxn>
                  <a:cxn ang="0">
                    <a:pos x="28" y="158"/>
                  </a:cxn>
                  <a:cxn ang="0">
                    <a:pos x="60" y="178"/>
                  </a:cxn>
                  <a:cxn ang="0">
                    <a:pos x="76" y="180"/>
                  </a:cxn>
                  <a:cxn ang="0">
                    <a:pos x="76" y="177"/>
                  </a:cxn>
                  <a:cxn ang="0">
                    <a:pos x="49" y="162"/>
                  </a:cxn>
                  <a:cxn ang="0">
                    <a:pos x="21" y="147"/>
                  </a:cxn>
                  <a:cxn ang="0">
                    <a:pos x="2" y="130"/>
                  </a:cxn>
                  <a:cxn ang="0">
                    <a:pos x="4" y="110"/>
                  </a:cxn>
                  <a:cxn ang="0">
                    <a:pos x="34" y="118"/>
                  </a:cxn>
                  <a:cxn ang="0">
                    <a:pos x="69" y="135"/>
                  </a:cxn>
                  <a:cxn ang="0">
                    <a:pos x="88" y="145"/>
                  </a:cxn>
                  <a:cxn ang="0">
                    <a:pos x="90" y="145"/>
                  </a:cxn>
                  <a:cxn ang="0">
                    <a:pos x="55" y="118"/>
                  </a:cxn>
                  <a:cxn ang="0">
                    <a:pos x="19" y="83"/>
                  </a:cxn>
                  <a:cxn ang="0">
                    <a:pos x="11" y="57"/>
                  </a:cxn>
                  <a:cxn ang="0">
                    <a:pos x="13" y="32"/>
                  </a:cxn>
                  <a:cxn ang="0">
                    <a:pos x="28" y="37"/>
                  </a:cxn>
                  <a:cxn ang="0">
                    <a:pos x="44" y="46"/>
                  </a:cxn>
                  <a:cxn ang="0">
                    <a:pos x="55" y="52"/>
                  </a:cxn>
                  <a:cxn ang="0">
                    <a:pos x="55" y="49"/>
                  </a:cxn>
                  <a:cxn ang="0">
                    <a:pos x="39" y="38"/>
                  </a:cxn>
                  <a:cxn ang="0">
                    <a:pos x="23" y="28"/>
                  </a:cxn>
                  <a:cxn ang="0">
                    <a:pos x="14" y="16"/>
                  </a:cxn>
                  <a:cxn ang="0">
                    <a:pos x="13" y="0"/>
                  </a:cxn>
                  <a:cxn ang="0">
                    <a:pos x="54" y="19"/>
                  </a:cxn>
                  <a:cxn ang="0">
                    <a:pos x="107" y="56"/>
                  </a:cxn>
                  <a:cxn ang="0">
                    <a:pos x="136" y="77"/>
                  </a:cxn>
                  <a:cxn ang="0">
                    <a:pos x="144" y="87"/>
                  </a:cxn>
                  <a:cxn ang="0">
                    <a:pos x="164" y="85"/>
                  </a:cxn>
                  <a:cxn ang="0">
                    <a:pos x="169" y="110"/>
                  </a:cxn>
                  <a:cxn ang="0">
                    <a:pos x="160" y="133"/>
                  </a:cxn>
                  <a:cxn ang="0">
                    <a:pos x="137" y="121"/>
                  </a:cxn>
                  <a:cxn ang="0">
                    <a:pos x="115" y="109"/>
                  </a:cxn>
                  <a:cxn ang="0">
                    <a:pos x="107" y="107"/>
                  </a:cxn>
                  <a:cxn ang="0">
                    <a:pos x="113" y="113"/>
                  </a:cxn>
                  <a:cxn ang="0">
                    <a:pos x="137" y="126"/>
                  </a:cxn>
                  <a:cxn ang="0">
                    <a:pos x="161" y="142"/>
                  </a:cxn>
                  <a:cxn ang="0">
                    <a:pos x="166" y="175"/>
                  </a:cxn>
                  <a:cxn ang="0">
                    <a:pos x="157" y="202"/>
                  </a:cxn>
                  <a:cxn ang="0">
                    <a:pos x="133" y="191"/>
                  </a:cxn>
                  <a:cxn ang="0">
                    <a:pos x="133" y="195"/>
                  </a:cxn>
                  <a:cxn ang="0">
                    <a:pos x="146" y="204"/>
                  </a:cxn>
                  <a:cxn ang="0">
                    <a:pos x="161" y="218"/>
                  </a:cxn>
                  <a:cxn ang="0">
                    <a:pos x="159" y="259"/>
                  </a:cxn>
                  <a:cxn ang="0">
                    <a:pos x="157" y="261"/>
                  </a:cxn>
                </a:cxnLst>
                <a:rect l="0" t="0" r="r" b="b"/>
                <a:pathLst>
                  <a:path w="171" h="261">
                    <a:moveTo>
                      <a:pt x="156" y="261"/>
                    </a:moveTo>
                    <a:lnTo>
                      <a:pt x="146" y="255"/>
                    </a:lnTo>
                    <a:lnTo>
                      <a:pt x="138" y="249"/>
                    </a:lnTo>
                    <a:lnTo>
                      <a:pt x="129" y="243"/>
                    </a:lnTo>
                    <a:lnTo>
                      <a:pt x="120" y="239"/>
                    </a:lnTo>
                    <a:lnTo>
                      <a:pt x="111" y="233"/>
                    </a:lnTo>
                    <a:lnTo>
                      <a:pt x="103" y="227"/>
                    </a:lnTo>
                    <a:lnTo>
                      <a:pt x="93" y="223"/>
                    </a:lnTo>
                    <a:lnTo>
                      <a:pt x="85" y="217"/>
                    </a:lnTo>
                    <a:lnTo>
                      <a:pt x="75" y="210"/>
                    </a:lnTo>
                    <a:lnTo>
                      <a:pt x="65" y="202"/>
                    </a:lnTo>
                    <a:lnTo>
                      <a:pt x="53" y="194"/>
                    </a:lnTo>
                    <a:lnTo>
                      <a:pt x="43" y="186"/>
                    </a:lnTo>
                    <a:lnTo>
                      <a:pt x="31" y="178"/>
                    </a:lnTo>
                    <a:lnTo>
                      <a:pt x="20" y="171"/>
                    </a:lnTo>
                    <a:lnTo>
                      <a:pt x="9" y="165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" y="147"/>
                    </a:lnTo>
                    <a:lnTo>
                      <a:pt x="16" y="151"/>
                    </a:lnTo>
                    <a:lnTo>
                      <a:pt x="28" y="158"/>
                    </a:lnTo>
                    <a:lnTo>
                      <a:pt x="38" y="165"/>
                    </a:lnTo>
                    <a:lnTo>
                      <a:pt x="50" y="172"/>
                    </a:lnTo>
                    <a:lnTo>
                      <a:pt x="60" y="178"/>
                    </a:lnTo>
                    <a:lnTo>
                      <a:pt x="69" y="181"/>
                    </a:lnTo>
                    <a:lnTo>
                      <a:pt x="76" y="181"/>
                    </a:lnTo>
                    <a:lnTo>
                      <a:pt x="76" y="180"/>
                    </a:lnTo>
                    <a:lnTo>
                      <a:pt x="76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9" y="162"/>
                    </a:lnTo>
                    <a:lnTo>
                      <a:pt x="39" y="157"/>
                    </a:lnTo>
                    <a:lnTo>
                      <a:pt x="30" y="151"/>
                    </a:lnTo>
                    <a:lnTo>
                      <a:pt x="21" y="147"/>
                    </a:lnTo>
                    <a:lnTo>
                      <a:pt x="12" y="141"/>
                    </a:lnTo>
                    <a:lnTo>
                      <a:pt x="2" y="136"/>
                    </a:lnTo>
                    <a:lnTo>
                      <a:pt x="2" y="130"/>
                    </a:lnTo>
                    <a:lnTo>
                      <a:pt x="2" y="123"/>
                    </a:lnTo>
                    <a:lnTo>
                      <a:pt x="2" y="117"/>
                    </a:lnTo>
                    <a:lnTo>
                      <a:pt x="4" y="110"/>
                    </a:lnTo>
                    <a:lnTo>
                      <a:pt x="13" y="111"/>
                    </a:lnTo>
                    <a:lnTo>
                      <a:pt x="22" y="113"/>
                    </a:lnTo>
                    <a:lnTo>
                      <a:pt x="34" y="118"/>
                    </a:lnTo>
                    <a:lnTo>
                      <a:pt x="46" y="122"/>
                    </a:lnTo>
                    <a:lnTo>
                      <a:pt x="58" y="128"/>
                    </a:lnTo>
                    <a:lnTo>
                      <a:pt x="69" y="135"/>
                    </a:lnTo>
                    <a:lnTo>
                      <a:pt x="78" y="141"/>
                    </a:lnTo>
                    <a:lnTo>
                      <a:pt x="88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89" y="145"/>
                    </a:lnTo>
                    <a:lnTo>
                      <a:pt x="90" y="145"/>
                    </a:lnTo>
                    <a:lnTo>
                      <a:pt x="81" y="138"/>
                    </a:lnTo>
                    <a:lnTo>
                      <a:pt x="69" y="129"/>
                    </a:lnTo>
                    <a:lnTo>
                      <a:pt x="55" y="118"/>
                    </a:lnTo>
                    <a:lnTo>
                      <a:pt x="43" y="106"/>
                    </a:lnTo>
                    <a:lnTo>
                      <a:pt x="30" y="95"/>
                    </a:lnTo>
                    <a:lnTo>
                      <a:pt x="19" y="83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11" y="57"/>
                    </a:lnTo>
                    <a:lnTo>
                      <a:pt x="13" y="49"/>
                    </a:lnTo>
                    <a:lnTo>
                      <a:pt x="13" y="41"/>
                    </a:lnTo>
                    <a:lnTo>
                      <a:pt x="13" y="32"/>
                    </a:lnTo>
                    <a:lnTo>
                      <a:pt x="17" y="32"/>
                    </a:lnTo>
                    <a:lnTo>
                      <a:pt x="22" y="35"/>
                    </a:lnTo>
                    <a:lnTo>
                      <a:pt x="28" y="37"/>
                    </a:lnTo>
                    <a:lnTo>
                      <a:pt x="32" y="39"/>
                    </a:lnTo>
                    <a:lnTo>
                      <a:pt x="38" y="43"/>
                    </a:lnTo>
                    <a:lnTo>
                      <a:pt x="44" y="46"/>
                    </a:lnTo>
                    <a:lnTo>
                      <a:pt x="50" y="50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0" y="45"/>
                    </a:lnTo>
                    <a:lnTo>
                      <a:pt x="44" y="42"/>
                    </a:lnTo>
                    <a:lnTo>
                      <a:pt x="39" y="38"/>
                    </a:lnTo>
                    <a:lnTo>
                      <a:pt x="34" y="35"/>
                    </a:lnTo>
                    <a:lnTo>
                      <a:pt x="29" y="31"/>
                    </a:lnTo>
                    <a:lnTo>
                      <a:pt x="23" y="28"/>
                    </a:lnTo>
                    <a:lnTo>
                      <a:pt x="19" y="26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4" y="11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37" y="9"/>
                    </a:lnTo>
                    <a:lnTo>
                      <a:pt x="54" y="19"/>
                    </a:lnTo>
                    <a:lnTo>
                      <a:pt x="72" y="30"/>
                    </a:lnTo>
                    <a:lnTo>
                      <a:pt x="90" y="43"/>
                    </a:lnTo>
                    <a:lnTo>
                      <a:pt x="107" y="56"/>
                    </a:lnTo>
                    <a:lnTo>
                      <a:pt x="122" y="66"/>
                    </a:lnTo>
                    <a:lnTo>
                      <a:pt x="134" y="74"/>
                    </a:lnTo>
                    <a:lnTo>
                      <a:pt x="136" y="77"/>
                    </a:lnTo>
                    <a:lnTo>
                      <a:pt x="138" y="80"/>
                    </a:lnTo>
                    <a:lnTo>
                      <a:pt x="142" y="83"/>
                    </a:lnTo>
                    <a:lnTo>
                      <a:pt x="144" y="87"/>
                    </a:lnTo>
                    <a:lnTo>
                      <a:pt x="152" y="87"/>
                    </a:lnTo>
                    <a:lnTo>
                      <a:pt x="158" y="85"/>
                    </a:lnTo>
                    <a:lnTo>
                      <a:pt x="164" y="85"/>
                    </a:lnTo>
                    <a:lnTo>
                      <a:pt x="171" y="85"/>
                    </a:lnTo>
                    <a:lnTo>
                      <a:pt x="171" y="98"/>
                    </a:lnTo>
                    <a:lnTo>
                      <a:pt x="169" y="110"/>
                    </a:lnTo>
                    <a:lnTo>
                      <a:pt x="169" y="122"/>
                    </a:lnTo>
                    <a:lnTo>
                      <a:pt x="168" y="134"/>
                    </a:lnTo>
                    <a:lnTo>
                      <a:pt x="160" y="133"/>
                    </a:lnTo>
                    <a:lnTo>
                      <a:pt x="152" y="130"/>
                    </a:lnTo>
                    <a:lnTo>
                      <a:pt x="145" y="126"/>
                    </a:lnTo>
                    <a:lnTo>
                      <a:pt x="137" y="121"/>
                    </a:lnTo>
                    <a:lnTo>
                      <a:pt x="130" y="117"/>
                    </a:lnTo>
                    <a:lnTo>
                      <a:pt x="122" y="112"/>
                    </a:lnTo>
                    <a:lnTo>
                      <a:pt x="115" y="109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13" y="113"/>
                    </a:lnTo>
                    <a:lnTo>
                      <a:pt x="121" y="118"/>
                    </a:lnTo>
                    <a:lnTo>
                      <a:pt x="129" y="121"/>
                    </a:lnTo>
                    <a:lnTo>
                      <a:pt x="137" y="126"/>
                    </a:lnTo>
                    <a:lnTo>
                      <a:pt x="145" y="132"/>
                    </a:lnTo>
                    <a:lnTo>
                      <a:pt x="153" y="136"/>
                    </a:lnTo>
                    <a:lnTo>
                      <a:pt x="161" y="142"/>
                    </a:lnTo>
                    <a:lnTo>
                      <a:pt x="169" y="148"/>
                    </a:lnTo>
                    <a:lnTo>
                      <a:pt x="168" y="162"/>
                    </a:lnTo>
                    <a:lnTo>
                      <a:pt x="166" y="175"/>
                    </a:lnTo>
                    <a:lnTo>
                      <a:pt x="165" y="189"/>
                    </a:lnTo>
                    <a:lnTo>
                      <a:pt x="163" y="203"/>
                    </a:lnTo>
                    <a:lnTo>
                      <a:pt x="157" y="202"/>
                    </a:lnTo>
                    <a:lnTo>
                      <a:pt x="148" y="198"/>
                    </a:lnTo>
                    <a:lnTo>
                      <a:pt x="138" y="194"/>
                    </a:lnTo>
                    <a:lnTo>
                      <a:pt x="133" y="191"/>
                    </a:lnTo>
                    <a:lnTo>
                      <a:pt x="133" y="193"/>
                    </a:lnTo>
                    <a:lnTo>
                      <a:pt x="133" y="194"/>
                    </a:lnTo>
                    <a:lnTo>
                      <a:pt x="133" y="195"/>
                    </a:lnTo>
                    <a:lnTo>
                      <a:pt x="133" y="196"/>
                    </a:lnTo>
                    <a:lnTo>
                      <a:pt x="139" y="200"/>
                    </a:lnTo>
                    <a:lnTo>
                      <a:pt x="146" y="204"/>
                    </a:lnTo>
                    <a:lnTo>
                      <a:pt x="153" y="208"/>
                    </a:lnTo>
                    <a:lnTo>
                      <a:pt x="160" y="212"/>
                    </a:lnTo>
                    <a:lnTo>
                      <a:pt x="161" y="218"/>
                    </a:lnTo>
                    <a:lnTo>
                      <a:pt x="161" y="224"/>
                    </a:lnTo>
                    <a:lnTo>
                      <a:pt x="160" y="236"/>
                    </a:lnTo>
                    <a:lnTo>
                      <a:pt x="159" y="259"/>
                    </a:lnTo>
                    <a:lnTo>
                      <a:pt x="158" y="261"/>
                    </a:lnTo>
                    <a:lnTo>
                      <a:pt x="157" y="261"/>
                    </a:lnTo>
                    <a:lnTo>
                      <a:pt x="157" y="261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2" name="Freeform 136"/>
              <p:cNvSpPr>
                <a:spLocks/>
              </p:cNvSpPr>
              <p:nvPr/>
            </p:nvSpPr>
            <p:spPr bwMode="auto">
              <a:xfrm>
                <a:off x="1256" y="3149"/>
                <a:ext cx="83" cy="114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6" y="176"/>
                  </a:cxn>
                  <a:cxn ang="0">
                    <a:pos x="12" y="172"/>
                  </a:cxn>
                  <a:cxn ang="0">
                    <a:pos x="12" y="170"/>
                  </a:cxn>
                  <a:cxn ang="0">
                    <a:pos x="8" y="170"/>
                  </a:cxn>
                  <a:cxn ang="0">
                    <a:pos x="6" y="156"/>
                  </a:cxn>
                  <a:cxn ang="0">
                    <a:pos x="9" y="111"/>
                  </a:cxn>
                  <a:cxn ang="0">
                    <a:pos x="27" y="103"/>
                  </a:cxn>
                  <a:cxn ang="0">
                    <a:pos x="20" y="102"/>
                  </a:cxn>
                  <a:cxn ang="0">
                    <a:pos x="11" y="92"/>
                  </a:cxn>
                  <a:cxn ang="0">
                    <a:pos x="13" y="51"/>
                  </a:cxn>
                  <a:cxn ang="0">
                    <a:pos x="36" y="43"/>
                  </a:cxn>
                  <a:cxn ang="0">
                    <a:pos x="64" y="34"/>
                  </a:cxn>
                  <a:cxn ang="0">
                    <a:pos x="89" y="26"/>
                  </a:cxn>
                  <a:cxn ang="0">
                    <a:pos x="122" y="14"/>
                  </a:cxn>
                  <a:cxn ang="0">
                    <a:pos x="156" y="4"/>
                  </a:cxn>
                  <a:cxn ang="0">
                    <a:pos x="166" y="7"/>
                  </a:cxn>
                  <a:cxn ang="0">
                    <a:pos x="162" y="17"/>
                  </a:cxn>
                  <a:cxn ang="0">
                    <a:pos x="145" y="27"/>
                  </a:cxn>
                  <a:cxn ang="0">
                    <a:pos x="129" y="34"/>
                  </a:cxn>
                  <a:cxn ang="0">
                    <a:pos x="135" y="35"/>
                  </a:cxn>
                  <a:cxn ang="0">
                    <a:pos x="150" y="29"/>
                  </a:cxn>
                  <a:cxn ang="0">
                    <a:pos x="166" y="26"/>
                  </a:cxn>
                  <a:cxn ang="0">
                    <a:pos x="164" y="43"/>
                  </a:cxn>
                  <a:cxn ang="0">
                    <a:pos x="137" y="59"/>
                  </a:cxn>
                  <a:cxn ang="0">
                    <a:pos x="106" y="72"/>
                  </a:cxn>
                  <a:cxn ang="0">
                    <a:pos x="76" y="85"/>
                  </a:cxn>
                  <a:cxn ang="0">
                    <a:pos x="76" y="91"/>
                  </a:cxn>
                  <a:cxn ang="0">
                    <a:pos x="99" y="83"/>
                  </a:cxn>
                  <a:cxn ang="0">
                    <a:pos x="133" y="68"/>
                  </a:cxn>
                  <a:cxn ang="0">
                    <a:pos x="165" y="58"/>
                  </a:cxn>
                  <a:cxn ang="0">
                    <a:pos x="164" y="93"/>
                  </a:cxn>
                  <a:cxn ang="0">
                    <a:pos x="153" y="103"/>
                  </a:cxn>
                  <a:cxn ang="0">
                    <a:pos x="137" y="110"/>
                  </a:cxn>
                  <a:cxn ang="0">
                    <a:pos x="122" y="118"/>
                  </a:cxn>
                  <a:cxn ang="0">
                    <a:pos x="137" y="115"/>
                  </a:cxn>
                  <a:cxn ang="0">
                    <a:pos x="153" y="111"/>
                  </a:cxn>
                  <a:cxn ang="0">
                    <a:pos x="163" y="113"/>
                  </a:cxn>
                  <a:cxn ang="0">
                    <a:pos x="162" y="129"/>
                  </a:cxn>
                  <a:cxn ang="0">
                    <a:pos x="147" y="136"/>
                  </a:cxn>
                  <a:cxn ang="0">
                    <a:pos x="130" y="144"/>
                  </a:cxn>
                  <a:cxn ang="0">
                    <a:pos x="100" y="157"/>
                  </a:cxn>
                  <a:cxn ang="0">
                    <a:pos x="64" y="171"/>
                  </a:cxn>
                  <a:cxn ang="0">
                    <a:pos x="50" y="176"/>
                  </a:cxn>
                  <a:cxn ang="0">
                    <a:pos x="50" y="178"/>
                  </a:cxn>
                  <a:cxn ang="0">
                    <a:pos x="65" y="178"/>
                  </a:cxn>
                  <a:cxn ang="0">
                    <a:pos x="105" y="163"/>
                  </a:cxn>
                  <a:cxn ang="0">
                    <a:pos x="145" y="145"/>
                  </a:cxn>
                  <a:cxn ang="0">
                    <a:pos x="158" y="152"/>
                  </a:cxn>
                  <a:cxn ang="0">
                    <a:pos x="153" y="166"/>
                  </a:cxn>
                  <a:cxn ang="0">
                    <a:pos x="128" y="178"/>
                  </a:cxn>
                  <a:cxn ang="0">
                    <a:pos x="75" y="201"/>
                  </a:cxn>
                  <a:cxn ang="0">
                    <a:pos x="23" y="221"/>
                  </a:cxn>
                  <a:cxn ang="0">
                    <a:pos x="6" y="226"/>
                  </a:cxn>
                  <a:cxn ang="0">
                    <a:pos x="1" y="227"/>
                  </a:cxn>
                </a:cxnLst>
                <a:rect l="0" t="0" r="r" b="b"/>
                <a:pathLst>
                  <a:path w="167" h="227">
                    <a:moveTo>
                      <a:pt x="1" y="227"/>
                    </a:moveTo>
                    <a:lnTo>
                      <a:pt x="0" y="224"/>
                    </a:lnTo>
                    <a:lnTo>
                      <a:pt x="1" y="218"/>
                    </a:lnTo>
                    <a:lnTo>
                      <a:pt x="1" y="204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7" y="174"/>
                    </a:lnTo>
                    <a:lnTo>
                      <a:pt x="9" y="173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1" y="170"/>
                    </a:lnTo>
                    <a:lnTo>
                      <a:pt x="8" y="170"/>
                    </a:lnTo>
                    <a:lnTo>
                      <a:pt x="7" y="171"/>
                    </a:lnTo>
                    <a:lnTo>
                      <a:pt x="6" y="172"/>
                    </a:lnTo>
                    <a:lnTo>
                      <a:pt x="6" y="156"/>
                    </a:lnTo>
                    <a:lnTo>
                      <a:pt x="7" y="141"/>
                    </a:lnTo>
                    <a:lnTo>
                      <a:pt x="8" y="126"/>
                    </a:lnTo>
                    <a:lnTo>
                      <a:pt x="9" y="111"/>
                    </a:lnTo>
                    <a:lnTo>
                      <a:pt x="20" y="106"/>
                    </a:lnTo>
                    <a:lnTo>
                      <a:pt x="24" y="104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3" y="102"/>
                    </a:lnTo>
                    <a:lnTo>
                      <a:pt x="20" y="102"/>
                    </a:lnTo>
                    <a:lnTo>
                      <a:pt x="15" y="103"/>
                    </a:lnTo>
                    <a:lnTo>
                      <a:pt x="11" y="103"/>
                    </a:lnTo>
                    <a:lnTo>
                      <a:pt x="11" y="92"/>
                    </a:lnTo>
                    <a:lnTo>
                      <a:pt x="11" y="77"/>
                    </a:lnTo>
                    <a:lnTo>
                      <a:pt x="12" y="62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27" y="45"/>
                    </a:lnTo>
                    <a:lnTo>
                      <a:pt x="36" y="43"/>
                    </a:lnTo>
                    <a:lnTo>
                      <a:pt x="45" y="39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2" y="31"/>
                    </a:lnTo>
                    <a:lnTo>
                      <a:pt x="77" y="29"/>
                    </a:lnTo>
                    <a:lnTo>
                      <a:pt x="89" y="26"/>
                    </a:lnTo>
                    <a:lnTo>
                      <a:pt x="100" y="22"/>
                    </a:lnTo>
                    <a:lnTo>
                      <a:pt x="112" y="19"/>
                    </a:lnTo>
                    <a:lnTo>
                      <a:pt x="122" y="14"/>
                    </a:lnTo>
                    <a:lnTo>
                      <a:pt x="134" y="11"/>
                    </a:lnTo>
                    <a:lnTo>
                      <a:pt x="144" y="7"/>
                    </a:lnTo>
                    <a:lnTo>
                      <a:pt x="156" y="4"/>
                    </a:lnTo>
                    <a:lnTo>
                      <a:pt x="166" y="0"/>
                    </a:lnTo>
                    <a:lnTo>
                      <a:pt x="166" y="4"/>
                    </a:lnTo>
                    <a:lnTo>
                      <a:pt x="166" y="7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2" y="17"/>
                    </a:lnTo>
                    <a:lnTo>
                      <a:pt x="156" y="21"/>
                    </a:lnTo>
                    <a:lnTo>
                      <a:pt x="150" y="23"/>
                    </a:lnTo>
                    <a:lnTo>
                      <a:pt x="145" y="27"/>
                    </a:lnTo>
                    <a:lnTo>
                      <a:pt x="140" y="29"/>
                    </a:lnTo>
                    <a:lnTo>
                      <a:pt x="135" y="31"/>
                    </a:lnTo>
                    <a:lnTo>
                      <a:pt x="129" y="34"/>
                    </a:lnTo>
                    <a:lnTo>
                      <a:pt x="125" y="36"/>
                    </a:lnTo>
                    <a:lnTo>
                      <a:pt x="129" y="36"/>
                    </a:lnTo>
                    <a:lnTo>
                      <a:pt x="135" y="35"/>
                    </a:lnTo>
                    <a:lnTo>
                      <a:pt x="140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8"/>
                    </a:lnTo>
                    <a:lnTo>
                      <a:pt x="160" y="27"/>
                    </a:lnTo>
                    <a:lnTo>
                      <a:pt x="166" y="26"/>
                    </a:lnTo>
                    <a:lnTo>
                      <a:pt x="166" y="31"/>
                    </a:lnTo>
                    <a:lnTo>
                      <a:pt x="166" y="37"/>
                    </a:lnTo>
                    <a:lnTo>
                      <a:pt x="164" y="43"/>
                    </a:lnTo>
                    <a:lnTo>
                      <a:pt x="159" y="50"/>
                    </a:lnTo>
                    <a:lnTo>
                      <a:pt x="149" y="54"/>
                    </a:lnTo>
                    <a:lnTo>
                      <a:pt x="137" y="59"/>
                    </a:lnTo>
                    <a:lnTo>
                      <a:pt x="127" y="62"/>
                    </a:lnTo>
                    <a:lnTo>
                      <a:pt x="117" y="67"/>
                    </a:lnTo>
                    <a:lnTo>
                      <a:pt x="106" y="72"/>
                    </a:lnTo>
                    <a:lnTo>
                      <a:pt x="96" y="76"/>
                    </a:lnTo>
                    <a:lnTo>
                      <a:pt x="87" y="81"/>
                    </a:lnTo>
                    <a:lnTo>
                      <a:pt x="76" y="85"/>
                    </a:lnTo>
                    <a:lnTo>
                      <a:pt x="76" y="89"/>
                    </a:lnTo>
                    <a:lnTo>
                      <a:pt x="76" y="90"/>
                    </a:lnTo>
                    <a:lnTo>
                      <a:pt x="76" y="91"/>
                    </a:lnTo>
                    <a:lnTo>
                      <a:pt x="77" y="92"/>
                    </a:lnTo>
                    <a:lnTo>
                      <a:pt x="88" y="88"/>
                    </a:lnTo>
                    <a:lnTo>
                      <a:pt x="99" y="83"/>
                    </a:lnTo>
                    <a:lnTo>
                      <a:pt x="110" y="77"/>
                    </a:lnTo>
                    <a:lnTo>
                      <a:pt x="121" y="73"/>
                    </a:lnTo>
                    <a:lnTo>
                      <a:pt x="133" y="68"/>
                    </a:lnTo>
                    <a:lnTo>
                      <a:pt x="143" y="64"/>
                    </a:lnTo>
                    <a:lnTo>
                      <a:pt x="155" y="60"/>
                    </a:lnTo>
                    <a:lnTo>
                      <a:pt x="165" y="58"/>
                    </a:lnTo>
                    <a:lnTo>
                      <a:pt x="165" y="76"/>
                    </a:lnTo>
                    <a:lnTo>
                      <a:pt x="165" y="87"/>
                    </a:lnTo>
                    <a:lnTo>
                      <a:pt x="164" y="93"/>
                    </a:lnTo>
                    <a:lnTo>
                      <a:pt x="163" y="98"/>
                    </a:lnTo>
                    <a:lnTo>
                      <a:pt x="158" y="100"/>
                    </a:lnTo>
                    <a:lnTo>
                      <a:pt x="153" y="103"/>
                    </a:lnTo>
                    <a:lnTo>
                      <a:pt x="148" y="105"/>
                    </a:lnTo>
                    <a:lnTo>
                      <a:pt x="143" y="107"/>
                    </a:lnTo>
                    <a:lnTo>
                      <a:pt x="137" y="110"/>
                    </a:lnTo>
                    <a:lnTo>
                      <a:pt x="133" y="113"/>
                    </a:lnTo>
                    <a:lnTo>
                      <a:pt x="127" y="115"/>
                    </a:lnTo>
                    <a:lnTo>
                      <a:pt x="122" y="118"/>
                    </a:lnTo>
                    <a:lnTo>
                      <a:pt x="127" y="118"/>
                    </a:lnTo>
                    <a:lnTo>
                      <a:pt x="132" y="117"/>
                    </a:lnTo>
                    <a:lnTo>
                      <a:pt x="137" y="115"/>
                    </a:lnTo>
                    <a:lnTo>
                      <a:pt x="143" y="114"/>
                    </a:lnTo>
                    <a:lnTo>
                      <a:pt x="148" y="112"/>
                    </a:lnTo>
                    <a:lnTo>
                      <a:pt x="153" y="111"/>
                    </a:lnTo>
                    <a:lnTo>
                      <a:pt x="159" y="108"/>
                    </a:lnTo>
                    <a:lnTo>
                      <a:pt x="164" y="107"/>
                    </a:lnTo>
                    <a:lnTo>
                      <a:pt x="163" y="113"/>
                    </a:lnTo>
                    <a:lnTo>
                      <a:pt x="163" y="118"/>
                    </a:lnTo>
                    <a:lnTo>
                      <a:pt x="162" y="123"/>
                    </a:lnTo>
                    <a:lnTo>
                      <a:pt x="162" y="129"/>
                    </a:lnTo>
                    <a:lnTo>
                      <a:pt x="157" y="132"/>
                    </a:lnTo>
                    <a:lnTo>
                      <a:pt x="151" y="134"/>
                    </a:lnTo>
                    <a:lnTo>
                      <a:pt x="147" y="136"/>
                    </a:lnTo>
                    <a:lnTo>
                      <a:pt x="141" y="140"/>
                    </a:lnTo>
                    <a:lnTo>
                      <a:pt x="136" y="142"/>
                    </a:lnTo>
                    <a:lnTo>
                      <a:pt x="130" y="144"/>
                    </a:lnTo>
                    <a:lnTo>
                      <a:pt x="126" y="147"/>
                    </a:lnTo>
                    <a:lnTo>
                      <a:pt x="120" y="150"/>
                    </a:lnTo>
                    <a:lnTo>
                      <a:pt x="100" y="157"/>
                    </a:lnTo>
                    <a:lnTo>
                      <a:pt x="86" y="163"/>
                    </a:lnTo>
                    <a:lnTo>
                      <a:pt x="73" y="167"/>
                    </a:lnTo>
                    <a:lnTo>
                      <a:pt x="64" y="171"/>
                    </a:lnTo>
                    <a:lnTo>
                      <a:pt x="57" y="173"/>
                    </a:lnTo>
                    <a:lnTo>
                      <a:pt x="52" y="175"/>
                    </a:lnTo>
                    <a:lnTo>
                      <a:pt x="50" y="176"/>
                    </a:lnTo>
                    <a:lnTo>
                      <a:pt x="47" y="176"/>
                    </a:lnTo>
                    <a:lnTo>
                      <a:pt x="49" y="178"/>
                    </a:lnTo>
                    <a:lnTo>
                      <a:pt x="50" y="178"/>
                    </a:lnTo>
                    <a:lnTo>
                      <a:pt x="50" y="179"/>
                    </a:lnTo>
                    <a:lnTo>
                      <a:pt x="51" y="180"/>
                    </a:lnTo>
                    <a:lnTo>
                      <a:pt x="65" y="178"/>
                    </a:lnTo>
                    <a:lnTo>
                      <a:pt x="79" y="173"/>
                    </a:lnTo>
                    <a:lnTo>
                      <a:pt x="92" y="168"/>
                    </a:lnTo>
                    <a:lnTo>
                      <a:pt x="105" y="163"/>
                    </a:lnTo>
                    <a:lnTo>
                      <a:pt x="119" y="157"/>
                    </a:lnTo>
                    <a:lnTo>
                      <a:pt x="133" y="151"/>
                    </a:lnTo>
                    <a:lnTo>
                      <a:pt x="145" y="145"/>
                    </a:lnTo>
                    <a:lnTo>
                      <a:pt x="159" y="141"/>
                    </a:lnTo>
                    <a:lnTo>
                      <a:pt x="158" y="147"/>
                    </a:lnTo>
                    <a:lnTo>
                      <a:pt x="158" y="152"/>
                    </a:lnTo>
                    <a:lnTo>
                      <a:pt x="158" y="158"/>
                    </a:lnTo>
                    <a:lnTo>
                      <a:pt x="157" y="164"/>
                    </a:lnTo>
                    <a:lnTo>
                      <a:pt x="153" y="166"/>
                    </a:lnTo>
                    <a:lnTo>
                      <a:pt x="148" y="168"/>
                    </a:lnTo>
                    <a:lnTo>
                      <a:pt x="140" y="172"/>
                    </a:lnTo>
                    <a:lnTo>
                      <a:pt x="128" y="178"/>
                    </a:lnTo>
                    <a:lnTo>
                      <a:pt x="113" y="183"/>
                    </a:lnTo>
                    <a:lnTo>
                      <a:pt x="96" y="191"/>
                    </a:lnTo>
                    <a:lnTo>
                      <a:pt x="75" y="201"/>
                    </a:lnTo>
                    <a:lnTo>
                      <a:pt x="50" y="212"/>
                    </a:lnTo>
                    <a:lnTo>
                      <a:pt x="35" y="217"/>
                    </a:lnTo>
                    <a:lnTo>
                      <a:pt x="23" y="221"/>
                    </a:lnTo>
                    <a:lnTo>
                      <a:pt x="15" y="224"/>
                    </a:lnTo>
                    <a:lnTo>
                      <a:pt x="9" y="225"/>
                    </a:lnTo>
                    <a:lnTo>
                      <a:pt x="6" y="226"/>
                    </a:lnTo>
                    <a:lnTo>
                      <a:pt x="4" y="227"/>
                    </a:lnTo>
                    <a:lnTo>
                      <a:pt x="3" y="227"/>
                    </a:lnTo>
                    <a:lnTo>
                      <a:pt x="1" y="22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3" name="Freeform 137"/>
              <p:cNvSpPr>
                <a:spLocks/>
              </p:cNvSpPr>
              <p:nvPr/>
            </p:nvSpPr>
            <p:spPr bwMode="auto">
              <a:xfrm>
                <a:off x="1339" y="3136"/>
                <a:ext cx="36" cy="93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5" y="143"/>
                  </a:cxn>
                  <a:cxn ang="0">
                    <a:pos x="7" y="101"/>
                  </a:cxn>
                  <a:cxn ang="0">
                    <a:pos x="8" y="60"/>
                  </a:cxn>
                  <a:cxn ang="0">
                    <a:pos x="8" y="19"/>
                  </a:cxn>
                  <a:cxn ang="0">
                    <a:pos x="20" y="16"/>
                  </a:cxn>
                  <a:cxn ang="0">
                    <a:pos x="31" y="12"/>
                  </a:cxn>
                  <a:cxn ang="0">
                    <a:pos x="41" y="9"/>
                  </a:cxn>
                  <a:cxn ang="0">
                    <a:pos x="50" y="7"/>
                  </a:cxn>
                  <a:cxn ang="0">
                    <a:pos x="58" y="4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0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60" y="160"/>
                  </a:cxn>
                  <a:cxn ang="0">
                    <a:pos x="58" y="161"/>
                  </a:cxn>
                  <a:cxn ang="0">
                    <a:pos x="56" y="163"/>
                  </a:cxn>
                  <a:cxn ang="0">
                    <a:pos x="52" y="164"/>
                  </a:cxn>
                  <a:cxn ang="0">
                    <a:pos x="47" y="167"/>
                  </a:cxn>
                  <a:cxn ang="0">
                    <a:pos x="41" y="169"/>
                  </a:cxn>
                  <a:cxn ang="0">
                    <a:pos x="31" y="174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5" y="143"/>
                    </a:lnTo>
                    <a:lnTo>
                      <a:pt x="7" y="101"/>
                    </a:lnTo>
                    <a:lnTo>
                      <a:pt x="8" y="60"/>
                    </a:lnTo>
                    <a:lnTo>
                      <a:pt x="8" y="19"/>
                    </a:lnTo>
                    <a:lnTo>
                      <a:pt x="20" y="16"/>
                    </a:lnTo>
                    <a:lnTo>
                      <a:pt x="31" y="12"/>
                    </a:lnTo>
                    <a:lnTo>
                      <a:pt x="41" y="9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0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60" y="160"/>
                    </a:lnTo>
                    <a:lnTo>
                      <a:pt x="58" y="161"/>
                    </a:lnTo>
                    <a:lnTo>
                      <a:pt x="56" y="163"/>
                    </a:lnTo>
                    <a:lnTo>
                      <a:pt x="52" y="164"/>
                    </a:lnTo>
                    <a:lnTo>
                      <a:pt x="47" y="167"/>
                    </a:lnTo>
                    <a:lnTo>
                      <a:pt x="41" y="169"/>
                    </a:lnTo>
                    <a:lnTo>
                      <a:pt x="31" y="174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4" name="Freeform 138"/>
              <p:cNvSpPr>
                <a:spLocks/>
              </p:cNvSpPr>
              <p:nvPr/>
            </p:nvSpPr>
            <p:spPr bwMode="auto">
              <a:xfrm>
                <a:off x="1374" y="3108"/>
                <a:ext cx="77" cy="105"/>
              </a:xfrm>
              <a:custGeom>
                <a:avLst/>
                <a:gdLst/>
                <a:ahLst/>
                <a:cxnLst>
                  <a:cxn ang="0">
                    <a:pos x="1" y="186"/>
                  </a:cxn>
                  <a:cxn ang="0">
                    <a:pos x="9" y="156"/>
                  </a:cxn>
                  <a:cxn ang="0">
                    <a:pos x="33" y="147"/>
                  </a:cxn>
                  <a:cxn ang="0">
                    <a:pos x="20" y="148"/>
                  </a:cxn>
                  <a:cxn ang="0">
                    <a:pos x="6" y="133"/>
                  </a:cxn>
                  <a:cxn ang="0">
                    <a:pos x="23" y="111"/>
                  </a:cxn>
                  <a:cxn ang="0">
                    <a:pos x="47" y="102"/>
                  </a:cxn>
                  <a:cxn ang="0">
                    <a:pos x="54" y="99"/>
                  </a:cxn>
                  <a:cxn ang="0">
                    <a:pos x="51" y="98"/>
                  </a:cxn>
                  <a:cxn ang="0">
                    <a:pos x="40" y="99"/>
                  </a:cxn>
                  <a:cxn ang="0">
                    <a:pos x="6" y="109"/>
                  </a:cxn>
                  <a:cxn ang="0">
                    <a:pos x="8" y="83"/>
                  </a:cxn>
                  <a:cxn ang="0">
                    <a:pos x="23" y="72"/>
                  </a:cxn>
                  <a:cxn ang="0">
                    <a:pos x="46" y="65"/>
                  </a:cxn>
                  <a:cxn ang="0">
                    <a:pos x="69" y="57"/>
                  </a:cxn>
                  <a:cxn ang="0">
                    <a:pos x="62" y="57"/>
                  </a:cxn>
                  <a:cxn ang="0">
                    <a:pos x="41" y="61"/>
                  </a:cxn>
                  <a:cxn ang="0">
                    <a:pos x="10" y="64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7" y="16"/>
                  </a:cxn>
                  <a:cxn ang="0">
                    <a:pos x="127" y="5"/>
                  </a:cxn>
                  <a:cxn ang="0">
                    <a:pos x="149" y="0"/>
                  </a:cxn>
                  <a:cxn ang="0">
                    <a:pos x="153" y="15"/>
                  </a:cxn>
                  <a:cxn ang="0">
                    <a:pos x="138" y="41"/>
                  </a:cxn>
                  <a:cxn ang="0">
                    <a:pos x="97" y="65"/>
                  </a:cxn>
                  <a:cxn ang="0">
                    <a:pos x="61" y="80"/>
                  </a:cxn>
                  <a:cxn ang="0">
                    <a:pos x="79" y="75"/>
                  </a:cxn>
                  <a:cxn ang="0">
                    <a:pos x="102" y="68"/>
                  </a:cxn>
                  <a:cxn ang="0">
                    <a:pos x="128" y="62"/>
                  </a:cxn>
                  <a:cxn ang="0">
                    <a:pos x="154" y="57"/>
                  </a:cxn>
                  <a:cxn ang="0">
                    <a:pos x="135" y="91"/>
                  </a:cxn>
                  <a:cxn ang="0">
                    <a:pos x="99" y="111"/>
                  </a:cxn>
                  <a:cxn ang="0">
                    <a:pos x="73" y="121"/>
                  </a:cxn>
                  <a:cxn ang="0">
                    <a:pos x="74" y="122"/>
                  </a:cxn>
                  <a:cxn ang="0">
                    <a:pos x="102" y="114"/>
                  </a:cxn>
                  <a:cxn ang="0">
                    <a:pos x="131" y="107"/>
                  </a:cxn>
                  <a:cxn ang="0">
                    <a:pos x="152" y="109"/>
                  </a:cxn>
                  <a:cxn ang="0">
                    <a:pos x="150" y="121"/>
                  </a:cxn>
                  <a:cxn ang="0">
                    <a:pos x="115" y="137"/>
                  </a:cxn>
                  <a:cxn ang="0">
                    <a:pos x="79" y="151"/>
                  </a:cxn>
                  <a:cxn ang="0">
                    <a:pos x="55" y="158"/>
                  </a:cxn>
                  <a:cxn ang="0">
                    <a:pos x="54" y="160"/>
                  </a:cxn>
                  <a:cxn ang="0">
                    <a:pos x="88" y="152"/>
                  </a:cxn>
                  <a:cxn ang="0">
                    <a:pos x="123" y="138"/>
                  </a:cxn>
                  <a:cxn ang="0">
                    <a:pos x="147" y="136"/>
                  </a:cxn>
                  <a:cxn ang="0">
                    <a:pos x="147" y="149"/>
                  </a:cxn>
                  <a:cxn ang="0">
                    <a:pos x="128" y="159"/>
                  </a:cxn>
                  <a:cxn ang="0">
                    <a:pos x="85" y="174"/>
                  </a:cxn>
                  <a:cxn ang="0">
                    <a:pos x="41" y="196"/>
                  </a:cxn>
                  <a:cxn ang="0">
                    <a:pos x="0" y="211"/>
                  </a:cxn>
                </a:cxnLst>
                <a:rect l="0" t="0" r="r" b="b"/>
                <a:pathLst>
                  <a:path w="154" h="211">
                    <a:moveTo>
                      <a:pt x="0" y="211"/>
                    </a:moveTo>
                    <a:lnTo>
                      <a:pt x="0" y="198"/>
                    </a:lnTo>
                    <a:lnTo>
                      <a:pt x="1" y="186"/>
                    </a:lnTo>
                    <a:lnTo>
                      <a:pt x="1" y="174"/>
                    </a:lnTo>
                    <a:lnTo>
                      <a:pt x="2" y="162"/>
                    </a:lnTo>
                    <a:lnTo>
                      <a:pt x="9" y="156"/>
                    </a:lnTo>
                    <a:lnTo>
                      <a:pt x="17" y="153"/>
                    </a:lnTo>
                    <a:lnTo>
                      <a:pt x="25" y="151"/>
                    </a:lnTo>
                    <a:lnTo>
                      <a:pt x="33" y="147"/>
                    </a:lnTo>
                    <a:lnTo>
                      <a:pt x="32" y="147"/>
                    </a:lnTo>
                    <a:lnTo>
                      <a:pt x="28" y="147"/>
                    </a:lnTo>
                    <a:lnTo>
                      <a:pt x="20" y="148"/>
                    </a:lnTo>
                    <a:lnTo>
                      <a:pt x="5" y="150"/>
                    </a:lnTo>
                    <a:lnTo>
                      <a:pt x="5" y="142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8" y="115"/>
                    </a:lnTo>
                    <a:lnTo>
                      <a:pt x="23" y="111"/>
                    </a:lnTo>
                    <a:lnTo>
                      <a:pt x="34" y="106"/>
                    </a:lnTo>
                    <a:lnTo>
                      <a:pt x="42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2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6" y="98"/>
                    </a:lnTo>
                    <a:lnTo>
                      <a:pt x="40" y="99"/>
                    </a:lnTo>
                    <a:lnTo>
                      <a:pt x="32" y="102"/>
                    </a:lnTo>
                    <a:lnTo>
                      <a:pt x="21" y="105"/>
                    </a:lnTo>
                    <a:lnTo>
                      <a:pt x="6" y="109"/>
                    </a:lnTo>
                    <a:lnTo>
                      <a:pt x="6" y="100"/>
                    </a:lnTo>
                    <a:lnTo>
                      <a:pt x="8" y="91"/>
                    </a:lnTo>
                    <a:lnTo>
                      <a:pt x="8" y="83"/>
                    </a:lnTo>
                    <a:lnTo>
                      <a:pt x="9" y="75"/>
                    </a:lnTo>
                    <a:lnTo>
                      <a:pt x="16" y="73"/>
                    </a:lnTo>
                    <a:lnTo>
                      <a:pt x="23" y="72"/>
                    </a:lnTo>
                    <a:lnTo>
                      <a:pt x="31" y="69"/>
                    </a:lnTo>
                    <a:lnTo>
                      <a:pt x="38" y="67"/>
                    </a:lnTo>
                    <a:lnTo>
                      <a:pt x="46" y="65"/>
                    </a:lnTo>
                    <a:lnTo>
                      <a:pt x="54" y="62"/>
                    </a:lnTo>
                    <a:lnTo>
                      <a:pt x="61" y="60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58" y="58"/>
                    </a:lnTo>
                    <a:lnTo>
                      <a:pt x="51" y="59"/>
                    </a:lnTo>
                    <a:lnTo>
                      <a:pt x="41" y="61"/>
                    </a:lnTo>
                    <a:lnTo>
                      <a:pt x="28" y="64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3"/>
                    </a:lnTo>
                    <a:lnTo>
                      <a:pt x="17" y="50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0" y="23"/>
                    </a:lnTo>
                    <a:lnTo>
                      <a:pt x="97" y="16"/>
                    </a:lnTo>
                    <a:lnTo>
                      <a:pt x="112" y="12"/>
                    </a:lnTo>
                    <a:lnTo>
                      <a:pt x="122" y="7"/>
                    </a:lnTo>
                    <a:lnTo>
                      <a:pt x="127" y="5"/>
                    </a:lnTo>
                    <a:lnTo>
                      <a:pt x="134" y="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0" y="5"/>
                    </a:lnTo>
                    <a:lnTo>
                      <a:pt x="152" y="11"/>
                    </a:lnTo>
                    <a:lnTo>
                      <a:pt x="153" y="15"/>
                    </a:lnTo>
                    <a:lnTo>
                      <a:pt x="154" y="21"/>
                    </a:lnTo>
                    <a:lnTo>
                      <a:pt x="147" y="31"/>
                    </a:lnTo>
                    <a:lnTo>
                      <a:pt x="138" y="41"/>
                    </a:lnTo>
                    <a:lnTo>
                      <a:pt x="125" y="50"/>
                    </a:lnTo>
                    <a:lnTo>
                      <a:pt x="111" y="57"/>
                    </a:lnTo>
                    <a:lnTo>
                      <a:pt x="97" y="65"/>
                    </a:lnTo>
                    <a:lnTo>
                      <a:pt x="84" y="70"/>
                    </a:lnTo>
                    <a:lnTo>
                      <a:pt x="71" y="75"/>
                    </a:lnTo>
                    <a:lnTo>
                      <a:pt x="61" y="80"/>
                    </a:lnTo>
                    <a:lnTo>
                      <a:pt x="66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3"/>
                    </a:lnTo>
                    <a:lnTo>
                      <a:pt x="94" y="70"/>
                    </a:lnTo>
                    <a:lnTo>
                      <a:pt x="102" y="68"/>
                    </a:lnTo>
                    <a:lnTo>
                      <a:pt x="111" y="67"/>
                    </a:lnTo>
                    <a:lnTo>
                      <a:pt x="119" y="65"/>
                    </a:lnTo>
                    <a:lnTo>
                      <a:pt x="128" y="62"/>
                    </a:lnTo>
                    <a:lnTo>
                      <a:pt x="137" y="61"/>
                    </a:lnTo>
                    <a:lnTo>
                      <a:pt x="146" y="59"/>
                    </a:lnTo>
                    <a:lnTo>
                      <a:pt x="154" y="57"/>
                    </a:lnTo>
                    <a:lnTo>
                      <a:pt x="150" y="70"/>
                    </a:lnTo>
                    <a:lnTo>
                      <a:pt x="143" y="82"/>
                    </a:lnTo>
                    <a:lnTo>
                      <a:pt x="135" y="91"/>
                    </a:lnTo>
                    <a:lnTo>
                      <a:pt x="124" y="99"/>
                    </a:lnTo>
                    <a:lnTo>
                      <a:pt x="112" y="105"/>
                    </a:lnTo>
                    <a:lnTo>
                      <a:pt x="99" y="111"/>
                    </a:lnTo>
                    <a:lnTo>
                      <a:pt x="86" y="117"/>
                    </a:lnTo>
                    <a:lnTo>
                      <a:pt x="72" y="121"/>
                    </a:lnTo>
                    <a:lnTo>
                      <a:pt x="73" y="121"/>
                    </a:lnTo>
                    <a:lnTo>
                      <a:pt x="73" y="121"/>
                    </a:lnTo>
                    <a:lnTo>
                      <a:pt x="73" y="122"/>
                    </a:lnTo>
                    <a:lnTo>
                      <a:pt x="74" y="122"/>
                    </a:lnTo>
                    <a:lnTo>
                      <a:pt x="84" y="120"/>
                    </a:lnTo>
                    <a:lnTo>
                      <a:pt x="94" y="117"/>
                    </a:lnTo>
                    <a:lnTo>
                      <a:pt x="102" y="114"/>
                    </a:lnTo>
                    <a:lnTo>
                      <a:pt x="111" y="112"/>
                    </a:lnTo>
                    <a:lnTo>
                      <a:pt x="120" y="110"/>
                    </a:lnTo>
                    <a:lnTo>
                      <a:pt x="131" y="107"/>
                    </a:lnTo>
                    <a:lnTo>
                      <a:pt x="141" y="106"/>
                    </a:lnTo>
                    <a:lnTo>
                      <a:pt x="152" y="105"/>
                    </a:lnTo>
                    <a:lnTo>
                      <a:pt x="152" y="109"/>
                    </a:lnTo>
                    <a:lnTo>
                      <a:pt x="152" y="113"/>
                    </a:lnTo>
                    <a:lnTo>
                      <a:pt x="150" y="117"/>
                    </a:lnTo>
                    <a:lnTo>
                      <a:pt x="150" y="121"/>
                    </a:lnTo>
                    <a:lnTo>
                      <a:pt x="139" y="127"/>
                    </a:lnTo>
                    <a:lnTo>
                      <a:pt x="127" y="133"/>
                    </a:lnTo>
                    <a:lnTo>
                      <a:pt x="115" y="137"/>
                    </a:lnTo>
                    <a:lnTo>
                      <a:pt x="103" y="143"/>
                    </a:lnTo>
                    <a:lnTo>
                      <a:pt x="92" y="148"/>
                    </a:lnTo>
                    <a:lnTo>
                      <a:pt x="79" y="151"/>
                    </a:lnTo>
                    <a:lnTo>
                      <a:pt x="67" y="155"/>
                    </a:lnTo>
                    <a:lnTo>
                      <a:pt x="56" y="158"/>
                    </a:lnTo>
                    <a:lnTo>
                      <a:pt x="55" y="158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54" y="160"/>
                    </a:lnTo>
                    <a:lnTo>
                      <a:pt x="65" y="159"/>
                    </a:lnTo>
                    <a:lnTo>
                      <a:pt x="77" y="156"/>
                    </a:lnTo>
                    <a:lnTo>
                      <a:pt x="88" y="152"/>
                    </a:lnTo>
                    <a:lnTo>
                      <a:pt x="100" y="147"/>
                    </a:lnTo>
                    <a:lnTo>
                      <a:pt x="111" y="142"/>
                    </a:lnTo>
                    <a:lnTo>
                      <a:pt x="123" y="138"/>
                    </a:lnTo>
                    <a:lnTo>
                      <a:pt x="134" y="135"/>
                    </a:lnTo>
                    <a:lnTo>
                      <a:pt x="146" y="134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4"/>
                    </a:lnTo>
                    <a:lnTo>
                      <a:pt x="147" y="149"/>
                    </a:lnTo>
                    <a:lnTo>
                      <a:pt x="142" y="152"/>
                    </a:lnTo>
                    <a:lnTo>
                      <a:pt x="137" y="155"/>
                    </a:lnTo>
                    <a:lnTo>
                      <a:pt x="128" y="159"/>
                    </a:lnTo>
                    <a:lnTo>
                      <a:pt x="115" y="165"/>
                    </a:lnTo>
                    <a:lnTo>
                      <a:pt x="100" y="168"/>
                    </a:lnTo>
                    <a:lnTo>
                      <a:pt x="85" y="174"/>
                    </a:lnTo>
                    <a:lnTo>
                      <a:pt x="70" y="181"/>
                    </a:lnTo>
                    <a:lnTo>
                      <a:pt x="56" y="188"/>
                    </a:lnTo>
                    <a:lnTo>
                      <a:pt x="41" y="196"/>
                    </a:lnTo>
                    <a:lnTo>
                      <a:pt x="27" y="202"/>
                    </a:lnTo>
                    <a:lnTo>
                      <a:pt x="13" y="20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5" name="Freeform 139"/>
              <p:cNvSpPr>
                <a:spLocks/>
              </p:cNvSpPr>
              <p:nvPr/>
            </p:nvSpPr>
            <p:spPr bwMode="auto">
              <a:xfrm>
                <a:off x="1245" y="3061"/>
                <a:ext cx="79" cy="112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9" y="175"/>
                  </a:cxn>
                  <a:cxn ang="0">
                    <a:pos x="80" y="169"/>
                  </a:cxn>
                  <a:cxn ang="0">
                    <a:pos x="60" y="173"/>
                  </a:cxn>
                  <a:cxn ang="0">
                    <a:pos x="23" y="183"/>
                  </a:cxn>
                  <a:cxn ang="0">
                    <a:pos x="5" y="142"/>
                  </a:cxn>
                  <a:cxn ang="0">
                    <a:pos x="18" y="91"/>
                  </a:cxn>
                  <a:cxn ang="0">
                    <a:pos x="38" y="85"/>
                  </a:cxn>
                  <a:cxn ang="0">
                    <a:pos x="45" y="83"/>
                  </a:cxn>
                  <a:cxn ang="0">
                    <a:pos x="48" y="79"/>
                  </a:cxn>
                  <a:cxn ang="0">
                    <a:pos x="42" y="77"/>
                  </a:cxn>
                  <a:cxn ang="0">
                    <a:pos x="25" y="81"/>
                  </a:cxn>
                  <a:cxn ang="0">
                    <a:pos x="10" y="85"/>
                  </a:cxn>
                  <a:cxn ang="0">
                    <a:pos x="5" y="69"/>
                  </a:cxn>
                  <a:cxn ang="0">
                    <a:pos x="28" y="48"/>
                  </a:cxn>
                  <a:cxn ang="0">
                    <a:pos x="84" y="24"/>
                  </a:cxn>
                  <a:cxn ang="0">
                    <a:pos x="141" y="3"/>
                  </a:cxn>
                  <a:cxn ang="0">
                    <a:pos x="157" y="26"/>
                  </a:cxn>
                  <a:cxn ang="0">
                    <a:pos x="149" y="61"/>
                  </a:cxn>
                  <a:cxn ang="0">
                    <a:pos x="128" y="70"/>
                  </a:cxn>
                  <a:cxn ang="0">
                    <a:pos x="106" y="76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7" y="75"/>
                  </a:cxn>
                  <a:cxn ang="0">
                    <a:pos x="146" y="70"/>
                  </a:cxn>
                  <a:cxn ang="0">
                    <a:pos x="154" y="76"/>
                  </a:cxn>
                  <a:cxn ang="0">
                    <a:pos x="136" y="110"/>
                  </a:cxn>
                  <a:cxn ang="0">
                    <a:pos x="95" y="127"/>
                  </a:cxn>
                  <a:cxn ang="0">
                    <a:pos x="53" y="140"/>
                  </a:cxn>
                  <a:cxn ang="0">
                    <a:pos x="42" y="148"/>
                  </a:cxn>
                  <a:cxn ang="0">
                    <a:pos x="56" y="146"/>
                  </a:cxn>
                  <a:cxn ang="0">
                    <a:pos x="95" y="130"/>
                  </a:cxn>
                  <a:cxn ang="0">
                    <a:pos x="135" y="117"/>
                  </a:cxn>
                  <a:cxn ang="0">
                    <a:pos x="148" y="140"/>
                  </a:cxn>
                  <a:cxn ang="0">
                    <a:pos x="133" y="155"/>
                  </a:cxn>
                  <a:cxn ang="0">
                    <a:pos x="133" y="158"/>
                  </a:cxn>
                  <a:cxn ang="0">
                    <a:pos x="143" y="158"/>
                  </a:cxn>
                  <a:cxn ang="0">
                    <a:pos x="144" y="170"/>
                  </a:cxn>
                  <a:cxn ang="0">
                    <a:pos x="124" y="189"/>
                  </a:cxn>
                  <a:cxn ang="0">
                    <a:pos x="71" y="206"/>
                  </a:cxn>
                  <a:cxn ang="0">
                    <a:pos x="18" y="220"/>
                  </a:cxn>
                </a:cxnLst>
                <a:rect l="0" t="0" r="r" b="b"/>
                <a:pathLst>
                  <a:path w="159" h="223">
                    <a:moveTo>
                      <a:pt x="0" y="223"/>
                    </a:moveTo>
                    <a:lnTo>
                      <a:pt x="0" y="216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2" y="198"/>
                    </a:lnTo>
                    <a:lnTo>
                      <a:pt x="11" y="195"/>
                    </a:lnTo>
                    <a:lnTo>
                      <a:pt x="22" y="191"/>
                    </a:lnTo>
                    <a:lnTo>
                      <a:pt x="34" y="189"/>
                    </a:lnTo>
                    <a:lnTo>
                      <a:pt x="45" y="187"/>
                    </a:lnTo>
                    <a:lnTo>
                      <a:pt x="57" y="183"/>
                    </a:lnTo>
                    <a:lnTo>
                      <a:pt x="68" y="180"/>
                    </a:lnTo>
                    <a:lnTo>
                      <a:pt x="79" y="175"/>
                    </a:lnTo>
                    <a:lnTo>
                      <a:pt x="88" y="169"/>
                    </a:lnTo>
                    <a:lnTo>
                      <a:pt x="87" y="168"/>
                    </a:lnTo>
                    <a:lnTo>
                      <a:pt x="80" y="169"/>
                    </a:lnTo>
                    <a:lnTo>
                      <a:pt x="73" y="170"/>
                    </a:lnTo>
                    <a:lnTo>
                      <a:pt x="67" y="172"/>
                    </a:lnTo>
                    <a:lnTo>
                      <a:pt x="60" y="173"/>
                    </a:lnTo>
                    <a:lnTo>
                      <a:pt x="51" y="176"/>
                    </a:lnTo>
                    <a:lnTo>
                      <a:pt x="40" y="178"/>
                    </a:lnTo>
                    <a:lnTo>
                      <a:pt x="23" y="183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5" y="142"/>
                    </a:lnTo>
                    <a:lnTo>
                      <a:pt x="5" y="119"/>
                    </a:lnTo>
                    <a:lnTo>
                      <a:pt x="6" y="94"/>
                    </a:lnTo>
                    <a:lnTo>
                      <a:pt x="18" y="91"/>
                    </a:lnTo>
                    <a:lnTo>
                      <a:pt x="27" y="89"/>
                    </a:lnTo>
                    <a:lnTo>
                      <a:pt x="34" y="86"/>
                    </a:lnTo>
                    <a:lnTo>
                      <a:pt x="38" y="85"/>
                    </a:lnTo>
                    <a:lnTo>
                      <a:pt x="42" y="84"/>
                    </a:lnTo>
                    <a:lnTo>
                      <a:pt x="44" y="83"/>
                    </a:lnTo>
                    <a:lnTo>
                      <a:pt x="45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36" y="78"/>
                    </a:lnTo>
                    <a:lnTo>
                      <a:pt x="30" y="79"/>
                    </a:lnTo>
                    <a:lnTo>
                      <a:pt x="25" y="81"/>
                    </a:lnTo>
                    <a:lnTo>
                      <a:pt x="20" y="82"/>
                    </a:lnTo>
                    <a:lnTo>
                      <a:pt x="14" y="83"/>
                    </a:lnTo>
                    <a:lnTo>
                      <a:pt x="10" y="85"/>
                    </a:lnTo>
                    <a:lnTo>
                      <a:pt x="5" y="86"/>
                    </a:lnTo>
                    <a:lnTo>
                      <a:pt x="5" y="77"/>
                    </a:lnTo>
                    <a:lnTo>
                      <a:pt x="5" y="69"/>
                    </a:lnTo>
                    <a:lnTo>
                      <a:pt x="6" y="61"/>
                    </a:lnTo>
                    <a:lnTo>
                      <a:pt x="10" y="55"/>
                    </a:lnTo>
                    <a:lnTo>
                      <a:pt x="28" y="48"/>
                    </a:lnTo>
                    <a:lnTo>
                      <a:pt x="46" y="41"/>
                    </a:lnTo>
                    <a:lnTo>
                      <a:pt x="65" y="32"/>
                    </a:lnTo>
                    <a:lnTo>
                      <a:pt x="84" y="24"/>
                    </a:lnTo>
                    <a:lnTo>
                      <a:pt x="103" y="16"/>
                    </a:lnTo>
                    <a:lnTo>
                      <a:pt x="122" y="9"/>
                    </a:lnTo>
                    <a:lnTo>
                      <a:pt x="141" y="3"/>
                    </a:lnTo>
                    <a:lnTo>
                      <a:pt x="159" y="0"/>
                    </a:lnTo>
                    <a:lnTo>
                      <a:pt x="158" y="13"/>
                    </a:lnTo>
                    <a:lnTo>
                      <a:pt x="157" y="26"/>
                    </a:lnTo>
                    <a:lnTo>
                      <a:pt x="155" y="40"/>
                    </a:lnTo>
                    <a:lnTo>
                      <a:pt x="154" y="54"/>
                    </a:lnTo>
                    <a:lnTo>
                      <a:pt x="149" y="61"/>
                    </a:lnTo>
                    <a:lnTo>
                      <a:pt x="143" y="64"/>
                    </a:lnTo>
                    <a:lnTo>
                      <a:pt x="136" y="68"/>
                    </a:lnTo>
                    <a:lnTo>
                      <a:pt x="128" y="70"/>
                    </a:lnTo>
                    <a:lnTo>
                      <a:pt x="119" y="71"/>
                    </a:lnTo>
                    <a:lnTo>
                      <a:pt x="112" y="74"/>
                    </a:lnTo>
                    <a:lnTo>
                      <a:pt x="106" y="76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6" y="79"/>
                    </a:lnTo>
                    <a:lnTo>
                      <a:pt x="121" y="77"/>
                    </a:lnTo>
                    <a:lnTo>
                      <a:pt x="127" y="75"/>
                    </a:lnTo>
                    <a:lnTo>
                      <a:pt x="133" y="72"/>
                    </a:lnTo>
                    <a:lnTo>
                      <a:pt x="140" y="71"/>
                    </a:lnTo>
                    <a:lnTo>
                      <a:pt x="146" y="70"/>
                    </a:lnTo>
                    <a:lnTo>
                      <a:pt x="152" y="70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2" y="85"/>
                    </a:lnTo>
                    <a:lnTo>
                      <a:pt x="150" y="104"/>
                    </a:lnTo>
                    <a:lnTo>
                      <a:pt x="136" y="110"/>
                    </a:lnTo>
                    <a:lnTo>
                      <a:pt x="122" y="117"/>
                    </a:lnTo>
                    <a:lnTo>
                      <a:pt x="109" y="122"/>
                    </a:lnTo>
                    <a:lnTo>
                      <a:pt x="95" y="127"/>
                    </a:lnTo>
                    <a:lnTo>
                      <a:pt x="80" y="131"/>
                    </a:lnTo>
                    <a:lnTo>
                      <a:pt x="66" y="136"/>
                    </a:lnTo>
                    <a:lnTo>
                      <a:pt x="53" y="140"/>
                    </a:lnTo>
                    <a:lnTo>
                      <a:pt x="41" y="147"/>
                    </a:lnTo>
                    <a:lnTo>
                      <a:pt x="42" y="147"/>
                    </a:lnTo>
                    <a:lnTo>
                      <a:pt x="42" y="148"/>
                    </a:lnTo>
                    <a:lnTo>
                      <a:pt x="42" y="150"/>
                    </a:lnTo>
                    <a:lnTo>
                      <a:pt x="43" y="151"/>
                    </a:lnTo>
                    <a:lnTo>
                      <a:pt x="56" y="146"/>
                    </a:lnTo>
                    <a:lnTo>
                      <a:pt x="68" y="140"/>
                    </a:lnTo>
                    <a:lnTo>
                      <a:pt x="82" y="135"/>
                    </a:lnTo>
                    <a:lnTo>
                      <a:pt x="95" y="130"/>
                    </a:lnTo>
                    <a:lnTo>
                      <a:pt x="109" y="124"/>
                    </a:lnTo>
                    <a:lnTo>
                      <a:pt x="122" y="121"/>
                    </a:lnTo>
                    <a:lnTo>
                      <a:pt x="135" y="117"/>
                    </a:lnTo>
                    <a:lnTo>
                      <a:pt x="149" y="116"/>
                    </a:lnTo>
                    <a:lnTo>
                      <a:pt x="149" y="131"/>
                    </a:lnTo>
                    <a:lnTo>
                      <a:pt x="148" y="140"/>
                    </a:lnTo>
                    <a:lnTo>
                      <a:pt x="143" y="148"/>
                    </a:lnTo>
                    <a:lnTo>
                      <a:pt x="132" y="155"/>
                    </a:lnTo>
                    <a:lnTo>
                      <a:pt x="133" y="155"/>
                    </a:lnTo>
                    <a:lnTo>
                      <a:pt x="133" y="157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3" y="158"/>
                    </a:lnTo>
                    <a:lnTo>
                      <a:pt x="147" y="159"/>
                    </a:lnTo>
                    <a:lnTo>
                      <a:pt x="146" y="165"/>
                    </a:lnTo>
                    <a:lnTo>
                      <a:pt x="144" y="170"/>
                    </a:lnTo>
                    <a:lnTo>
                      <a:pt x="142" y="176"/>
                    </a:lnTo>
                    <a:lnTo>
                      <a:pt x="141" y="183"/>
                    </a:lnTo>
                    <a:lnTo>
                      <a:pt x="124" y="189"/>
                    </a:lnTo>
                    <a:lnTo>
                      <a:pt x="106" y="195"/>
                    </a:lnTo>
                    <a:lnTo>
                      <a:pt x="89" y="200"/>
                    </a:lnTo>
                    <a:lnTo>
                      <a:pt x="71" y="206"/>
                    </a:lnTo>
                    <a:lnTo>
                      <a:pt x="53" y="212"/>
                    </a:lnTo>
                    <a:lnTo>
                      <a:pt x="36" y="216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6" name="Freeform 140"/>
              <p:cNvSpPr>
                <a:spLocks/>
              </p:cNvSpPr>
              <p:nvPr/>
            </p:nvSpPr>
            <p:spPr bwMode="auto">
              <a:xfrm>
                <a:off x="1161" y="3035"/>
                <a:ext cx="81" cy="131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5"/>
                  </a:cxn>
                  <a:cxn ang="0">
                    <a:pos x="119" y="236"/>
                  </a:cxn>
                  <a:cxn ang="0">
                    <a:pos x="76" y="207"/>
                  </a:cxn>
                  <a:cxn ang="0">
                    <a:pos x="30" y="176"/>
                  </a:cxn>
                  <a:cxn ang="0">
                    <a:pos x="8" y="158"/>
                  </a:cxn>
                  <a:cxn ang="0">
                    <a:pos x="9" y="121"/>
                  </a:cxn>
                  <a:cxn ang="0">
                    <a:pos x="30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2" y="145"/>
                  </a:cxn>
                  <a:cxn ang="0">
                    <a:pos x="45" y="130"/>
                  </a:cxn>
                  <a:cxn ang="0">
                    <a:pos x="7" y="101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6"/>
                  </a:cxn>
                  <a:cxn ang="0">
                    <a:pos x="80" y="104"/>
                  </a:cxn>
                  <a:cxn ang="0">
                    <a:pos x="58" y="91"/>
                  </a:cxn>
                  <a:cxn ang="0">
                    <a:pos x="39" y="81"/>
                  </a:cxn>
                  <a:cxn ang="0">
                    <a:pos x="22" y="63"/>
                  </a:cxn>
                  <a:cxn ang="0">
                    <a:pos x="0" y="31"/>
                  </a:cxn>
                  <a:cxn ang="0">
                    <a:pos x="12" y="35"/>
                  </a:cxn>
                  <a:cxn ang="0">
                    <a:pos x="26" y="44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6"/>
                  </a:cxn>
                  <a:cxn ang="0">
                    <a:pos x="11" y="26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3"/>
                  </a:cxn>
                  <a:cxn ang="0">
                    <a:pos x="100" y="63"/>
                  </a:cxn>
                  <a:cxn ang="0">
                    <a:pos x="126" y="82"/>
                  </a:cxn>
                  <a:cxn ang="0">
                    <a:pos x="152" y="100"/>
                  </a:cxn>
                  <a:cxn ang="0">
                    <a:pos x="164" y="134"/>
                  </a:cxn>
                  <a:cxn ang="0">
                    <a:pos x="161" y="167"/>
                  </a:cxn>
                  <a:cxn ang="0">
                    <a:pos x="160" y="168"/>
                  </a:cxn>
                  <a:cxn ang="0">
                    <a:pos x="141" y="157"/>
                  </a:cxn>
                  <a:cxn ang="0">
                    <a:pos x="113" y="142"/>
                  </a:cxn>
                  <a:cxn ang="0">
                    <a:pos x="100" y="139"/>
                  </a:cxn>
                  <a:cxn ang="0">
                    <a:pos x="100" y="143"/>
                  </a:cxn>
                  <a:cxn ang="0">
                    <a:pos x="123" y="156"/>
                  </a:cxn>
                  <a:cxn ang="0">
                    <a:pos x="147" y="168"/>
                  </a:cxn>
                  <a:cxn ang="0">
                    <a:pos x="163" y="200"/>
                  </a:cxn>
                  <a:cxn ang="0">
                    <a:pos x="160" y="233"/>
                  </a:cxn>
                  <a:cxn ang="0">
                    <a:pos x="159" y="234"/>
                  </a:cxn>
                  <a:cxn ang="0">
                    <a:pos x="142" y="224"/>
                  </a:cxn>
                  <a:cxn ang="0">
                    <a:pos x="115" y="206"/>
                  </a:cxn>
                  <a:cxn ang="0">
                    <a:pos x="90" y="194"/>
                  </a:cxn>
                  <a:cxn ang="0">
                    <a:pos x="109" y="213"/>
                  </a:cxn>
                  <a:cxn ang="0">
                    <a:pos x="142" y="234"/>
                  </a:cxn>
                  <a:cxn ang="0">
                    <a:pos x="159" y="251"/>
                  </a:cxn>
                  <a:cxn ang="0">
                    <a:pos x="158" y="262"/>
                  </a:cxn>
                  <a:cxn ang="0">
                    <a:pos x="156" y="263"/>
                  </a:cxn>
                </a:cxnLst>
                <a:rect l="0" t="0" r="r" b="b"/>
                <a:pathLst>
                  <a:path w="164" h="263">
                    <a:moveTo>
                      <a:pt x="156" y="262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4"/>
                    </a:lnTo>
                    <a:lnTo>
                      <a:pt x="136" y="249"/>
                    </a:lnTo>
                    <a:lnTo>
                      <a:pt x="130" y="245"/>
                    </a:lnTo>
                    <a:lnTo>
                      <a:pt x="125" y="242"/>
                    </a:lnTo>
                    <a:lnTo>
                      <a:pt x="121" y="239"/>
                    </a:lnTo>
                    <a:lnTo>
                      <a:pt x="119" y="236"/>
                    </a:lnTo>
                    <a:lnTo>
                      <a:pt x="106" y="228"/>
                    </a:lnTo>
                    <a:lnTo>
                      <a:pt x="91" y="219"/>
                    </a:lnTo>
                    <a:lnTo>
                      <a:pt x="76" y="207"/>
                    </a:lnTo>
                    <a:lnTo>
                      <a:pt x="60" y="196"/>
                    </a:lnTo>
                    <a:lnTo>
                      <a:pt x="45" y="186"/>
                    </a:lnTo>
                    <a:lnTo>
                      <a:pt x="30" y="176"/>
                    </a:lnTo>
                    <a:lnTo>
                      <a:pt x="18" y="169"/>
                    </a:lnTo>
                    <a:lnTo>
                      <a:pt x="7" y="166"/>
                    </a:lnTo>
                    <a:lnTo>
                      <a:pt x="8" y="158"/>
                    </a:lnTo>
                    <a:lnTo>
                      <a:pt x="8" y="150"/>
                    </a:lnTo>
                    <a:lnTo>
                      <a:pt x="8" y="139"/>
                    </a:lnTo>
                    <a:lnTo>
                      <a:pt x="9" y="121"/>
                    </a:lnTo>
                    <a:lnTo>
                      <a:pt x="15" y="122"/>
                    </a:lnTo>
                    <a:lnTo>
                      <a:pt x="22" y="126"/>
                    </a:lnTo>
                    <a:lnTo>
                      <a:pt x="30" y="129"/>
                    </a:lnTo>
                    <a:lnTo>
                      <a:pt x="41" y="135"/>
                    </a:lnTo>
                    <a:lnTo>
                      <a:pt x="50" y="141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9" y="154"/>
                    </a:lnTo>
                    <a:lnTo>
                      <a:pt x="79" y="153"/>
                    </a:lnTo>
                    <a:lnTo>
                      <a:pt x="80" y="152"/>
                    </a:lnTo>
                    <a:lnTo>
                      <a:pt x="77" y="150"/>
                    </a:lnTo>
                    <a:lnTo>
                      <a:pt x="75" y="149"/>
                    </a:lnTo>
                    <a:lnTo>
                      <a:pt x="72" y="145"/>
                    </a:lnTo>
                    <a:lnTo>
                      <a:pt x="66" y="142"/>
                    </a:lnTo>
                    <a:lnTo>
                      <a:pt x="58" y="137"/>
                    </a:lnTo>
                    <a:lnTo>
                      <a:pt x="45" y="130"/>
                    </a:lnTo>
                    <a:lnTo>
                      <a:pt x="29" y="121"/>
                    </a:lnTo>
                    <a:lnTo>
                      <a:pt x="8" y="108"/>
                    </a:lnTo>
                    <a:lnTo>
                      <a:pt x="7" y="101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2"/>
                    </a:lnTo>
                    <a:lnTo>
                      <a:pt x="21" y="85"/>
                    </a:lnTo>
                    <a:lnTo>
                      <a:pt x="31" y="90"/>
                    </a:lnTo>
                    <a:lnTo>
                      <a:pt x="41" y="94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1" y="105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0" y="104"/>
                    </a:lnTo>
                    <a:lnTo>
                      <a:pt x="73" y="99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8"/>
                    </a:lnTo>
                    <a:lnTo>
                      <a:pt x="45" y="85"/>
                    </a:lnTo>
                    <a:lnTo>
                      <a:pt x="39" y="81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2" y="63"/>
                    </a:lnTo>
                    <a:lnTo>
                      <a:pt x="13" y="52"/>
                    </a:lnTo>
                    <a:lnTo>
                      <a:pt x="4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1" y="46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3" y="41"/>
                    </a:lnTo>
                    <a:lnTo>
                      <a:pt x="28" y="38"/>
                    </a:lnTo>
                    <a:lnTo>
                      <a:pt x="23" y="36"/>
                    </a:lnTo>
                    <a:lnTo>
                      <a:pt x="19" y="32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6" y="23"/>
                    </a:lnTo>
                    <a:lnTo>
                      <a:pt x="1" y="20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5" y="24"/>
                    </a:lnTo>
                    <a:lnTo>
                      <a:pt x="58" y="33"/>
                    </a:lnTo>
                    <a:lnTo>
                      <a:pt x="71" y="43"/>
                    </a:lnTo>
                    <a:lnTo>
                      <a:pt x="82" y="51"/>
                    </a:lnTo>
                    <a:lnTo>
                      <a:pt x="91" y="58"/>
                    </a:lnTo>
                    <a:lnTo>
                      <a:pt x="100" y="63"/>
                    </a:lnTo>
                    <a:lnTo>
                      <a:pt x="109" y="69"/>
                    </a:lnTo>
                    <a:lnTo>
                      <a:pt x="118" y="75"/>
                    </a:lnTo>
                    <a:lnTo>
                      <a:pt x="126" y="82"/>
                    </a:lnTo>
                    <a:lnTo>
                      <a:pt x="135" y="88"/>
                    </a:lnTo>
                    <a:lnTo>
                      <a:pt x="143" y="93"/>
                    </a:lnTo>
                    <a:lnTo>
                      <a:pt x="152" y="100"/>
                    </a:lnTo>
                    <a:lnTo>
                      <a:pt x="160" y="106"/>
                    </a:lnTo>
                    <a:lnTo>
                      <a:pt x="163" y="116"/>
                    </a:lnTo>
                    <a:lnTo>
                      <a:pt x="164" y="134"/>
                    </a:lnTo>
                    <a:lnTo>
                      <a:pt x="163" y="151"/>
                    </a:lnTo>
                    <a:lnTo>
                      <a:pt x="163" y="166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7" y="166"/>
                    </a:lnTo>
                    <a:lnTo>
                      <a:pt x="150" y="161"/>
                    </a:lnTo>
                    <a:lnTo>
                      <a:pt x="141" y="157"/>
                    </a:lnTo>
                    <a:lnTo>
                      <a:pt x="132" y="151"/>
                    </a:lnTo>
                    <a:lnTo>
                      <a:pt x="122" y="146"/>
                    </a:lnTo>
                    <a:lnTo>
                      <a:pt x="113" y="142"/>
                    </a:lnTo>
                    <a:lnTo>
                      <a:pt x="105" y="138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100" y="143"/>
                    </a:lnTo>
                    <a:lnTo>
                      <a:pt x="107" y="146"/>
                    </a:lnTo>
                    <a:lnTo>
                      <a:pt x="115" y="151"/>
                    </a:lnTo>
                    <a:lnTo>
                      <a:pt x="123" y="156"/>
                    </a:lnTo>
                    <a:lnTo>
                      <a:pt x="132" y="160"/>
                    </a:lnTo>
                    <a:lnTo>
                      <a:pt x="138" y="164"/>
                    </a:lnTo>
                    <a:lnTo>
                      <a:pt x="147" y="168"/>
                    </a:lnTo>
                    <a:lnTo>
                      <a:pt x="155" y="173"/>
                    </a:lnTo>
                    <a:lnTo>
                      <a:pt x="163" y="177"/>
                    </a:lnTo>
                    <a:lnTo>
                      <a:pt x="163" y="200"/>
                    </a:lnTo>
                    <a:lnTo>
                      <a:pt x="163" y="214"/>
                    </a:lnTo>
                    <a:lnTo>
                      <a:pt x="161" y="224"/>
                    </a:lnTo>
                    <a:lnTo>
                      <a:pt x="160" y="233"/>
                    </a:lnTo>
                    <a:lnTo>
                      <a:pt x="160" y="234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9" y="235"/>
                    </a:lnTo>
                    <a:lnTo>
                      <a:pt x="151" y="229"/>
                    </a:lnTo>
                    <a:lnTo>
                      <a:pt x="142" y="224"/>
                    </a:lnTo>
                    <a:lnTo>
                      <a:pt x="133" y="218"/>
                    </a:lnTo>
                    <a:lnTo>
                      <a:pt x="125" y="212"/>
                    </a:lnTo>
                    <a:lnTo>
                      <a:pt x="115" y="206"/>
                    </a:lnTo>
                    <a:lnTo>
                      <a:pt x="106" y="200"/>
                    </a:lnTo>
                    <a:lnTo>
                      <a:pt x="98" y="197"/>
                    </a:lnTo>
                    <a:lnTo>
                      <a:pt x="90" y="194"/>
                    </a:lnTo>
                    <a:lnTo>
                      <a:pt x="94" y="199"/>
                    </a:lnTo>
                    <a:lnTo>
                      <a:pt x="99" y="206"/>
                    </a:lnTo>
                    <a:lnTo>
                      <a:pt x="109" y="213"/>
                    </a:lnTo>
                    <a:lnTo>
                      <a:pt x="120" y="220"/>
                    </a:lnTo>
                    <a:lnTo>
                      <a:pt x="130" y="227"/>
                    </a:lnTo>
                    <a:lnTo>
                      <a:pt x="142" y="234"/>
                    </a:lnTo>
                    <a:lnTo>
                      <a:pt x="151" y="240"/>
                    </a:lnTo>
                    <a:lnTo>
                      <a:pt x="159" y="244"/>
                    </a:lnTo>
                    <a:lnTo>
                      <a:pt x="159" y="251"/>
                    </a:lnTo>
                    <a:lnTo>
                      <a:pt x="159" y="256"/>
                    </a:lnTo>
                    <a:lnTo>
                      <a:pt x="159" y="259"/>
                    </a:lnTo>
                    <a:lnTo>
                      <a:pt x="158" y="262"/>
                    </a:lnTo>
                    <a:lnTo>
                      <a:pt x="157" y="263"/>
                    </a:lnTo>
                    <a:lnTo>
                      <a:pt x="156" y="263"/>
                    </a:lnTo>
                    <a:lnTo>
                      <a:pt x="156" y="263"/>
                    </a:lnTo>
                    <a:lnTo>
                      <a:pt x="156" y="26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7" name="Freeform 141"/>
              <p:cNvSpPr>
                <a:spLocks/>
              </p:cNvSpPr>
              <p:nvPr/>
            </p:nvSpPr>
            <p:spPr bwMode="auto">
              <a:xfrm>
                <a:off x="1321" y="3045"/>
                <a:ext cx="45" cy="105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2" y="163"/>
                  </a:cxn>
                  <a:cxn ang="0">
                    <a:pos x="5" y="117"/>
                  </a:cxn>
                  <a:cxn ang="0">
                    <a:pos x="9" y="71"/>
                  </a:cxn>
                  <a:cxn ang="0">
                    <a:pos x="15" y="26"/>
                  </a:cxn>
                  <a:cxn ang="0">
                    <a:pos x="36" y="18"/>
                  </a:cxn>
                  <a:cxn ang="0">
                    <a:pos x="54" y="11"/>
                  </a:cxn>
                  <a:cxn ang="0">
                    <a:pos x="65" y="6"/>
                  </a:cxn>
                  <a:cxn ang="0">
                    <a:pos x="74" y="4"/>
                  </a:cxn>
                  <a:cxn ang="0">
                    <a:pos x="79" y="2"/>
                  </a:cxn>
                  <a:cxn ang="0">
                    <a:pos x="84" y="1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2" y="43"/>
                  </a:cxn>
                  <a:cxn ang="0">
                    <a:pos x="78" y="89"/>
                  </a:cxn>
                  <a:cxn ang="0">
                    <a:pos x="74" y="137"/>
                  </a:cxn>
                  <a:cxn ang="0">
                    <a:pos x="71" y="183"/>
                  </a:cxn>
                  <a:cxn ang="0">
                    <a:pos x="49" y="191"/>
                  </a:cxn>
                  <a:cxn ang="0">
                    <a:pos x="33" y="198"/>
                  </a:cxn>
                  <a:cxn ang="0">
                    <a:pos x="21" y="202"/>
                  </a:cxn>
                  <a:cxn ang="0">
                    <a:pos x="13" y="205"/>
                  </a:cxn>
                  <a:cxn ang="0">
                    <a:pos x="8" y="207"/>
                  </a:cxn>
                  <a:cxn ang="0">
                    <a:pos x="4" y="208"/>
                  </a:cxn>
                  <a:cxn ang="0">
                    <a:pos x="2" y="209"/>
                  </a:cxn>
                  <a:cxn ang="0">
                    <a:pos x="0" y="209"/>
                  </a:cxn>
                </a:cxnLst>
                <a:rect l="0" t="0" r="r" b="b"/>
                <a:pathLst>
                  <a:path w="88" h="209">
                    <a:moveTo>
                      <a:pt x="0" y="209"/>
                    </a:moveTo>
                    <a:lnTo>
                      <a:pt x="2" y="163"/>
                    </a:lnTo>
                    <a:lnTo>
                      <a:pt x="5" y="117"/>
                    </a:lnTo>
                    <a:lnTo>
                      <a:pt x="9" y="71"/>
                    </a:lnTo>
                    <a:lnTo>
                      <a:pt x="15" y="26"/>
                    </a:lnTo>
                    <a:lnTo>
                      <a:pt x="36" y="18"/>
                    </a:lnTo>
                    <a:lnTo>
                      <a:pt x="54" y="11"/>
                    </a:lnTo>
                    <a:lnTo>
                      <a:pt x="65" y="6"/>
                    </a:lnTo>
                    <a:lnTo>
                      <a:pt x="74" y="4"/>
                    </a:lnTo>
                    <a:lnTo>
                      <a:pt x="79" y="2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2" y="43"/>
                    </a:lnTo>
                    <a:lnTo>
                      <a:pt x="78" y="89"/>
                    </a:lnTo>
                    <a:lnTo>
                      <a:pt x="74" y="137"/>
                    </a:lnTo>
                    <a:lnTo>
                      <a:pt x="71" y="183"/>
                    </a:lnTo>
                    <a:lnTo>
                      <a:pt x="49" y="191"/>
                    </a:lnTo>
                    <a:lnTo>
                      <a:pt x="33" y="198"/>
                    </a:lnTo>
                    <a:lnTo>
                      <a:pt x="21" y="202"/>
                    </a:lnTo>
                    <a:lnTo>
                      <a:pt x="13" y="205"/>
                    </a:lnTo>
                    <a:lnTo>
                      <a:pt x="8" y="207"/>
                    </a:lnTo>
                    <a:lnTo>
                      <a:pt x="4" y="208"/>
                    </a:lnTo>
                    <a:lnTo>
                      <a:pt x="2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8" name="Freeform 142"/>
              <p:cNvSpPr>
                <a:spLocks/>
              </p:cNvSpPr>
              <p:nvPr/>
            </p:nvSpPr>
            <p:spPr bwMode="auto">
              <a:xfrm>
                <a:off x="1362" y="3015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2" y="211"/>
                  </a:cxn>
                  <a:cxn ang="0">
                    <a:pos x="48" y="198"/>
                  </a:cxn>
                  <a:cxn ang="0">
                    <a:pos x="83" y="183"/>
                  </a:cxn>
                  <a:cxn ang="0">
                    <a:pos x="94" y="175"/>
                  </a:cxn>
                  <a:cxn ang="0">
                    <a:pos x="83" y="174"/>
                  </a:cxn>
                  <a:cxn ang="0">
                    <a:pos x="48" y="189"/>
                  </a:cxn>
                  <a:cxn ang="0">
                    <a:pos x="11" y="206"/>
                  </a:cxn>
                  <a:cxn ang="0">
                    <a:pos x="4" y="158"/>
                  </a:cxn>
                  <a:cxn ang="0">
                    <a:pos x="13" y="108"/>
                  </a:cxn>
                  <a:cxn ang="0">
                    <a:pos x="28" y="103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2" y="99"/>
                  </a:cxn>
                  <a:cxn ang="0">
                    <a:pos x="10" y="101"/>
                  </a:cxn>
                  <a:cxn ang="0">
                    <a:pos x="15" y="65"/>
                  </a:cxn>
                  <a:cxn ang="0">
                    <a:pos x="48" y="39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1"/>
                  </a:cxn>
                  <a:cxn ang="0">
                    <a:pos x="135" y="25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6"/>
                  </a:cxn>
                  <a:cxn ang="0">
                    <a:pos x="92" y="53"/>
                  </a:cxn>
                  <a:cxn ang="0">
                    <a:pos x="124" y="39"/>
                  </a:cxn>
                  <a:cxn ang="0">
                    <a:pos x="157" y="27"/>
                  </a:cxn>
                  <a:cxn ang="0">
                    <a:pos x="152" y="64"/>
                  </a:cxn>
                  <a:cxn ang="0">
                    <a:pos x="137" y="83"/>
                  </a:cxn>
                  <a:cxn ang="0">
                    <a:pos x="99" y="106"/>
                  </a:cxn>
                  <a:cxn ang="0">
                    <a:pos x="89" y="111"/>
                  </a:cxn>
                  <a:cxn ang="0">
                    <a:pos x="104" y="110"/>
                  </a:cxn>
                  <a:cxn ang="0">
                    <a:pos x="125" y="113"/>
                  </a:cxn>
                  <a:cxn ang="0">
                    <a:pos x="136" y="116"/>
                  </a:cxn>
                  <a:cxn ang="0">
                    <a:pos x="136" y="122"/>
                  </a:cxn>
                  <a:cxn ang="0">
                    <a:pos x="102" y="138"/>
                  </a:cxn>
                  <a:cxn ang="0">
                    <a:pos x="67" y="153"/>
                  </a:cxn>
                  <a:cxn ang="0">
                    <a:pos x="45" y="163"/>
                  </a:cxn>
                  <a:cxn ang="0">
                    <a:pos x="45" y="167"/>
                  </a:cxn>
                  <a:cxn ang="0">
                    <a:pos x="61" y="163"/>
                  </a:cxn>
                  <a:cxn ang="0">
                    <a:pos x="79" y="154"/>
                  </a:cxn>
                  <a:cxn ang="0">
                    <a:pos x="95" y="146"/>
                  </a:cxn>
                  <a:cxn ang="0">
                    <a:pos x="111" y="140"/>
                  </a:cxn>
                  <a:cxn ang="0">
                    <a:pos x="127" y="136"/>
                  </a:cxn>
                  <a:cxn ang="0">
                    <a:pos x="136" y="159"/>
                  </a:cxn>
                  <a:cxn ang="0">
                    <a:pos x="137" y="185"/>
                  </a:cxn>
                  <a:cxn ang="0">
                    <a:pos x="132" y="190"/>
                  </a:cxn>
                  <a:cxn ang="0">
                    <a:pos x="82" y="209"/>
                  </a:cxn>
                  <a:cxn ang="0">
                    <a:pos x="33" y="229"/>
                  </a:cxn>
                </a:cxnLst>
                <a:rect l="0" t="0" r="r" b="b"/>
                <a:pathLst>
                  <a:path w="157" h="239">
                    <a:moveTo>
                      <a:pt x="0" y="239"/>
                    </a:moveTo>
                    <a:lnTo>
                      <a:pt x="0" y="232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1" y="215"/>
                    </a:lnTo>
                    <a:lnTo>
                      <a:pt x="12" y="211"/>
                    </a:lnTo>
                    <a:lnTo>
                      <a:pt x="23" y="207"/>
                    </a:lnTo>
                    <a:lnTo>
                      <a:pt x="36" y="202"/>
                    </a:lnTo>
                    <a:lnTo>
                      <a:pt x="48" y="198"/>
                    </a:lnTo>
                    <a:lnTo>
                      <a:pt x="60" y="193"/>
                    </a:lnTo>
                    <a:lnTo>
                      <a:pt x="72" y="189"/>
                    </a:lnTo>
                    <a:lnTo>
                      <a:pt x="83" y="183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5"/>
                    </a:lnTo>
                    <a:lnTo>
                      <a:pt x="94" y="174"/>
                    </a:lnTo>
                    <a:lnTo>
                      <a:pt x="94" y="173"/>
                    </a:lnTo>
                    <a:lnTo>
                      <a:pt x="83" y="174"/>
                    </a:lnTo>
                    <a:lnTo>
                      <a:pt x="72" y="177"/>
                    </a:lnTo>
                    <a:lnTo>
                      <a:pt x="60" y="183"/>
                    </a:lnTo>
                    <a:lnTo>
                      <a:pt x="48" y="189"/>
                    </a:lnTo>
                    <a:lnTo>
                      <a:pt x="35" y="194"/>
                    </a:lnTo>
                    <a:lnTo>
                      <a:pt x="23" y="200"/>
                    </a:lnTo>
                    <a:lnTo>
                      <a:pt x="11" y="206"/>
                    </a:lnTo>
                    <a:lnTo>
                      <a:pt x="0" y="208"/>
                    </a:lnTo>
                    <a:lnTo>
                      <a:pt x="3" y="183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8"/>
                    </a:lnTo>
                    <a:lnTo>
                      <a:pt x="13" y="108"/>
                    </a:lnTo>
                    <a:lnTo>
                      <a:pt x="18" y="107"/>
                    </a:lnTo>
                    <a:lnTo>
                      <a:pt x="23" y="106"/>
                    </a:lnTo>
                    <a:lnTo>
                      <a:pt x="28" y="103"/>
                    </a:lnTo>
                    <a:lnTo>
                      <a:pt x="33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3" y="95"/>
                    </a:lnTo>
                    <a:lnTo>
                      <a:pt x="28" y="96"/>
                    </a:lnTo>
                    <a:lnTo>
                      <a:pt x="22" y="99"/>
                    </a:lnTo>
                    <a:lnTo>
                      <a:pt x="18" y="100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12" y="90"/>
                    </a:lnTo>
                    <a:lnTo>
                      <a:pt x="13" y="77"/>
                    </a:lnTo>
                    <a:lnTo>
                      <a:pt x="15" y="65"/>
                    </a:lnTo>
                    <a:lnTo>
                      <a:pt x="16" y="54"/>
                    </a:lnTo>
                    <a:lnTo>
                      <a:pt x="30" y="47"/>
                    </a:lnTo>
                    <a:lnTo>
                      <a:pt x="48" y="39"/>
                    </a:lnTo>
                    <a:lnTo>
                      <a:pt x="66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9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56" y="3"/>
                    </a:lnTo>
                    <a:lnTo>
                      <a:pt x="156" y="8"/>
                    </a:lnTo>
                    <a:lnTo>
                      <a:pt x="156" y="11"/>
                    </a:lnTo>
                    <a:lnTo>
                      <a:pt x="156" y="16"/>
                    </a:lnTo>
                    <a:lnTo>
                      <a:pt x="145" y="20"/>
                    </a:lnTo>
                    <a:lnTo>
                      <a:pt x="135" y="25"/>
                    </a:lnTo>
                    <a:lnTo>
                      <a:pt x="125" y="30"/>
                    </a:lnTo>
                    <a:lnTo>
                      <a:pt x="114" y="33"/>
                    </a:lnTo>
                    <a:lnTo>
                      <a:pt x="104" y="38"/>
                    </a:lnTo>
                    <a:lnTo>
                      <a:pt x="94" y="42"/>
                    </a:lnTo>
                    <a:lnTo>
                      <a:pt x="83" y="47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6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2" y="53"/>
                    </a:lnTo>
                    <a:lnTo>
                      <a:pt x="103" y="49"/>
                    </a:lnTo>
                    <a:lnTo>
                      <a:pt x="113" y="45"/>
                    </a:lnTo>
                    <a:lnTo>
                      <a:pt x="124" y="39"/>
                    </a:lnTo>
                    <a:lnTo>
                      <a:pt x="134" y="34"/>
                    </a:lnTo>
                    <a:lnTo>
                      <a:pt x="145" y="31"/>
                    </a:lnTo>
                    <a:lnTo>
                      <a:pt x="157" y="27"/>
                    </a:lnTo>
                    <a:lnTo>
                      <a:pt x="155" y="43"/>
                    </a:lnTo>
                    <a:lnTo>
                      <a:pt x="153" y="55"/>
                    </a:lnTo>
                    <a:lnTo>
                      <a:pt x="152" y="64"/>
                    </a:lnTo>
                    <a:lnTo>
                      <a:pt x="149" y="71"/>
                    </a:lnTo>
                    <a:lnTo>
                      <a:pt x="144" y="77"/>
                    </a:lnTo>
                    <a:lnTo>
                      <a:pt x="137" y="83"/>
                    </a:lnTo>
                    <a:lnTo>
                      <a:pt x="127" y="90"/>
                    </a:lnTo>
                    <a:lnTo>
                      <a:pt x="113" y="99"/>
                    </a:lnTo>
                    <a:lnTo>
                      <a:pt x="99" y="106"/>
                    </a:lnTo>
                    <a:lnTo>
                      <a:pt x="92" y="109"/>
                    </a:lnTo>
                    <a:lnTo>
                      <a:pt x="89" y="110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7" y="111"/>
                    </a:lnTo>
                    <a:lnTo>
                      <a:pt x="104" y="110"/>
                    </a:lnTo>
                    <a:lnTo>
                      <a:pt x="112" y="109"/>
                    </a:lnTo>
                    <a:lnTo>
                      <a:pt x="120" y="111"/>
                    </a:lnTo>
                    <a:lnTo>
                      <a:pt x="125" y="113"/>
                    </a:lnTo>
                    <a:lnTo>
                      <a:pt x="129" y="114"/>
                    </a:lnTo>
                    <a:lnTo>
                      <a:pt x="137" y="115"/>
                    </a:lnTo>
                    <a:lnTo>
                      <a:pt x="136" y="116"/>
                    </a:lnTo>
                    <a:lnTo>
                      <a:pt x="136" y="118"/>
                    </a:lnTo>
                    <a:lnTo>
                      <a:pt x="136" y="119"/>
                    </a:lnTo>
                    <a:lnTo>
                      <a:pt x="136" y="122"/>
                    </a:lnTo>
                    <a:lnTo>
                      <a:pt x="125" y="128"/>
                    </a:lnTo>
                    <a:lnTo>
                      <a:pt x="113" y="133"/>
                    </a:lnTo>
                    <a:lnTo>
                      <a:pt x="102" y="138"/>
                    </a:lnTo>
                    <a:lnTo>
                      <a:pt x="90" y="144"/>
                    </a:lnTo>
                    <a:lnTo>
                      <a:pt x="79" y="148"/>
                    </a:lnTo>
                    <a:lnTo>
                      <a:pt x="67" y="153"/>
                    </a:lnTo>
                    <a:lnTo>
                      <a:pt x="57" y="158"/>
                    </a:lnTo>
                    <a:lnTo>
                      <a:pt x="45" y="162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6"/>
                    </a:lnTo>
                    <a:lnTo>
                      <a:pt x="45" y="167"/>
                    </a:lnTo>
                    <a:lnTo>
                      <a:pt x="50" y="167"/>
                    </a:lnTo>
                    <a:lnTo>
                      <a:pt x="56" y="164"/>
                    </a:lnTo>
                    <a:lnTo>
                      <a:pt x="61" y="163"/>
                    </a:lnTo>
                    <a:lnTo>
                      <a:pt x="67" y="161"/>
                    </a:lnTo>
                    <a:lnTo>
                      <a:pt x="73" y="158"/>
                    </a:lnTo>
                    <a:lnTo>
                      <a:pt x="79" y="154"/>
                    </a:lnTo>
                    <a:lnTo>
                      <a:pt x="84" y="152"/>
                    </a:lnTo>
                    <a:lnTo>
                      <a:pt x="89" y="148"/>
                    </a:lnTo>
                    <a:lnTo>
                      <a:pt x="95" y="146"/>
                    </a:lnTo>
                    <a:lnTo>
                      <a:pt x="101" y="145"/>
                    </a:lnTo>
                    <a:lnTo>
                      <a:pt x="106" y="143"/>
                    </a:lnTo>
                    <a:lnTo>
                      <a:pt x="111" y="140"/>
                    </a:lnTo>
                    <a:lnTo>
                      <a:pt x="117" y="139"/>
                    </a:lnTo>
                    <a:lnTo>
                      <a:pt x="122" y="137"/>
                    </a:lnTo>
                    <a:lnTo>
                      <a:pt x="127" y="136"/>
                    </a:lnTo>
                    <a:lnTo>
                      <a:pt x="133" y="133"/>
                    </a:lnTo>
                    <a:lnTo>
                      <a:pt x="135" y="146"/>
                    </a:lnTo>
                    <a:lnTo>
                      <a:pt x="136" y="159"/>
                    </a:lnTo>
                    <a:lnTo>
                      <a:pt x="139" y="171"/>
                    </a:lnTo>
                    <a:lnTo>
                      <a:pt x="140" y="184"/>
                    </a:lnTo>
                    <a:lnTo>
                      <a:pt x="137" y="185"/>
                    </a:lnTo>
                    <a:lnTo>
                      <a:pt x="135" y="186"/>
                    </a:lnTo>
                    <a:lnTo>
                      <a:pt x="134" y="189"/>
                    </a:lnTo>
                    <a:lnTo>
                      <a:pt x="132" y="190"/>
                    </a:lnTo>
                    <a:lnTo>
                      <a:pt x="115" y="196"/>
                    </a:lnTo>
                    <a:lnTo>
                      <a:pt x="98" y="202"/>
                    </a:lnTo>
                    <a:lnTo>
                      <a:pt x="82" y="209"/>
                    </a:lnTo>
                    <a:lnTo>
                      <a:pt x="66" y="216"/>
                    </a:lnTo>
                    <a:lnTo>
                      <a:pt x="49" y="223"/>
                    </a:lnTo>
                    <a:lnTo>
                      <a:pt x="33" y="229"/>
                    </a:lnTo>
                    <a:lnTo>
                      <a:pt x="16" y="235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39" name="Freeform 143"/>
              <p:cNvSpPr>
                <a:spLocks/>
              </p:cNvSpPr>
              <p:nvPr/>
            </p:nvSpPr>
            <p:spPr bwMode="auto">
              <a:xfrm>
                <a:off x="1435" y="3103"/>
                <a:ext cx="8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6" y="7"/>
                  </a:cxn>
                  <a:cxn ang="0">
                    <a:pos x="3" y="7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0" name="Freeform 144"/>
              <p:cNvSpPr>
                <a:spLocks/>
              </p:cNvSpPr>
              <p:nvPr/>
            </p:nvSpPr>
            <p:spPr bwMode="auto">
              <a:xfrm>
                <a:off x="1165" y="3025"/>
                <a:ext cx="92" cy="60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9"/>
                  </a:cxn>
                  <a:cxn ang="0">
                    <a:pos x="79" y="65"/>
                  </a:cxn>
                  <a:cxn ang="0">
                    <a:pos x="59" y="52"/>
                  </a:cxn>
                  <a:cxn ang="0">
                    <a:pos x="39" y="40"/>
                  </a:cxn>
                  <a:cxn ang="0">
                    <a:pos x="20" y="2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43" y="13"/>
                  </a:cxn>
                  <a:cxn ang="0">
                    <a:pos x="63" y="26"/>
                  </a:cxn>
                  <a:cxn ang="0">
                    <a:pos x="83" y="37"/>
                  </a:cxn>
                  <a:cxn ang="0">
                    <a:pos x="104" y="50"/>
                  </a:cxn>
                  <a:cxn ang="0">
                    <a:pos x="124" y="63"/>
                  </a:cxn>
                  <a:cxn ang="0">
                    <a:pos x="144" y="75"/>
                  </a:cxn>
                  <a:cxn ang="0">
                    <a:pos x="165" y="90"/>
                  </a:cxn>
                  <a:cxn ang="0">
                    <a:pos x="185" y="106"/>
                  </a:cxn>
                  <a:cxn ang="0">
                    <a:pos x="186" y="108"/>
                  </a:cxn>
                  <a:cxn ang="0">
                    <a:pos x="186" y="109"/>
                  </a:cxn>
                  <a:cxn ang="0">
                    <a:pos x="186" y="111"/>
                  </a:cxn>
                  <a:cxn ang="0">
                    <a:pos x="186" y="112"/>
                  </a:cxn>
                  <a:cxn ang="0">
                    <a:pos x="180" y="116"/>
                  </a:cxn>
                  <a:cxn ang="0">
                    <a:pos x="172" y="117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9"/>
                    </a:lnTo>
                    <a:lnTo>
                      <a:pt x="79" y="65"/>
                    </a:lnTo>
                    <a:lnTo>
                      <a:pt x="59" y="52"/>
                    </a:lnTo>
                    <a:lnTo>
                      <a:pt x="39" y="40"/>
                    </a:lnTo>
                    <a:lnTo>
                      <a:pt x="20" y="2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43" y="13"/>
                    </a:lnTo>
                    <a:lnTo>
                      <a:pt x="63" y="26"/>
                    </a:lnTo>
                    <a:lnTo>
                      <a:pt x="83" y="37"/>
                    </a:lnTo>
                    <a:lnTo>
                      <a:pt x="104" y="50"/>
                    </a:lnTo>
                    <a:lnTo>
                      <a:pt x="124" y="63"/>
                    </a:lnTo>
                    <a:lnTo>
                      <a:pt x="144" y="75"/>
                    </a:lnTo>
                    <a:lnTo>
                      <a:pt x="165" y="90"/>
                    </a:lnTo>
                    <a:lnTo>
                      <a:pt x="185" y="106"/>
                    </a:lnTo>
                    <a:lnTo>
                      <a:pt x="186" y="108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2"/>
                    </a:lnTo>
                    <a:lnTo>
                      <a:pt x="180" y="116"/>
                    </a:lnTo>
                    <a:lnTo>
                      <a:pt x="172" y="117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1" name="Freeform 145"/>
              <p:cNvSpPr>
                <a:spLocks/>
              </p:cNvSpPr>
              <p:nvPr/>
            </p:nvSpPr>
            <p:spPr bwMode="auto">
              <a:xfrm>
                <a:off x="1267" y="2978"/>
                <a:ext cx="80" cy="98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6"/>
                  </a:cxn>
                  <a:cxn ang="0">
                    <a:pos x="42" y="79"/>
                  </a:cxn>
                  <a:cxn ang="0">
                    <a:pos x="52" y="75"/>
                  </a:cxn>
                  <a:cxn ang="0">
                    <a:pos x="55" y="71"/>
                  </a:cxn>
                  <a:cxn ang="0">
                    <a:pos x="49" y="70"/>
                  </a:cxn>
                  <a:cxn ang="0">
                    <a:pos x="36" y="74"/>
                  </a:cxn>
                  <a:cxn ang="0">
                    <a:pos x="23" y="77"/>
                  </a:cxn>
                  <a:cxn ang="0">
                    <a:pos x="12" y="81"/>
                  </a:cxn>
                  <a:cxn ang="0">
                    <a:pos x="7" y="72"/>
                  </a:cxn>
                  <a:cxn ang="0">
                    <a:pos x="9" y="53"/>
                  </a:cxn>
                  <a:cxn ang="0">
                    <a:pos x="25" y="37"/>
                  </a:cxn>
                  <a:cxn ang="0">
                    <a:pos x="62" y="24"/>
                  </a:cxn>
                  <a:cxn ang="0">
                    <a:pos x="102" y="14"/>
                  </a:cxn>
                  <a:cxn ang="0">
                    <a:pos x="141" y="5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8" y="15"/>
                  </a:cxn>
                  <a:cxn ang="0">
                    <a:pos x="128" y="23"/>
                  </a:cxn>
                  <a:cxn ang="0">
                    <a:pos x="108" y="31"/>
                  </a:cxn>
                  <a:cxn ang="0">
                    <a:pos x="89" y="38"/>
                  </a:cxn>
                  <a:cxn ang="0">
                    <a:pos x="80" y="41"/>
                  </a:cxn>
                  <a:cxn ang="0">
                    <a:pos x="78" y="45"/>
                  </a:cxn>
                  <a:cxn ang="0">
                    <a:pos x="92" y="43"/>
                  </a:cxn>
                  <a:cxn ang="0">
                    <a:pos x="119" y="34"/>
                  </a:cxn>
                  <a:cxn ang="0">
                    <a:pos x="141" y="28"/>
                  </a:cxn>
                  <a:cxn ang="0">
                    <a:pos x="157" y="23"/>
                  </a:cxn>
                  <a:cxn ang="0">
                    <a:pos x="159" y="30"/>
                  </a:cxn>
                  <a:cxn ang="0">
                    <a:pos x="157" y="46"/>
                  </a:cxn>
                  <a:cxn ang="0">
                    <a:pos x="148" y="56"/>
                  </a:cxn>
                  <a:cxn ang="0">
                    <a:pos x="128" y="63"/>
                  </a:cxn>
                  <a:cxn ang="0">
                    <a:pos x="107" y="71"/>
                  </a:cxn>
                  <a:cxn ang="0">
                    <a:pos x="95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1" y="74"/>
                  </a:cxn>
                  <a:cxn ang="0">
                    <a:pos x="149" y="67"/>
                  </a:cxn>
                  <a:cxn ang="0">
                    <a:pos x="157" y="70"/>
                  </a:cxn>
                  <a:cxn ang="0">
                    <a:pos x="157" y="82"/>
                  </a:cxn>
                  <a:cxn ang="0">
                    <a:pos x="145" y="92"/>
                  </a:cxn>
                  <a:cxn ang="0">
                    <a:pos x="125" y="100"/>
                  </a:cxn>
                  <a:cxn ang="0">
                    <a:pos x="105" y="108"/>
                  </a:cxn>
                  <a:cxn ang="0">
                    <a:pos x="84" y="114"/>
                  </a:cxn>
                  <a:cxn ang="0">
                    <a:pos x="70" y="119"/>
                  </a:cxn>
                  <a:cxn ang="0">
                    <a:pos x="66" y="123"/>
                  </a:cxn>
                  <a:cxn ang="0">
                    <a:pos x="68" y="126"/>
                  </a:cxn>
                  <a:cxn ang="0">
                    <a:pos x="90" y="119"/>
                  </a:cxn>
                  <a:cxn ang="0">
                    <a:pos x="121" y="109"/>
                  </a:cxn>
                  <a:cxn ang="0">
                    <a:pos x="148" y="101"/>
                  </a:cxn>
                  <a:cxn ang="0">
                    <a:pos x="154" y="111"/>
                  </a:cxn>
                  <a:cxn ang="0">
                    <a:pos x="152" y="131"/>
                  </a:cxn>
                  <a:cxn ang="0">
                    <a:pos x="133" y="149"/>
                  </a:cxn>
                  <a:cxn ang="0">
                    <a:pos x="95" y="164"/>
                  </a:cxn>
                  <a:cxn ang="0">
                    <a:pos x="57" y="177"/>
                  </a:cxn>
                  <a:cxn ang="0">
                    <a:pos x="19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3"/>
                    </a:lnTo>
                    <a:lnTo>
                      <a:pt x="5" y="116"/>
                    </a:lnTo>
                    <a:lnTo>
                      <a:pt x="7" y="91"/>
                    </a:lnTo>
                    <a:lnTo>
                      <a:pt x="22" y="86"/>
                    </a:lnTo>
                    <a:lnTo>
                      <a:pt x="34" y="82"/>
                    </a:lnTo>
                    <a:lnTo>
                      <a:pt x="42" y="79"/>
                    </a:lnTo>
                    <a:lnTo>
                      <a:pt x="49" y="77"/>
                    </a:lnTo>
                    <a:lnTo>
                      <a:pt x="52" y="75"/>
                    </a:lnTo>
                    <a:lnTo>
                      <a:pt x="54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49" y="70"/>
                    </a:lnTo>
                    <a:lnTo>
                      <a:pt x="42" y="71"/>
                    </a:lnTo>
                    <a:lnTo>
                      <a:pt x="36" y="74"/>
                    </a:lnTo>
                    <a:lnTo>
                      <a:pt x="29" y="75"/>
                    </a:lnTo>
                    <a:lnTo>
                      <a:pt x="23" y="77"/>
                    </a:lnTo>
                    <a:lnTo>
                      <a:pt x="17" y="79"/>
                    </a:lnTo>
                    <a:lnTo>
                      <a:pt x="12" y="81"/>
                    </a:lnTo>
                    <a:lnTo>
                      <a:pt x="6" y="82"/>
                    </a:lnTo>
                    <a:lnTo>
                      <a:pt x="7" y="72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1" y="44"/>
                    </a:lnTo>
                    <a:lnTo>
                      <a:pt x="25" y="37"/>
                    </a:lnTo>
                    <a:lnTo>
                      <a:pt x="43" y="30"/>
                    </a:lnTo>
                    <a:lnTo>
                      <a:pt x="62" y="24"/>
                    </a:lnTo>
                    <a:lnTo>
                      <a:pt x="82" y="18"/>
                    </a:lnTo>
                    <a:lnTo>
                      <a:pt x="102" y="14"/>
                    </a:lnTo>
                    <a:lnTo>
                      <a:pt x="121" y="9"/>
                    </a:lnTo>
                    <a:lnTo>
                      <a:pt x="141" y="5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8" y="15"/>
                    </a:lnTo>
                    <a:lnTo>
                      <a:pt x="138" y="19"/>
                    </a:lnTo>
                    <a:lnTo>
                      <a:pt x="128" y="23"/>
                    </a:lnTo>
                    <a:lnTo>
                      <a:pt x="119" y="28"/>
                    </a:lnTo>
                    <a:lnTo>
                      <a:pt x="108" y="31"/>
                    </a:lnTo>
                    <a:lnTo>
                      <a:pt x="99" y="34"/>
                    </a:lnTo>
                    <a:lnTo>
                      <a:pt x="89" y="38"/>
                    </a:lnTo>
                    <a:lnTo>
                      <a:pt x="80" y="40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3"/>
                    </a:lnTo>
                    <a:lnTo>
                      <a:pt x="106" y="38"/>
                    </a:lnTo>
                    <a:lnTo>
                      <a:pt x="119" y="34"/>
                    </a:lnTo>
                    <a:lnTo>
                      <a:pt x="130" y="30"/>
                    </a:lnTo>
                    <a:lnTo>
                      <a:pt x="141" y="28"/>
                    </a:lnTo>
                    <a:lnTo>
                      <a:pt x="150" y="24"/>
                    </a:lnTo>
                    <a:lnTo>
                      <a:pt x="157" y="23"/>
                    </a:lnTo>
                    <a:lnTo>
                      <a:pt x="160" y="22"/>
                    </a:lnTo>
                    <a:lnTo>
                      <a:pt x="159" y="30"/>
                    </a:lnTo>
                    <a:lnTo>
                      <a:pt x="158" y="38"/>
                    </a:lnTo>
                    <a:lnTo>
                      <a:pt x="157" y="46"/>
                    </a:lnTo>
                    <a:lnTo>
                      <a:pt x="156" y="54"/>
                    </a:lnTo>
                    <a:lnTo>
                      <a:pt x="148" y="56"/>
                    </a:lnTo>
                    <a:lnTo>
                      <a:pt x="138" y="60"/>
                    </a:lnTo>
                    <a:lnTo>
                      <a:pt x="128" y="63"/>
                    </a:lnTo>
                    <a:lnTo>
                      <a:pt x="116" y="67"/>
                    </a:lnTo>
                    <a:lnTo>
                      <a:pt x="107" y="71"/>
                    </a:lnTo>
                    <a:lnTo>
                      <a:pt x="99" y="75"/>
                    </a:lnTo>
                    <a:lnTo>
                      <a:pt x="95" y="79"/>
                    </a:lnTo>
                    <a:lnTo>
                      <a:pt x="93" y="84"/>
                    </a:lnTo>
                    <a:lnTo>
                      <a:pt x="100" y="83"/>
                    </a:lnTo>
                    <a:lnTo>
                      <a:pt x="107" y="82"/>
                    </a:lnTo>
                    <a:lnTo>
                      <a:pt x="115" y="79"/>
                    </a:lnTo>
                    <a:lnTo>
                      <a:pt x="123" y="76"/>
                    </a:lnTo>
                    <a:lnTo>
                      <a:pt x="131" y="74"/>
                    </a:lnTo>
                    <a:lnTo>
                      <a:pt x="141" y="70"/>
                    </a:lnTo>
                    <a:lnTo>
                      <a:pt x="149" y="67"/>
                    </a:lnTo>
                    <a:lnTo>
                      <a:pt x="157" y="64"/>
                    </a:lnTo>
                    <a:lnTo>
                      <a:pt x="157" y="70"/>
                    </a:lnTo>
                    <a:lnTo>
                      <a:pt x="157" y="76"/>
                    </a:lnTo>
                    <a:lnTo>
                      <a:pt x="157" y="82"/>
                    </a:lnTo>
                    <a:lnTo>
                      <a:pt x="156" y="87"/>
                    </a:lnTo>
                    <a:lnTo>
                      <a:pt x="145" y="92"/>
                    </a:lnTo>
                    <a:lnTo>
                      <a:pt x="135" y="96"/>
                    </a:lnTo>
                    <a:lnTo>
                      <a:pt x="125" y="100"/>
                    </a:lnTo>
                    <a:lnTo>
                      <a:pt x="115" y="104"/>
                    </a:lnTo>
                    <a:lnTo>
                      <a:pt x="105" y="108"/>
                    </a:lnTo>
                    <a:lnTo>
                      <a:pt x="95" y="111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9"/>
                    </a:lnTo>
                    <a:lnTo>
                      <a:pt x="68" y="121"/>
                    </a:lnTo>
                    <a:lnTo>
                      <a:pt x="66" y="123"/>
                    </a:lnTo>
                    <a:lnTo>
                      <a:pt x="65" y="127"/>
                    </a:lnTo>
                    <a:lnTo>
                      <a:pt x="68" y="126"/>
                    </a:lnTo>
                    <a:lnTo>
                      <a:pt x="77" y="123"/>
                    </a:lnTo>
                    <a:lnTo>
                      <a:pt x="90" y="119"/>
                    </a:lnTo>
                    <a:lnTo>
                      <a:pt x="105" y="114"/>
                    </a:lnTo>
                    <a:lnTo>
                      <a:pt x="121" y="109"/>
                    </a:lnTo>
                    <a:lnTo>
                      <a:pt x="135" y="105"/>
                    </a:lnTo>
                    <a:lnTo>
                      <a:pt x="148" y="101"/>
                    </a:lnTo>
                    <a:lnTo>
                      <a:pt x="156" y="100"/>
                    </a:lnTo>
                    <a:lnTo>
                      <a:pt x="154" y="111"/>
                    </a:lnTo>
                    <a:lnTo>
                      <a:pt x="153" y="121"/>
                    </a:lnTo>
                    <a:lnTo>
                      <a:pt x="152" y="131"/>
                    </a:lnTo>
                    <a:lnTo>
                      <a:pt x="151" y="142"/>
                    </a:lnTo>
                    <a:lnTo>
                      <a:pt x="133" y="149"/>
                    </a:lnTo>
                    <a:lnTo>
                      <a:pt x="113" y="155"/>
                    </a:lnTo>
                    <a:lnTo>
                      <a:pt x="95" y="164"/>
                    </a:lnTo>
                    <a:lnTo>
                      <a:pt x="75" y="170"/>
                    </a:lnTo>
                    <a:lnTo>
                      <a:pt x="57" y="177"/>
                    </a:lnTo>
                    <a:lnTo>
                      <a:pt x="37" y="184"/>
                    </a:lnTo>
                    <a:lnTo>
                      <a:pt x="19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2" name="Freeform 146"/>
              <p:cNvSpPr>
                <a:spLocks/>
              </p:cNvSpPr>
              <p:nvPr/>
            </p:nvSpPr>
            <p:spPr bwMode="auto">
              <a:xfrm>
                <a:off x="1178" y="2947"/>
                <a:ext cx="90" cy="128"/>
              </a:xfrm>
              <a:custGeom>
                <a:avLst/>
                <a:gdLst/>
                <a:ahLst/>
                <a:cxnLst>
                  <a:cxn ang="0">
                    <a:pos x="123" y="226"/>
                  </a:cxn>
                  <a:cxn ang="0">
                    <a:pos x="63" y="187"/>
                  </a:cxn>
                  <a:cxn ang="0">
                    <a:pos x="5" y="151"/>
                  </a:cxn>
                  <a:cxn ang="0">
                    <a:pos x="9" y="133"/>
                  </a:cxn>
                  <a:cxn ang="0">
                    <a:pos x="41" y="142"/>
                  </a:cxn>
                  <a:cxn ang="0">
                    <a:pos x="60" y="151"/>
                  </a:cxn>
                  <a:cxn ang="0">
                    <a:pos x="79" y="161"/>
                  </a:cxn>
                  <a:cxn ang="0">
                    <a:pos x="81" y="159"/>
                  </a:cxn>
                  <a:cxn ang="0">
                    <a:pos x="64" y="144"/>
                  </a:cxn>
                  <a:cxn ang="0">
                    <a:pos x="38" y="129"/>
                  </a:cxn>
                  <a:cxn ang="0">
                    <a:pos x="16" y="110"/>
                  </a:cxn>
                  <a:cxn ang="0">
                    <a:pos x="3" y="86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3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6" y="66"/>
                  </a:cxn>
                  <a:cxn ang="0">
                    <a:pos x="7" y="49"/>
                  </a:cxn>
                  <a:cxn ang="0">
                    <a:pos x="16" y="49"/>
                  </a:cxn>
                  <a:cxn ang="0">
                    <a:pos x="39" y="60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9" y="23"/>
                  </a:cxn>
                  <a:cxn ang="0">
                    <a:pos x="119" y="61"/>
                  </a:cxn>
                  <a:cxn ang="0">
                    <a:pos x="178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2" y="139"/>
                  </a:cxn>
                  <a:cxn ang="0">
                    <a:pos x="152" y="143"/>
                  </a:cxn>
                  <a:cxn ang="0">
                    <a:pos x="166" y="148"/>
                  </a:cxn>
                  <a:cxn ang="0">
                    <a:pos x="174" y="160"/>
                  </a:cxn>
                  <a:cxn ang="0">
                    <a:pos x="172" y="172"/>
                  </a:cxn>
                  <a:cxn ang="0">
                    <a:pos x="170" y="173"/>
                  </a:cxn>
                  <a:cxn ang="0">
                    <a:pos x="138" y="154"/>
                  </a:cxn>
                  <a:cxn ang="0">
                    <a:pos x="105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7" y="168"/>
                  </a:cxn>
                  <a:cxn ang="0">
                    <a:pos x="169" y="204"/>
                  </a:cxn>
                  <a:cxn ang="0">
                    <a:pos x="167" y="227"/>
                  </a:cxn>
                  <a:cxn ang="0">
                    <a:pos x="142" y="216"/>
                  </a:cxn>
                  <a:cxn ang="0">
                    <a:pos x="120" y="203"/>
                  </a:cxn>
                  <a:cxn ang="0">
                    <a:pos x="107" y="200"/>
                  </a:cxn>
                  <a:cxn ang="0">
                    <a:pos x="131" y="216"/>
                  </a:cxn>
                  <a:cxn ang="0">
                    <a:pos x="160" y="234"/>
                  </a:cxn>
                  <a:cxn ang="0">
                    <a:pos x="166" y="246"/>
                  </a:cxn>
                  <a:cxn ang="0">
                    <a:pos x="163" y="256"/>
                  </a:cxn>
                  <a:cxn ang="0">
                    <a:pos x="161" y="254"/>
                  </a:cxn>
                </a:cxnLst>
                <a:rect l="0" t="0" r="r" b="b"/>
                <a:pathLst>
                  <a:path w="178" h="256">
                    <a:moveTo>
                      <a:pt x="161" y="254"/>
                    </a:moveTo>
                    <a:lnTo>
                      <a:pt x="143" y="240"/>
                    </a:lnTo>
                    <a:lnTo>
                      <a:pt x="123" y="226"/>
                    </a:lnTo>
                    <a:lnTo>
                      <a:pt x="104" y="212"/>
                    </a:lnTo>
                    <a:lnTo>
                      <a:pt x="83" y="199"/>
                    </a:lnTo>
                    <a:lnTo>
                      <a:pt x="63" y="187"/>
                    </a:lnTo>
                    <a:lnTo>
                      <a:pt x="44" y="175"/>
                    </a:lnTo>
                    <a:lnTo>
                      <a:pt x="24" y="162"/>
                    </a:lnTo>
                    <a:lnTo>
                      <a:pt x="5" y="151"/>
                    </a:lnTo>
                    <a:lnTo>
                      <a:pt x="0" y="140"/>
                    </a:lnTo>
                    <a:lnTo>
                      <a:pt x="2" y="135"/>
                    </a:lnTo>
                    <a:lnTo>
                      <a:pt x="9" y="133"/>
                    </a:lnTo>
                    <a:lnTo>
                      <a:pt x="18" y="135"/>
                    </a:lnTo>
                    <a:lnTo>
                      <a:pt x="30" y="137"/>
                    </a:lnTo>
                    <a:lnTo>
                      <a:pt x="41" y="142"/>
                    </a:lnTo>
                    <a:lnTo>
                      <a:pt x="51" y="145"/>
                    </a:lnTo>
                    <a:lnTo>
                      <a:pt x="56" y="147"/>
                    </a:lnTo>
                    <a:lnTo>
                      <a:pt x="60" y="151"/>
                    </a:lnTo>
                    <a:lnTo>
                      <a:pt x="66" y="155"/>
                    </a:lnTo>
                    <a:lnTo>
                      <a:pt x="73" y="159"/>
                    </a:lnTo>
                    <a:lnTo>
                      <a:pt x="79" y="161"/>
                    </a:lnTo>
                    <a:lnTo>
                      <a:pt x="81" y="160"/>
                    </a:lnTo>
                    <a:lnTo>
                      <a:pt x="81" y="159"/>
                    </a:lnTo>
                    <a:lnTo>
                      <a:pt x="81" y="159"/>
                    </a:lnTo>
                    <a:lnTo>
                      <a:pt x="82" y="158"/>
                    </a:lnTo>
                    <a:lnTo>
                      <a:pt x="74" y="151"/>
                    </a:lnTo>
                    <a:lnTo>
                      <a:pt x="64" y="144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38" y="129"/>
                    </a:lnTo>
                    <a:lnTo>
                      <a:pt x="30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7" y="102"/>
                    </a:lnTo>
                    <a:lnTo>
                      <a:pt x="3" y="94"/>
                    </a:lnTo>
                    <a:lnTo>
                      <a:pt x="3" y="86"/>
                    </a:lnTo>
                    <a:lnTo>
                      <a:pt x="5" y="74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3"/>
                    </a:lnTo>
                    <a:lnTo>
                      <a:pt x="25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38" y="86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6" y="66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49"/>
                    </a:lnTo>
                    <a:lnTo>
                      <a:pt x="7" y="45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9" y="60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4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6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9" y="23"/>
                    </a:lnTo>
                    <a:lnTo>
                      <a:pt x="78" y="36"/>
                    </a:lnTo>
                    <a:lnTo>
                      <a:pt x="99" y="47"/>
                    </a:lnTo>
                    <a:lnTo>
                      <a:pt x="119" y="61"/>
                    </a:lnTo>
                    <a:lnTo>
                      <a:pt x="138" y="74"/>
                    </a:lnTo>
                    <a:lnTo>
                      <a:pt x="159" y="87"/>
                    </a:lnTo>
                    <a:lnTo>
                      <a:pt x="178" y="102"/>
                    </a:lnTo>
                    <a:lnTo>
                      <a:pt x="177" y="112"/>
                    </a:lnTo>
                    <a:lnTo>
                      <a:pt x="177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8" y="138"/>
                    </a:lnTo>
                    <a:lnTo>
                      <a:pt x="153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5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1"/>
                    </a:lnTo>
                    <a:lnTo>
                      <a:pt x="174" y="155"/>
                    </a:lnTo>
                    <a:lnTo>
                      <a:pt x="174" y="160"/>
                    </a:lnTo>
                    <a:lnTo>
                      <a:pt x="174" y="166"/>
                    </a:lnTo>
                    <a:lnTo>
                      <a:pt x="173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0" y="173"/>
                    </a:lnTo>
                    <a:lnTo>
                      <a:pt x="160" y="167"/>
                    </a:lnTo>
                    <a:lnTo>
                      <a:pt x="149" y="160"/>
                    </a:lnTo>
                    <a:lnTo>
                      <a:pt x="138" y="154"/>
                    </a:lnTo>
                    <a:lnTo>
                      <a:pt x="127" y="148"/>
                    </a:lnTo>
                    <a:lnTo>
                      <a:pt x="115" y="143"/>
                    </a:lnTo>
                    <a:lnTo>
                      <a:pt x="105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6"/>
                    </a:lnTo>
                    <a:lnTo>
                      <a:pt x="83" y="137"/>
                    </a:lnTo>
                    <a:lnTo>
                      <a:pt x="94" y="142"/>
                    </a:lnTo>
                    <a:lnTo>
                      <a:pt x="105" y="147"/>
                    </a:lnTo>
                    <a:lnTo>
                      <a:pt x="115" y="152"/>
                    </a:lnTo>
                    <a:lnTo>
                      <a:pt x="127" y="157"/>
                    </a:lnTo>
                    <a:lnTo>
                      <a:pt x="137" y="162"/>
                    </a:lnTo>
                    <a:lnTo>
                      <a:pt x="147" y="168"/>
                    </a:lnTo>
                    <a:lnTo>
                      <a:pt x="158" y="175"/>
                    </a:lnTo>
                    <a:lnTo>
                      <a:pt x="169" y="182"/>
                    </a:lnTo>
                    <a:lnTo>
                      <a:pt x="169" y="204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7"/>
                    </a:lnTo>
                    <a:lnTo>
                      <a:pt x="158" y="225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5" y="212"/>
                    </a:lnTo>
                    <a:lnTo>
                      <a:pt x="127" y="207"/>
                    </a:lnTo>
                    <a:lnTo>
                      <a:pt x="120" y="203"/>
                    </a:lnTo>
                    <a:lnTo>
                      <a:pt x="112" y="198"/>
                    </a:lnTo>
                    <a:lnTo>
                      <a:pt x="105" y="196"/>
                    </a:lnTo>
                    <a:lnTo>
                      <a:pt x="107" y="200"/>
                    </a:lnTo>
                    <a:lnTo>
                      <a:pt x="114" y="205"/>
                    </a:lnTo>
                    <a:lnTo>
                      <a:pt x="122" y="211"/>
                    </a:lnTo>
                    <a:lnTo>
                      <a:pt x="131" y="216"/>
                    </a:lnTo>
                    <a:lnTo>
                      <a:pt x="142" y="223"/>
                    </a:lnTo>
                    <a:lnTo>
                      <a:pt x="151" y="229"/>
                    </a:lnTo>
                    <a:lnTo>
                      <a:pt x="160" y="234"/>
                    </a:lnTo>
                    <a:lnTo>
                      <a:pt x="166" y="238"/>
                    </a:lnTo>
                    <a:lnTo>
                      <a:pt x="166" y="242"/>
                    </a:lnTo>
                    <a:lnTo>
                      <a:pt x="166" y="246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6"/>
                    </a:lnTo>
                    <a:lnTo>
                      <a:pt x="162" y="256"/>
                    </a:lnTo>
                    <a:lnTo>
                      <a:pt x="162" y="256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3" name="Freeform 147"/>
              <p:cNvSpPr>
                <a:spLocks/>
              </p:cNvSpPr>
              <p:nvPr/>
            </p:nvSpPr>
            <p:spPr bwMode="auto">
              <a:xfrm>
                <a:off x="1348" y="2966"/>
                <a:ext cx="34" cy="80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0" y="139"/>
                  </a:cxn>
                  <a:cxn ang="0">
                    <a:pos x="2" y="102"/>
                  </a:cxn>
                  <a:cxn ang="0">
                    <a:pos x="4" y="59"/>
                  </a:cxn>
                  <a:cxn ang="0">
                    <a:pos x="5" y="19"/>
                  </a:cxn>
                  <a:cxn ang="0">
                    <a:pos x="12" y="16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5" y="8"/>
                  </a:cxn>
                  <a:cxn ang="0">
                    <a:pos x="43" y="6"/>
                  </a:cxn>
                  <a:cxn ang="0">
                    <a:pos x="51" y="4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6" y="67"/>
                  </a:cxn>
                  <a:cxn ang="0">
                    <a:pos x="64" y="108"/>
                  </a:cxn>
                  <a:cxn ang="0">
                    <a:pos x="62" y="134"/>
                  </a:cxn>
                  <a:cxn ang="0">
                    <a:pos x="54" y="137"/>
                  </a:cxn>
                  <a:cxn ang="0">
                    <a:pos x="47" y="140"/>
                  </a:cxn>
                  <a:cxn ang="0">
                    <a:pos x="38" y="145"/>
                  </a:cxn>
                  <a:cxn ang="0">
                    <a:pos x="29" y="149"/>
                  </a:cxn>
                  <a:cxn ang="0">
                    <a:pos x="21" y="152"/>
                  </a:cxn>
                  <a:cxn ang="0">
                    <a:pos x="13" y="155"/>
                  </a:cxn>
                  <a:cxn ang="0">
                    <a:pos x="6" y="158"/>
                  </a:cxn>
                  <a:cxn ang="0">
                    <a:pos x="0" y="159"/>
                  </a:cxn>
                </a:cxnLst>
                <a:rect l="0" t="0" r="r" b="b"/>
                <a:pathLst>
                  <a:path w="69" h="159">
                    <a:moveTo>
                      <a:pt x="0" y="159"/>
                    </a:moveTo>
                    <a:lnTo>
                      <a:pt x="0" y="139"/>
                    </a:lnTo>
                    <a:lnTo>
                      <a:pt x="2" y="102"/>
                    </a:lnTo>
                    <a:lnTo>
                      <a:pt x="4" y="59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5" y="8"/>
                    </a:lnTo>
                    <a:lnTo>
                      <a:pt x="43" y="6"/>
                    </a:lnTo>
                    <a:lnTo>
                      <a:pt x="51" y="4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6" y="67"/>
                    </a:lnTo>
                    <a:lnTo>
                      <a:pt x="64" y="108"/>
                    </a:lnTo>
                    <a:lnTo>
                      <a:pt x="62" y="134"/>
                    </a:lnTo>
                    <a:lnTo>
                      <a:pt x="54" y="137"/>
                    </a:lnTo>
                    <a:lnTo>
                      <a:pt x="47" y="140"/>
                    </a:lnTo>
                    <a:lnTo>
                      <a:pt x="38" y="145"/>
                    </a:lnTo>
                    <a:lnTo>
                      <a:pt x="29" y="149"/>
                    </a:lnTo>
                    <a:lnTo>
                      <a:pt x="21" y="152"/>
                    </a:lnTo>
                    <a:lnTo>
                      <a:pt x="13" y="155"/>
                    </a:lnTo>
                    <a:lnTo>
                      <a:pt x="6" y="158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4" name="Freeform 148"/>
              <p:cNvSpPr>
                <a:spLocks/>
              </p:cNvSpPr>
              <p:nvPr/>
            </p:nvSpPr>
            <p:spPr bwMode="auto">
              <a:xfrm>
                <a:off x="1384" y="2938"/>
                <a:ext cx="74" cy="92"/>
              </a:xfrm>
              <a:custGeom>
                <a:avLst/>
                <a:gdLst/>
                <a:ahLst/>
                <a:cxnLst>
                  <a:cxn ang="0">
                    <a:pos x="1" y="179"/>
                  </a:cxn>
                  <a:cxn ang="0">
                    <a:pos x="9" y="162"/>
                  </a:cxn>
                  <a:cxn ang="0">
                    <a:pos x="28" y="153"/>
                  </a:cxn>
                  <a:cxn ang="0">
                    <a:pos x="47" y="145"/>
                  </a:cxn>
                  <a:cxn ang="0">
                    <a:pos x="55" y="139"/>
                  </a:cxn>
                  <a:cxn ang="0">
                    <a:pos x="48" y="137"/>
                  </a:cxn>
                  <a:cxn ang="0">
                    <a:pos x="28" y="144"/>
                  </a:cxn>
                  <a:cxn ang="0">
                    <a:pos x="8" y="153"/>
                  </a:cxn>
                  <a:cxn ang="0">
                    <a:pos x="4" y="134"/>
                  </a:cxn>
                  <a:cxn ang="0">
                    <a:pos x="15" y="109"/>
                  </a:cxn>
                  <a:cxn ang="0">
                    <a:pos x="46" y="97"/>
                  </a:cxn>
                  <a:cxn ang="0">
                    <a:pos x="80" y="87"/>
                  </a:cxn>
                  <a:cxn ang="0">
                    <a:pos x="68" y="83"/>
                  </a:cxn>
                  <a:cxn ang="0">
                    <a:pos x="36" y="91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7"/>
                  </a:cxn>
                  <a:cxn ang="0">
                    <a:pos x="47" y="37"/>
                  </a:cxn>
                  <a:cxn ang="0">
                    <a:pos x="75" y="29"/>
                  </a:cxn>
                  <a:cxn ang="0">
                    <a:pos x="99" y="16"/>
                  </a:cxn>
                  <a:cxn ang="0">
                    <a:pos x="130" y="3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4" y="29"/>
                  </a:cxn>
                  <a:cxn ang="0">
                    <a:pos x="98" y="37"/>
                  </a:cxn>
                  <a:cxn ang="0">
                    <a:pos x="85" y="44"/>
                  </a:cxn>
                  <a:cxn ang="0">
                    <a:pos x="89" y="49"/>
                  </a:cxn>
                  <a:cxn ang="0">
                    <a:pos x="109" y="41"/>
                  </a:cxn>
                  <a:cxn ang="0">
                    <a:pos x="131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6"/>
                  </a:cxn>
                  <a:cxn ang="0">
                    <a:pos x="86" y="109"/>
                  </a:cxn>
                  <a:cxn ang="0">
                    <a:pos x="70" y="113"/>
                  </a:cxn>
                  <a:cxn ang="0">
                    <a:pos x="65" y="114"/>
                  </a:cxn>
                  <a:cxn ang="0">
                    <a:pos x="65" y="119"/>
                  </a:cxn>
                  <a:cxn ang="0">
                    <a:pos x="76" y="119"/>
                  </a:cxn>
                  <a:cxn ang="0">
                    <a:pos x="95" y="115"/>
                  </a:cxn>
                  <a:cxn ang="0">
                    <a:pos x="114" y="113"/>
                  </a:cxn>
                  <a:cxn ang="0">
                    <a:pos x="133" y="119"/>
                  </a:cxn>
                  <a:cxn ang="0">
                    <a:pos x="149" y="127"/>
                  </a:cxn>
                  <a:cxn ang="0">
                    <a:pos x="137" y="136"/>
                  </a:cxn>
                  <a:cxn ang="0">
                    <a:pos x="113" y="144"/>
                  </a:cxn>
                  <a:cxn ang="0">
                    <a:pos x="77" y="157"/>
                  </a:cxn>
                  <a:cxn ang="0">
                    <a:pos x="46" y="171"/>
                  </a:cxn>
                  <a:cxn ang="0">
                    <a:pos x="22" y="181"/>
                  </a:cxn>
                  <a:cxn ang="0">
                    <a:pos x="1" y="185"/>
                  </a:cxn>
                </a:cxnLst>
                <a:rect l="0" t="0" r="r" b="b"/>
                <a:pathLst>
                  <a:path w="149" h="185">
                    <a:moveTo>
                      <a:pt x="1" y="185"/>
                    </a:moveTo>
                    <a:lnTo>
                      <a:pt x="0" y="181"/>
                    </a:lnTo>
                    <a:lnTo>
                      <a:pt x="1" y="179"/>
                    </a:lnTo>
                    <a:lnTo>
                      <a:pt x="1" y="174"/>
                    </a:lnTo>
                    <a:lnTo>
                      <a:pt x="4" y="165"/>
                    </a:lnTo>
                    <a:lnTo>
                      <a:pt x="9" y="162"/>
                    </a:lnTo>
                    <a:lnTo>
                      <a:pt x="15" y="158"/>
                    </a:lnTo>
                    <a:lnTo>
                      <a:pt x="22" y="156"/>
                    </a:lnTo>
                    <a:lnTo>
                      <a:pt x="28" y="153"/>
                    </a:lnTo>
                    <a:lnTo>
                      <a:pt x="35" y="150"/>
                    </a:lnTo>
                    <a:lnTo>
                      <a:pt x="40" y="148"/>
                    </a:lnTo>
                    <a:lnTo>
                      <a:pt x="47" y="145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48" y="137"/>
                    </a:lnTo>
                    <a:lnTo>
                      <a:pt x="42" y="139"/>
                    </a:lnTo>
                    <a:lnTo>
                      <a:pt x="35" y="142"/>
                    </a:lnTo>
                    <a:lnTo>
                      <a:pt x="28" y="144"/>
                    </a:lnTo>
                    <a:lnTo>
                      <a:pt x="21" y="148"/>
                    </a:lnTo>
                    <a:lnTo>
                      <a:pt x="14" y="151"/>
                    </a:lnTo>
                    <a:lnTo>
                      <a:pt x="8" y="153"/>
                    </a:lnTo>
                    <a:lnTo>
                      <a:pt x="2" y="155"/>
                    </a:lnTo>
                    <a:lnTo>
                      <a:pt x="4" y="144"/>
                    </a:lnTo>
                    <a:lnTo>
                      <a:pt x="4" y="134"/>
                    </a:lnTo>
                    <a:lnTo>
                      <a:pt x="4" y="124"/>
                    </a:lnTo>
                    <a:lnTo>
                      <a:pt x="5" y="113"/>
                    </a:lnTo>
                    <a:lnTo>
                      <a:pt x="15" y="109"/>
                    </a:lnTo>
                    <a:lnTo>
                      <a:pt x="24" y="104"/>
                    </a:lnTo>
                    <a:lnTo>
                      <a:pt x="36" y="100"/>
                    </a:lnTo>
                    <a:lnTo>
                      <a:pt x="46" y="97"/>
                    </a:lnTo>
                    <a:lnTo>
                      <a:pt x="58" y="95"/>
                    </a:lnTo>
                    <a:lnTo>
                      <a:pt x="68" y="90"/>
                    </a:lnTo>
                    <a:lnTo>
                      <a:pt x="80" y="87"/>
                    </a:lnTo>
                    <a:lnTo>
                      <a:pt x="90" y="81"/>
                    </a:lnTo>
                    <a:lnTo>
                      <a:pt x="80" y="82"/>
                    </a:lnTo>
                    <a:lnTo>
                      <a:pt x="68" y="83"/>
                    </a:lnTo>
                    <a:lnTo>
                      <a:pt x="58" y="86"/>
                    </a:lnTo>
                    <a:lnTo>
                      <a:pt x="47" y="89"/>
                    </a:lnTo>
                    <a:lnTo>
                      <a:pt x="36" y="91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7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1"/>
                    </a:lnTo>
                    <a:lnTo>
                      <a:pt x="22" y="47"/>
                    </a:lnTo>
                    <a:lnTo>
                      <a:pt x="30" y="44"/>
                    </a:lnTo>
                    <a:lnTo>
                      <a:pt x="39" y="41"/>
                    </a:lnTo>
                    <a:lnTo>
                      <a:pt x="47" y="37"/>
                    </a:lnTo>
                    <a:lnTo>
                      <a:pt x="57" y="35"/>
                    </a:lnTo>
                    <a:lnTo>
                      <a:pt x="66" y="33"/>
                    </a:lnTo>
                    <a:lnTo>
                      <a:pt x="75" y="29"/>
                    </a:lnTo>
                    <a:lnTo>
                      <a:pt x="81" y="26"/>
                    </a:lnTo>
                    <a:lnTo>
                      <a:pt x="89" y="21"/>
                    </a:lnTo>
                    <a:lnTo>
                      <a:pt x="99" y="16"/>
                    </a:lnTo>
                    <a:lnTo>
                      <a:pt x="109" y="11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8"/>
                    </a:lnTo>
                    <a:lnTo>
                      <a:pt x="145" y="13"/>
                    </a:lnTo>
                    <a:lnTo>
                      <a:pt x="145" y="18"/>
                    </a:lnTo>
                    <a:lnTo>
                      <a:pt x="139" y="22"/>
                    </a:lnTo>
                    <a:lnTo>
                      <a:pt x="133" y="26"/>
                    </a:lnTo>
                    <a:lnTo>
                      <a:pt x="124" y="29"/>
                    </a:lnTo>
                    <a:lnTo>
                      <a:pt x="116" y="33"/>
                    </a:lnTo>
                    <a:lnTo>
                      <a:pt x="107" y="35"/>
                    </a:lnTo>
                    <a:lnTo>
                      <a:pt x="98" y="37"/>
                    </a:lnTo>
                    <a:lnTo>
                      <a:pt x="91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6" y="47"/>
                    </a:lnTo>
                    <a:lnTo>
                      <a:pt x="89" y="49"/>
                    </a:lnTo>
                    <a:lnTo>
                      <a:pt x="96" y="46"/>
                    </a:lnTo>
                    <a:lnTo>
                      <a:pt x="103" y="43"/>
                    </a:lnTo>
                    <a:lnTo>
                      <a:pt x="109" y="41"/>
                    </a:lnTo>
                    <a:lnTo>
                      <a:pt x="118" y="37"/>
                    </a:lnTo>
                    <a:lnTo>
                      <a:pt x="124" y="35"/>
                    </a:lnTo>
                    <a:lnTo>
                      <a:pt x="131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8"/>
                    </a:lnTo>
                    <a:lnTo>
                      <a:pt x="145" y="73"/>
                    </a:lnTo>
                    <a:lnTo>
                      <a:pt x="144" y="87"/>
                    </a:lnTo>
                    <a:lnTo>
                      <a:pt x="136" y="89"/>
                    </a:lnTo>
                    <a:lnTo>
                      <a:pt x="130" y="92"/>
                    </a:lnTo>
                    <a:lnTo>
                      <a:pt x="123" y="96"/>
                    </a:lnTo>
                    <a:lnTo>
                      <a:pt x="111" y="103"/>
                    </a:lnTo>
                    <a:lnTo>
                      <a:pt x="97" y="106"/>
                    </a:lnTo>
                    <a:lnTo>
                      <a:pt x="86" y="109"/>
                    </a:lnTo>
                    <a:lnTo>
                      <a:pt x="80" y="111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5"/>
                    </a:lnTo>
                    <a:lnTo>
                      <a:pt x="65" y="117"/>
                    </a:lnTo>
                    <a:lnTo>
                      <a:pt x="65" y="119"/>
                    </a:lnTo>
                    <a:lnTo>
                      <a:pt x="65" y="120"/>
                    </a:lnTo>
                    <a:lnTo>
                      <a:pt x="70" y="120"/>
                    </a:lnTo>
                    <a:lnTo>
                      <a:pt x="76" y="119"/>
                    </a:lnTo>
                    <a:lnTo>
                      <a:pt x="83" y="118"/>
                    </a:lnTo>
                    <a:lnTo>
                      <a:pt x="89" y="117"/>
                    </a:lnTo>
                    <a:lnTo>
                      <a:pt x="95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19" y="115"/>
                    </a:lnTo>
                    <a:lnTo>
                      <a:pt x="124" y="117"/>
                    </a:lnTo>
                    <a:lnTo>
                      <a:pt x="133" y="119"/>
                    </a:lnTo>
                    <a:lnTo>
                      <a:pt x="147" y="122"/>
                    </a:lnTo>
                    <a:lnTo>
                      <a:pt x="147" y="125"/>
                    </a:lnTo>
                    <a:lnTo>
                      <a:pt x="149" y="127"/>
                    </a:lnTo>
                    <a:lnTo>
                      <a:pt x="149" y="130"/>
                    </a:lnTo>
                    <a:lnTo>
                      <a:pt x="149" y="133"/>
                    </a:lnTo>
                    <a:lnTo>
                      <a:pt x="137" y="136"/>
                    </a:lnTo>
                    <a:lnTo>
                      <a:pt x="128" y="139"/>
                    </a:lnTo>
                    <a:lnTo>
                      <a:pt x="120" y="142"/>
                    </a:lnTo>
                    <a:lnTo>
                      <a:pt x="113" y="144"/>
                    </a:lnTo>
                    <a:lnTo>
                      <a:pt x="104" y="148"/>
                    </a:lnTo>
                    <a:lnTo>
                      <a:pt x="92" y="151"/>
                    </a:lnTo>
                    <a:lnTo>
                      <a:pt x="77" y="157"/>
                    </a:lnTo>
                    <a:lnTo>
                      <a:pt x="59" y="164"/>
                    </a:lnTo>
                    <a:lnTo>
                      <a:pt x="53" y="167"/>
                    </a:lnTo>
                    <a:lnTo>
                      <a:pt x="46" y="171"/>
                    </a:lnTo>
                    <a:lnTo>
                      <a:pt x="38" y="174"/>
                    </a:lnTo>
                    <a:lnTo>
                      <a:pt x="30" y="178"/>
                    </a:lnTo>
                    <a:lnTo>
                      <a:pt x="22" y="181"/>
                    </a:lnTo>
                    <a:lnTo>
                      <a:pt x="14" y="183"/>
                    </a:lnTo>
                    <a:lnTo>
                      <a:pt x="7" y="185"/>
                    </a:lnTo>
                    <a:lnTo>
                      <a:pt x="1" y="185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5" name="Freeform 149"/>
              <p:cNvSpPr>
                <a:spLocks/>
              </p:cNvSpPr>
              <p:nvPr/>
            </p:nvSpPr>
            <p:spPr bwMode="auto">
              <a:xfrm>
                <a:off x="1191" y="2926"/>
                <a:ext cx="153" cy="69"/>
              </a:xfrm>
              <a:custGeom>
                <a:avLst/>
                <a:gdLst/>
                <a:ahLst/>
                <a:cxnLst>
                  <a:cxn ang="0">
                    <a:pos x="137" y="125"/>
                  </a:cxn>
                  <a:cxn ang="0">
                    <a:pos x="102" y="102"/>
                  </a:cxn>
                  <a:cxn ang="0">
                    <a:pos x="65" y="80"/>
                  </a:cxn>
                  <a:cxn ang="0">
                    <a:pos x="30" y="58"/>
                  </a:cxn>
                  <a:cxn ang="0">
                    <a:pos x="7" y="42"/>
                  </a:cxn>
                  <a:cxn ang="0">
                    <a:pos x="1" y="35"/>
                  </a:cxn>
                  <a:cxn ang="0">
                    <a:pos x="16" y="27"/>
                  </a:cxn>
                  <a:cxn ang="0">
                    <a:pos x="48" y="19"/>
                  </a:cxn>
                  <a:cxn ang="0">
                    <a:pos x="80" y="12"/>
                  </a:cxn>
                  <a:cxn ang="0">
                    <a:pos x="112" y="4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4"/>
                  </a:cxn>
                  <a:cxn ang="0">
                    <a:pos x="125" y="20"/>
                  </a:cxn>
                  <a:cxn ang="0">
                    <a:pos x="106" y="24"/>
                  </a:cxn>
                  <a:cxn ang="0">
                    <a:pos x="89" y="27"/>
                  </a:cxn>
                  <a:cxn ang="0">
                    <a:pos x="79" y="36"/>
                  </a:cxn>
                  <a:cxn ang="0">
                    <a:pos x="74" y="53"/>
                  </a:cxn>
                  <a:cxn ang="0">
                    <a:pos x="94" y="77"/>
                  </a:cxn>
                  <a:cxn ang="0">
                    <a:pos x="122" y="98"/>
                  </a:cxn>
                  <a:cxn ang="0">
                    <a:pos x="135" y="107"/>
                  </a:cxn>
                  <a:cxn ang="0">
                    <a:pos x="141" y="111"/>
                  </a:cxn>
                  <a:cxn ang="0">
                    <a:pos x="151" y="107"/>
                  </a:cxn>
                  <a:cxn ang="0">
                    <a:pos x="164" y="103"/>
                  </a:cxn>
                  <a:cxn ang="0">
                    <a:pos x="175" y="104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9"/>
                  </a:cxn>
                  <a:cxn ang="0">
                    <a:pos x="258" y="92"/>
                  </a:cxn>
                  <a:cxn ang="0">
                    <a:pos x="282" y="88"/>
                  </a:cxn>
                  <a:cxn ang="0">
                    <a:pos x="296" y="88"/>
                  </a:cxn>
                  <a:cxn ang="0">
                    <a:pos x="302" y="91"/>
                  </a:cxn>
                  <a:cxn ang="0">
                    <a:pos x="296" y="98"/>
                  </a:cxn>
                  <a:cxn ang="0">
                    <a:pos x="261" y="110"/>
                  </a:cxn>
                  <a:cxn ang="0">
                    <a:pos x="217" y="121"/>
                  </a:cxn>
                  <a:cxn ang="0">
                    <a:pos x="183" y="129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7" y="125"/>
                    </a:lnTo>
                    <a:lnTo>
                      <a:pt x="120" y="113"/>
                    </a:lnTo>
                    <a:lnTo>
                      <a:pt x="102" y="102"/>
                    </a:lnTo>
                    <a:lnTo>
                      <a:pt x="83" y="91"/>
                    </a:lnTo>
                    <a:lnTo>
                      <a:pt x="65" y="80"/>
                    </a:lnTo>
                    <a:lnTo>
                      <a:pt x="48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6" y="27"/>
                    </a:lnTo>
                    <a:lnTo>
                      <a:pt x="31" y="23"/>
                    </a:lnTo>
                    <a:lnTo>
                      <a:pt x="48" y="19"/>
                    </a:lnTo>
                    <a:lnTo>
                      <a:pt x="64" y="15"/>
                    </a:lnTo>
                    <a:lnTo>
                      <a:pt x="80" y="12"/>
                    </a:lnTo>
                    <a:lnTo>
                      <a:pt x="96" y="8"/>
                    </a:lnTo>
                    <a:lnTo>
                      <a:pt x="112" y="4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4"/>
                    </a:lnTo>
                    <a:lnTo>
                      <a:pt x="144" y="6"/>
                    </a:lnTo>
                    <a:lnTo>
                      <a:pt x="149" y="9"/>
                    </a:lnTo>
                    <a:lnTo>
                      <a:pt x="142" y="14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6"/>
                    </a:lnTo>
                    <a:lnTo>
                      <a:pt x="89" y="27"/>
                    </a:lnTo>
                    <a:lnTo>
                      <a:pt x="81" y="28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3" y="61"/>
                    </a:lnTo>
                    <a:lnTo>
                      <a:pt x="94" y="77"/>
                    </a:lnTo>
                    <a:lnTo>
                      <a:pt x="110" y="89"/>
                    </a:lnTo>
                    <a:lnTo>
                      <a:pt x="122" y="98"/>
                    </a:lnTo>
                    <a:lnTo>
                      <a:pt x="130" y="104"/>
                    </a:lnTo>
                    <a:lnTo>
                      <a:pt x="135" y="107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2" y="112"/>
                    </a:lnTo>
                    <a:lnTo>
                      <a:pt x="151" y="107"/>
                    </a:lnTo>
                    <a:lnTo>
                      <a:pt x="158" y="104"/>
                    </a:lnTo>
                    <a:lnTo>
                      <a:pt x="164" y="103"/>
                    </a:lnTo>
                    <a:lnTo>
                      <a:pt x="170" y="103"/>
                    </a:lnTo>
                    <a:lnTo>
                      <a:pt x="175" y="104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200" y="109"/>
                    </a:lnTo>
                    <a:lnTo>
                      <a:pt x="211" y="105"/>
                    </a:lnTo>
                    <a:lnTo>
                      <a:pt x="223" y="102"/>
                    </a:lnTo>
                    <a:lnTo>
                      <a:pt x="234" y="99"/>
                    </a:lnTo>
                    <a:lnTo>
                      <a:pt x="246" y="96"/>
                    </a:lnTo>
                    <a:lnTo>
                      <a:pt x="258" y="92"/>
                    </a:lnTo>
                    <a:lnTo>
                      <a:pt x="270" y="90"/>
                    </a:lnTo>
                    <a:lnTo>
                      <a:pt x="282" y="88"/>
                    </a:lnTo>
                    <a:lnTo>
                      <a:pt x="294" y="85"/>
                    </a:lnTo>
                    <a:lnTo>
                      <a:pt x="296" y="88"/>
                    </a:lnTo>
                    <a:lnTo>
                      <a:pt x="300" y="89"/>
                    </a:lnTo>
                    <a:lnTo>
                      <a:pt x="302" y="91"/>
                    </a:lnTo>
                    <a:lnTo>
                      <a:pt x="305" y="94"/>
                    </a:lnTo>
                    <a:lnTo>
                      <a:pt x="296" y="98"/>
                    </a:lnTo>
                    <a:lnTo>
                      <a:pt x="281" y="104"/>
                    </a:lnTo>
                    <a:lnTo>
                      <a:pt x="261" y="110"/>
                    </a:lnTo>
                    <a:lnTo>
                      <a:pt x="239" y="115"/>
                    </a:lnTo>
                    <a:lnTo>
                      <a:pt x="217" y="121"/>
                    </a:lnTo>
                    <a:lnTo>
                      <a:pt x="197" y="126"/>
                    </a:lnTo>
                    <a:lnTo>
                      <a:pt x="183" y="129"/>
                    </a:lnTo>
                    <a:lnTo>
                      <a:pt x="176" y="130"/>
                    </a:lnTo>
                    <a:lnTo>
                      <a:pt x="167" y="134"/>
                    </a:lnTo>
                    <a:lnTo>
                      <a:pt x="162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6" name="Freeform 150"/>
              <p:cNvSpPr>
                <a:spLocks/>
              </p:cNvSpPr>
              <p:nvPr/>
            </p:nvSpPr>
            <p:spPr bwMode="auto">
              <a:xfrm>
                <a:off x="1269" y="2980"/>
                <a:ext cx="10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6" y="8"/>
                  </a:cxn>
                  <a:cxn ang="0">
                    <a:pos x="11" y="10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0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1" y="10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7" name="Freeform 151"/>
              <p:cNvSpPr>
                <a:spLocks/>
              </p:cNvSpPr>
              <p:nvPr/>
            </p:nvSpPr>
            <p:spPr bwMode="auto">
              <a:xfrm>
                <a:off x="1233" y="2934"/>
                <a:ext cx="97" cy="43"/>
              </a:xfrm>
              <a:custGeom>
                <a:avLst/>
                <a:gdLst/>
                <a:ahLst/>
                <a:cxnLst>
                  <a:cxn ang="0">
                    <a:pos x="47" y="80"/>
                  </a:cxn>
                  <a:cxn ang="0">
                    <a:pos x="34" y="69"/>
                  </a:cxn>
                  <a:cxn ang="0">
                    <a:pos x="21" y="59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7"/>
                  </a:cxn>
                  <a:cxn ang="0">
                    <a:pos x="12" y="18"/>
                  </a:cxn>
                  <a:cxn ang="0">
                    <a:pos x="28" y="11"/>
                  </a:cxn>
                  <a:cxn ang="0">
                    <a:pos x="50" y="6"/>
                  </a:cxn>
                  <a:cxn ang="0">
                    <a:pos x="70" y="3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1" y="12"/>
                  </a:cxn>
                  <a:cxn ang="0">
                    <a:pos x="47" y="16"/>
                  </a:cxn>
                  <a:cxn ang="0">
                    <a:pos x="35" y="21"/>
                  </a:cxn>
                  <a:cxn ang="0">
                    <a:pos x="28" y="25"/>
                  </a:cxn>
                  <a:cxn ang="0">
                    <a:pos x="27" y="28"/>
                  </a:cxn>
                  <a:cxn ang="0">
                    <a:pos x="38" y="27"/>
                  </a:cxn>
                  <a:cxn ang="0">
                    <a:pos x="62" y="15"/>
                  </a:cxn>
                  <a:cxn ang="0">
                    <a:pos x="88" y="7"/>
                  </a:cxn>
                  <a:cxn ang="0">
                    <a:pos x="108" y="14"/>
                  </a:cxn>
                  <a:cxn ang="0">
                    <a:pos x="121" y="36"/>
                  </a:cxn>
                  <a:cxn ang="0">
                    <a:pos x="134" y="46"/>
                  </a:cxn>
                  <a:cxn ang="0">
                    <a:pos x="148" y="52"/>
                  </a:cxn>
                  <a:cxn ang="0">
                    <a:pos x="161" y="52"/>
                  </a:cxn>
                  <a:cxn ang="0">
                    <a:pos x="176" y="53"/>
                  </a:cxn>
                  <a:cxn ang="0">
                    <a:pos x="190" y="58"/>
                  </a:cxn>
                  <a:cxn ang="0">
                    <a:pos x="190" y="65"/>
                  </a:cxn>
                  <a:cxn ang="0">
                    <a:pos x="165" y="72"/>
                  </a:cxn>
                  <a:cxn ang="0">
                    <a:pos x="134" y="80"/>
                  </a:cxn>
                  <a:cxn ang="0">
                    <a:pos x="110" y="83"/>
                  </a:cxn>
                  <a:cxn ang="0">
                    <a:pos x="98" y="80"/>
                  </a:cxn>
                  <a:cxn ang="0">
                    <a:pos x="87" y="79"/>
                  </a:cxn>
                  <a:cxn ang="0">
                    <a:pos x="77" y="80"/>
                  </a:cxn>
                  <a:cxn ang="0">
                    <a:pos x="67" y="83"/>
                  </a:cxn>
                  <a:cxn ang="0">
                    <a:pos x="59" y="86"/>
                  </a:cxn>
                  <a:cxn ang="0">
                    <a:pos x="55" y="86"/>
                  </a:cxn>
                </a:cxnLst>
                <a:rect l="0" t="0" r="r" b="b"/>
                <a:pathLst>
                  <a:path w="196" h="86">
                    <a:moveTo>
                      <a:pt x="54" y="86"/>
                    </a:moveTo>
                    <a:lnTo>
                      <a:pt x="47" y="80"/>
                    </a:lnTo>
                    <a:lnTo>
                      <a:pt x="41" y="75"/>
                    </a:lnTo>
                    <a:lnTo>
                      <a:pt x="34" y="69"/>
                    </a:lnTo>
                    <a:lnTo>
                      <a:pt x="28" y="65"/>
                    </a:lnTo>
                    <a:lnTo>
                      <a:pt x="21" y="59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3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12" y="18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9" y="8"/>
                    </a:lnTo>
                    <a:lnTo>
                      <a:pt x="50" y="6"/>
                    </a:lnTo>
                    <a:lnTo>
                      <a:pt x="61" y="4"/>
                    </a:lnTo>
                    <a:lnTo>
                      <a:pt x="70" y="3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75" y="6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4" y="14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38" y="27"/>
                    </a:lnTo>
                    <a:lnTo>
                      <a:pt x="50" y="22"/>
                    </a:lnTo>
                    <a:lnTo>
                      <a:pt x="62" y="15"/>
                    </a:lnTo>
                    <a:lnTo>
                      <a:pt x="76" y="10"/>
                    </a:lnTo>
                    <a:lnTo>
                      <a:pt x="88" y="7"/>
                    </a:lnTo>
                    <a:lnTo>
                      <a:pt x="99" y="7"/>
                    </a:lnTo>
                    <a:lnTo>
                      <a:pt x="108" y="14"/>
                    </a:lnTo>
                    <a:lnTo>
                      <a:pt x="115" y="29"/>
                    </a:lnTo>
                    <a:lnTo>
                      <a:pt x="121" y="36"/>
                    </a:lnTo>
                    <a:lnTo>
                      <a:pt x="127" y="42"/>
                    </a:lnTo>
                    <a:lnTo>
                      <a:pt x="134" y="46"/>
                    </a:lnTo>
                    <a:lnTo>
                      <a:pt x="143" y="52"/>
                    </a:lnTo>
                    <a:lnTo>
                      <a:pt x="148" y="52"/>
                    </a:lnTo>
                    <a:lnTo>
                      <a:pt x="153" y="52"/>
                    </a:lnTo>
                    <a:lnTo>
                      <a:pt x="161" y="52"/>
                    </a:lnTo>
                    <a:lnTo>
                      <a:pt x="168" y="52"/>
                    </a:lnTo>
                    <a:lnTo>
                      <a:pt x="176" y="53"/>
                    </a:lnTo>
                    <a:lnTo>
                      <a:pt x="183" y="56"/>
                    </a:lnTo>
                    <a:lnTo>
                      <a:pt x="190" y="58"/>
                    </a:lnTo>
                    <a:lnTo>
                      <a:pt x="196" y="61"/>
                    </a:lnTo>
                    <a:lnTo>
                      <a:pt x="190" y="65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80"/>
                    </a:lnTo>
                    <a:lnTo>
                      <a:pt x="120" y="82"/>
                    </a:lnTo>
                    <a:lnTo>
                      <a:pt x="110" y="83"/>
                    </a:lnTo>
                    <a:lnTo>
                      <a:pt x="105" y="82"/>
                    </a:lnTo>
                    <a:lnTo>
                      <a:pt x="98" y="80"/>
                    </a:lnTo>
                    <a:lnTo>
                      <a:pt x="91" y="79"/>
                    </a:lnTo>
                    <a:lnTo>
                      <a:pt x="87" y="79"/>
                    </a:lnTo>
                    <a:lnTo>
                      <a:pt x="82" y="79"/>
                    </a:lnTo>
                    <a:lnTo>
                      <a:pt x="77" y="80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6"/>
                    </a:lnTo>
                    <a:lnTo>
                      <a:pt x="55" y="86"/>
                    </a:lnTo>
                    <a:lnTo>
                      <a:pt x="54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8" name="Freeform 152"/>
              <p:cNvSpPr>
                <a:spLocks/>
              </p:cNvSpPr>
              <p:nvPr/>
            </p:nvSpPr>
            <p:spPr bwMode="auto">
              <a:xfrm>
                <a:off x="1264" y="2916"/>
                <a:ext cx="121" cy="55"/>
              </a:xfrm>
              <a:custGeom>
                <a:avLst/>
                <a:gdLst/>
                <a:ahLst/>
                <a:cxnLst>
                  <a:cxn ang="0">
                    <a:pos x="172" y="111"/>
                  </a:cxn>
                  <a:cxn ang="0">
                    <a:pos x="131" y="89"/>
                  </a:cxn>
                  <a:cxn ang="0">
                    <a:pos x="100" y="72"/>
                  </a:cxn>
                  <a:cxn ang="0">
                    <a:pos x="76" y="59"/>
                  </a:cxn>
                  <a:cxn ang="0">
                    <a:pos x="57" y="50"/>
                  </a:cxn>
                  <a:cxn ang="0">
                    <a:pos x="42" y="42"/>
                  </a:cxn>
                  <a:cxn ang="0">
                    <a:pos x="29" y="35"/>
                  </a:cxn>
                  <a:cxn ang="0">
                    <a:pos x="16" y="28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5"/>
                  </a:cxn>
                  <a:cxn ang="0">
                    <a:pos x="18" y="10"/>
                  </a:cxn>
                  <a:cxn ang="0">
                    <a:pos x="32" y="4"/>
                  </a:cxn>
                  <a:cxn ang="0">
                    <a:pos x="43" y="2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73" y="5"/>
                  </a:cxn>
                  <a:cxn ang="0">
                    <a:pos x="86" y="12"/>
                  </a:cxn>
                  <a:cxn ang="0">
                    <a:pos x="103" y="22"/>
                  </a:cxn>
                  <a:cxn ang="0">
                    <a:pos x="114" y="26"/>
                  </a:cxn>
                  <a:cxn ang="0">
                    <a:pos x="123" y="30"/>
                  </a:cxn>
                  <a:cxn ang="0">
                    <a:pos x="132" y="36"/>
                  </a:cxn>
                  <a:cxn ang="0">
                    <a:pos x="141" y="42"/>
                  </a:cxn>
                  <a:cxn ang="0">
                    <a:pos x="152" y="48"/>
                  </a:cxn>
                  <a:cxn ang="0">
                    <a:pos x="161" y="52"/>
                  </a:cxn>
                  <a:cxn ang="0">
                    <a:pos x="172" y="58"/>
                  </a:cxn>
                  <a:cxn ang="0">
                    <a:pos x="183" y="62"/>
                  </a:cxn>
                  <a:cxn ang="0">
                    <a:pos x="198" y="68"/>
                  </a:cxn>
                  <a:cxn ang="0">
                    <a:pos x="209" y="74"/>
                  </a:cxn>
                  <a:cxn ang="0">
                    <a:pos x="217" y="79"/>
                  </a:cxn>
                  <a:cxn ang="0">
                    <a:pos x="224" y="81"/>
                  </a:cxn>
                  <a:cxn ang="0">
                    <a:pos x="229" y="83"/>
                  </a:cxn>
                  <a:cxn ang="0">
                    <a:pos x="232" y="85"/>
                  </a:cxn>
                  <a:cxn ang="0">
                    <a:pos x="236" y="87"/>
                  </a:cxn>
                  <a:cxn ang="0">
                    <a:pos x="240" y="88"/>
                  </a:cxn>
                  <a:cxn ang="0">
                    <a:pos x="236" y="91"/>
                  </a:cxn>
                  <a:cxn ang="0">
                    <a:pos x="229" y="95"/>
                  </a:cxn>
                  <a:cxn ang="0">
                    <a:pos x="218" y="98"/>
                  </a:cxn>
                  <a:cxn ang="0">
                    <a:pos x="208" y="103"/>
                  </a:cxn>
                  <a:cxn ang="0">
                    <a:pos x="196" y="106"/>
                  </a:cxn>
                  <a:cxn ang="0">
                    <a:pos x="186" y="109"/>
                  </a:cxn>
                  <a:cxn ang="0">
                    <a:pos x="178" y="110"/>
                  </a:cxn>
                  <a:cxn ang="0">
                    <a:pos x="172" y="111"/>
                  </a:cxn>
                </a:cxnLst>
                <a:rect l="0" t="0" r="r" b="b"/>
                <a:pathLst>
                  <a:path w="240" h="111">
                    <a:moveTo>
                      <a:pt x="172" y="111"/>
                    </a:moveTo>
                    <a:lnTo>
                      <a:pt x="131" y="89"/>
                    </a:lnTo>
                    <a:lnTo>
                      <a:pt x="100" y="72"/>
                    </a:lnTo>
                    <a:lnTo>
                      <a:pt x="76" y="59"/>
                    </a:lnTo>
                    <a:lnTo>
                      <a:pt x="57" y="50"/>
                    </a:lnTo>
                    <a:lnTo>
                      <a:pt x="42" y="42"/>
                    </a:lnTo>
                    <a:lnTo>
                      <a:pt x="29" y="35"/>
                    </a:lnTo>
                    <a:lnTo>
                      <a:pt x="16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8" y="10"/>
                    </a:lnTo>
                    <a:lnTo>
                      <a:pt x="32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73" y="5"/>
                    </a:lnTo>
                    <a:lnTo>
                      <a:pt x="86" y="12"/>
                    </a:lnTo>
                    <a:lnTo>
                      <a:pt x="103" y="22"/>
                    </a:lnTo>
                    <a:lnTo>
                      <a:pt x="114" y="26"/>
                    </a:lnTo>
                    <a:lnTo>
                      <a:pt x="123" y="30"/>
                    </a:lnTo>
                    <a:lnTo>
                      <a:pt x="132" y="36"/>
                    </a:lnTo>
                    <a:lnTo>
                      <a:pt x="141" y="42"/>
                    </a:lnTo>
                    <a:lnTo>
                      <a:pt x="152" y="48"/>
                    </a:lnTo>
                    <a:lnTo>
                      <a:pt x="161" y="52"/>
                    </a:lnTo>
                    <a:lnTo>
                      <a:pt x="172" y="58"/>
                    </a:lnTo>
                    <a:lnTo>
                      <a:pt x="183" y="62"/>
                    </a:lnTo>
                    <a:lnTo>
                      <a:pt x="198" y="68"/>
                    </a:lnTo>
                    <a:lnTo>
                      <a:pt x="209" y="74"/>
                    </a:lnTo>
                    <a:lnTo>
                      <a:pt x="217" y="79"/>
                    </a:lnTo>
                    <a:lnTo>
                      <a:pt x="224" y="81"/>
                    </a:lnTo>
                    <a:lnTo>
                      <a:pt x="229" y="83"/>
                    </a:lnTo>
                    <a:lnTo>
                      <a:pt x="232" y="85"/>
                    </a:lnTo>
                    <a:lnTo>
                      <a:pt x="236" y="87"/>
                    </a:lnTo>
                    <a:lnTo>
                      <a:pt x="240" y="88"/>
                    </a:lnTo>
                    <a:lnTo>
                      <a:pt x="236" y="91"/>
                    </a:lnTo>
                    <a:lnTo>
                      <a:pt x="229" y="95"/>
                    </a:lnTo>
                    <a:lnTo>
                      <a:pt x="218" y="98"/>
                    </a:lnTo>
                    <a:lnTo>
                      <a:pt x="208" y="103"/>
                    </a:lnTo>
                    <a:lnTo>
                      <a:pt x="196" y="106"/>
                    </a:lnTo>
                    <a:lnTo>
                      <a:pt x="186" y="109"/>
                    </a:lnTo>
                    <a:lnTo>
                      <a:pt x="178" y="110"/>
                    </a:lnTo>
                    <a:lnTo>
                      <a:pt x="172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49" name="Freeform 153"/>
              <p:cNvSpPr>
                <a:spLocks/>
              </p:cNvSpPr>
              <p:nvPr/>
            </p:nvSpPr>
            <p:spPr bwMode="auto">
              <a:xfrm>
                <a:off x="1263" y="2948"/>
                <a:ext cx="22" cy="17"/>
              </a:xfrm>
              <a:custGeom>
                <a:avLst/>
                <a:gdLst/>
                <a:ahLst/>
                <a:cxnLst>
                  <a:cxn ang="0">
                    <a:pos x="9" y="33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0" y="28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1" y="1"/>
                  </a:cxn>
                  <a:cxn ang="0">
                    <a:pos x="38" y="5"/>
                  </a:cxn>
                  <a:cxn ang="0">
                    <a:pos x="43" y="12"/>
                  </a:cxn>
                  <a:cxn ang="0">
                    <a:pos x="44" y="21"/>
                  </a:cxn>
                  <a:cxn ang="0">
                    <a:pos x="39" y="24"/>
                  </a:cxn>
                  <a:cxn ang="0">
                    <a:pos x="36" y="28"/>
                  </a:cxn>
                  <a:cxn ang="0">
                    <a:pos x="31" y="29"/>
                  </a:cxn>
                  <a:cxn ang="0">
                    <a:pos x="27" y="31"/>
                  </a:cxn>
                  <a:cxn ang="0">
                    <a:pos x="23" y="32"/>
                  </a:cxn>
                  <a:cxn ang="0">
                    <a:pos x="19" y="33"/>
                  </a:cxn>
                  <a:cxn ang="0">
                    <a:pos x="14" y="33"/>
                  </a:cxn>
                  <a:cxn ang="0">
                    <a:pos x="9" y="33"/>
                  </a:cxn>
                </a:cxnLst>
                <a:rect l="0" t="0" r="r" b="b"/>
                <a:pathLst>
                  <a:path w="44" h="33">
                    <a:moveTo>
                      <a:pt x="9" y="33"/>
                    </a:moveTo>
                    <a:lnTo>
                      <a:pt x="7" y="32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0" y="28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38" y="5"/>
                    </a:lnTo>
                    <a:lnTo>
                      <a:pt x="43" y="12"/>
                    </a:lnTo>
                    <a:lnTo>
                      <a:pt x="44" y="21"/>
                    </a:lnTo>
                    <a:lnTo>
                      <a:pt x="39" y="24"/>
                    </a:lnTo>
                    <a:lnTo>
                      <a:pt x="36" y="28"/>
                    </a:lnTo>
                    <a:lnTo>
                      <a:pt x="31" y="29"/>
                    </a:lnTo>
                    <a:lnTo>
                      <a:pt x="27" y="31"/>
                    </a:lnTo>
                    <a:lnTo>
                      <a:pt x="23" y="32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0" name="Freeform 154"/>
              <p:cNvSpPr>
                <a:spLocks/>
              </p:cNvSpPr>
              <p:nvPr/>
            </p:nvSpPr>
            <p:spPr bwMode="auto">
              <a:xfrm>
                <a:off x="1265" y="2952"/>
                <a:ext cx="16" cy="10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9" y="4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7" y="14"/>
                  </a:cxn>
                  <a:cxn ang="0">
                    <a:pos x="21" y="17"/>
                  </a:cxn>
                  <a:cxn ang="0">
                    <a:pos x="14" y="20"/>
                  </a:cxn>
                  <a:cxn ang="0">
                    <a:pos x="6" y="20"/>
                  </a:cxn>
                </a:cxnLst>
                <a:rect l="0" t="0" r="r" b="b"/>
                <a:pathLst>
                  <a:path w="31" h="20">
                    <a:moveTo>
                      <a:pt x="6" y="20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1" name="Freeform 155"/>
              <p:cNvSpPr>
                <a:spLocks/>
              </p:cNvSpPr>
              <p:nvPr/>
            </p:nvSpPr>
            <p:spPr bwMode="auto">
              <a:xfrm>
                <a:off x="1297" y="2888"/>
                <a:ext cx="157" cy="70"/>
              </a:xfrm>
              <a:custGeom>
                <a:avLst/>
                <a:gdLst/>
                <a:ahLst/>
                <a:cxnLst>
                  <a:cxn ang="0">
                    <a:pos x="182" y="136"/>
                  </a:cxn>
                  <a:cxn ang="0">
                    <a:pos x="171" y="133"/>
                  </a:cxn>
                  <a:cxn ang="0">
                    <a:pos x="166" y="130"/>
                  </a:cxn>
                  <a:cxn ang="0">
                    <a:pos x="166" y="128"/>
                  </a:cxn>
                  <a:cxn ang="0">
                    <a:pos x="175" y="123"/>
                  </a:cxn>
                  <a:cxn ang="0">
                    <a:pos x="195" y="118"/>
                  </a:cxn>
                  <a:cxn ang="0">
                    <a:pos x="214" y="112"/>
                  </a:cxn>
                  <a:cxn ang="0">
                    <a:pos x="234" y="105"/>
                  </a:cxn>
                  <a:cxn ang="0">
                    <a:pos x="243" y="90"/>
                  </a:cxn>
                  <a:cxn ang="0">
                    <a:pos x="247" y="70"/>
                  </a:cxn>
                  <a:cxn ang="0">
                    <a:pos x="235" y="58"/>
                  </a:cxn>
                  <a:cxn ang="0">
                    <a:pos x="207" y="43"/>
                  </a:cxn>
                  <a:cxn ang="0">
                    <a:pos x="178" y="29"/>
                  </a:cxn>
                  <a:cxn ang="0">
                    <a:pos x="153" y="20"/>
                  </a:cxn>
                  <a:cxn ang="0">
                    <a:pos x="140" y="22"/>
                  </a:cxn>
                  <a:cxn ang="0">
                    <a:pos x="127" y="24"/>
                  </a:cxn>
                  <a:cxn ang="0">
                    <a:pos x="114" y="24"/>
                  </a:cxn>
                  <a:cxn ang="0">
                    <a:pos x="102" y="22"/>
                  </a:cxn>
                  <a:cxn ang="0">
                    <a:pos x="91" y="24"/>
                  </a:cxn>
                  <a:cxn ang="0">
                    <a:pos x="70" y="35"/>
                  </a:cxn>
                  <a:cxn ang="0">
                    <a:pos x="44" y="47"/>
                  </a:cxn>
                  <a:cxn ang="0">
                    <a:pos x="21" y="57"/>
                  </a:cxn>
                  <a:cxn ang="0">
                    <a:pos x="7" y="54"/>
                  </a:cxn>
                  <a:cxn ang="0">
                    <a:pos x="1" y="51"/>
                  </a:cxn>
                  <a:cxn ang="0">
                    <a:pos x="12" y="42"/>
                  </a:cxn>
                  <a:cxn ang="0">
                    <a:pos x="46" y="24"/>
                  </a:cxn>
                  <a:cxn ang="0">
                    <a:pos x="87" y="9"/>
                  </a:cxn>
                  <a:cxn ang="0">
                    <a:pos x="123" y="0"/>
                  </a:cxn>
                  <a:cxn ang="0">
                    <a:pos x="129" y="5"/>
                  </a:cxn>
                  <a:cxn ang="0">
                    <a:pos x="118" y="14"/>
                  </a:cxn>
                  <a:cxn ang="0">
                    <a:pos x="121" y="16"/>
                  </a:cxn>
                  <a:cxn ang="0">
                    <a:pos x="133" y="9"/>
                  </a:cxn>
                  <a:cxn ang="0">
                    <a:pos x="159" y="11"/>
                  </a:cxn>
                  <a:cxn ang="0">
                    <a:pos x="204" y="30"/>
                  </a:cxn>
                  <a:cxn ang="0">
                    <a:pos x="250" y="52"/>
                  </a:cxn>
                  <a:cxn ang="0">
                    <a:pos x="294" y="76"/>
                  </a:cxn>
                  <a:cxn ang="0">
                    <a:pos x="303" y="95"/>
                  </a:cxn>
                  <a:cxn ang="0">
                    <a:pos x="270" y="111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5" h="140">
                    <a:moveTo>
                      <a:pt x="187" y="140"/>
                    </a:moveTo>
                    <a:lnTo>
                      <a:pt x="182" y="136"/>
                    </a:lnTo>
                    <a:lnTo>
                      <a:pt x="176" y="134"/>
                    </a:lnTo>
                    <a:lnTo>
                      <a:pt x="171" y="133"/>
                    </a:lnTo>
                    <a:lnTo>
                      <a:pt x="165" y="132"/>
                    </a:lnTo>
                    <a:lnTo>
                      <a:pt x="166" y="130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75" y="123"/>
                    </a:lnTo>
                    <a:lnTo>
                      <a:pt x="186" y="120"/>
                    </a:lnTo>
                    <a:lnTo>
                      <a:pt x="195" y="118"/>
                    </a:lnTo>
                    <a:lnTo>
                      <a:pt x="205" y="114"/>
                    </a:lnTo>
                    <a:lnTo>
                      <a:pt x="214" y="112"/>
                    </a:lnTo>
                    <a:lnTo>
                      <a:pt x="225" y="108"/>
                    </a:lnTo>
                    <a:lnTo>
                      <a:pt x="234" y="105"/>
                    </a:lnTo>
                    <a:lnTo>
                      <a:pt x="243" y="100"/>
                    </a:lnTo>
                    <a:lnTo>
                      <a:pt x="243" y="90"/>
                    </a:lnTo>
                    <a:lnTo>
                      <a:pt x="245" y="80"/>
                    </a:lnTo>
                    <a:lnTo>
                      <a:pt x="247" y="70"/>
                    </a:lnTo>
                    <a:lnTo>
                      <a:pt x="247" y="64"/>
                    </a:lnTo>
                    <a:lnTo>
                      <a:pt x="235" y="58"/>
                    </a:lnTo>
                    <a:lnTo>
                      <a:pt x="221" y="50"/>
                    </a:lnTo>
                    <a:lnTo>
                      <a:pt x="207" y="43"/>
                    </a:lnTo>
                    <a:lnTo>
                      <a:pt x="193" y="36"/>
                    </a:lnTo>
                    <a:lnTo>
                      <a:pt x="178" y="29"/>
                    </a:lnTo>
                    <a:lnTo>
                      <a:pt x="165" y="23"/>
                    </a:lnTo>
                    <a:lnTo>
                      <a:pt x="153" y="20"/>
                    </a:lnTo>
                    <a:lnTo>
                      <a:pt x="144" y="19"/>
                    </a:lnTo>
                    <a:lnTo>
                      <a:pt x="140" y="22"/>
                    </a:lnTo>
                    <a:lnTo>
                      <a:pt x="134" y="24"/>
                    </a:lnTo>
                    <a:lnTo>
                      <a:pt x="127" y="24"/>
                    </a:lnTo>
                    <a:lnTo>
                      <a:pt x="121" y="24"/>
                    </a:lnTo>
                    <a:lnTo>
                      <a:pt x="114" y="24"/>
                    </a:lnTo>
                    <a:lnTo>
                      <a:pt x="107" y="23"/>
                    </a:lnTo>
                    <a:lnTo>
                      <a:pt x="102" y="22"/>
                    </a:lnTo>
                    <a:lnTo>
                      <a:pt x="97" y="21"/>
                    </a:lnTo>
                    <a:lnTo>
                      <a:pt x="91" y="24"/>
                    </a:lnTo>
                    <a:lnTo>
                      <a:pt x="82" y="29"/>
                    </a:lnTo>
                    <a:lnTo>
                      <a:pt x="70" y="35"/>
                    </a:lnTo>
                    <a:lnTo>
                      <a:pt x="58" y="40"/>
                    </a:lnTo>
                    <a:lnTo>
                      <a:pt x="44" y="47"/>
                    </a:lnTo>
                    <a:lnTo>
                      <a:pt x="31" y="53"/>
                    </a:lnTo>
                    <a:lnTo>
                      <a:pt x="21" y="57"/>
                    </a:lnTo>
                    <a:lnTo>
                      <a:pt x="13" y="58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12" y="42"/>
                    </a:lnTo>
                    <a:lnTo>
                      <a:pt x="28" y="34"/>
                    </a:lnTo>
                    <a:lnTo>
                      <a:pt x="46" y="24"/>
                    </a:lnTo>
                    <a:lnTo>
                      <a:pt x="67" y="16"/>
                    </a:lnTo>
                    <a:lnTo>
                      <a:pt x="87" y="9"/>
                    </a:lnTo>
                    <a:lnTo>
                      <a:pt x="106" y="4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29" y="5"/>
                    </a:lnTo>
                    <a:lnTo>
                      <a:pt x="122" y="8"/>
                    </a:lnTo>
                    <a:lnTo>
                      <a:pt x="118" y="14"/>
                    </a:lnTo>
                    <a:lnTo>
                      <a:pt x="114" y="20"/>
                    </a:lnTo>
                    <a:lnTo>
                      <a:pt x="121" y="16"/>
                    </a:lnTo>
                    <a:lnTo>
                      <a:pt x="128" y="13"/>
                    </a:lnTo>
                    <a:lnTo>
                      <a:pt x="133" y="9"/>
                    </a:lnTo>
                    <a:lnTo>
                      <a:pt x="138" y="4"/>
                    </a:lnTo>
                    <a:lnTo>
                      <a:pt x="159" y="11"/>
                    </a:lnTo>
                    <a:lnTo>
                      <a:pt x="182" y="20"/>
                    </a:lnTo>
                    <a:lnTo>
                      <a:pt x="204" y="30"/>
                    </a:lnTo>
                    <a:lnTo>
                      <a:pt x="227" y="40"/>
                    </a:lnTo>
                    <a:lnTo>
                      <a:pt x="250" y="52"/>
                    </a:lnTo>
                    <a:lnTo>
                      <a:pt x="272" y="65"/>
                    </a:lnTo>
                    <a:lnTo>
                      <a:pt x="294" y="76"/>
                    </a:lnTo>
                    <a:lnTo>
                      <a:pt x="315" y="88"/>
                    </a:lnTo>
                    <a:lnTo>
                      <a:pt x="303" y="95"/>
                    </a:lnTo>
                    <a:lnTo>
                      <a:pt x="288" y="103"/>
                    </a:lnTo>
                    <a:lnTo>
                      <a:pt x="270" y="111"/>
                    </a:lnTo>
                    <a:lnTo>
                      <a:pt x="251" y="120"/>
                    </a:lnTo>
                    <a:lnTo>
                      <a:pt x="232" y="127"/>
                    </a:lnTo>
                    <a:lnTo>
                      <a:pt x="214" y="134"/>
                    </a:lnTo>
                    <a:lnTo>
                      <a:pt x="198" y="138"/>
                    </a:lnTo>
                    <a:lnTo>
                      <a:pt x="187" y="14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2" name="Freeform 156"/>
              <p:cNvSpPr>
                <a:spLocks/>
              </p:cNvSpPr>
              <p:nvPr/>
            </p:nvSpPr>
            <p:spPr bwMode="auto">
              <a:xfrm>
                <a:off x="1294" y="2946"/>
                <a:ext cx="22" cy="11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4" y="21"/>
                  </a:cxn>
                  <a:cxn ang="0">
                    <a:pos x="19" y="20"/>
                  </a:cxn>
                  <a:cxn ang="0">
                    <a:pos x="13" y="18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7" y="12"/>
                  </a:cxn>
                  <a:cxn ang="0">
                    <a:pos x="33" y="15"/>
                  </a:cxn>
                  <a:cxn ang="0">
                    <a:pos x="39" y="19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5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4" y="21"/>
                    </a:lnTo>
                    <a:lnTo>
                      <a:pt x="19" y="20"/>
                    </a:lnTo>
                    <a:lnTo>
                      <a:pt x="13" y="18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5" y="5"/>
                    </a:lnTo>
                    <a:lnTo>
                      <a:pt x="21" y="8"/>
                    </a:lnTo>
                    <a:lnTo>
                      <a:pt x="27" y="12"/>
                    </a:lnTo>
                    <a:lnTo>
                      <a:pt x="33" y="15"/>
                    </a:lnTo>
                    <a:lnTo>
                      <a:pt x="39" y="19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3" name="Freeform 157"/>
              <p:cNvSpPr>
                <a:spLocks/>
              </p:cNvSpPr>
              <p:nvPr/>
            </p:nvSpPr>
            <p:spPr bwMode="auto">
              <a:xfrm>
                <a:off x="1213" y="2943"/>
                <a:ext cx="10" cy="11"/>
              </a:xfrm>
              <a:custGeom>
                <a:avLst/>
                <a:gdLst/>
                <a:ahLst/>
                <a:cxnLst>
                  <a:cxn ang="0">
                    <a:pos x="12" y="21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6" y="9"/>
                  </a:cxn>
                  <a:cxn ang="0">
                    <a:pos x="10" y="6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1" y="4"/>
                  </a:cxn>
                  <a:cxn ang="0">
                    <a:pos x="21" y="11"/>
                  </a:cxn>
                  <a:cxn ang="0">
                    <a:pos x="17" y="18"/>
                  </a:cxn>
                  <a:cxn ang="0">
                    <a:pos x="12" y="21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lnTo>
                      <a:pt x="12" y="19"/>
                    </a:lnTo>
                    <a:lnTo>
                      <a:pt x="12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6" y="9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4" name="Freeform 158"/>
              <p:cNvSpPr>
                <a:spLocks/>
              </p:cNvSpPr>
              <p:nvPr/>
            </p:nvSpPr>
            <p:spPr bwMode="auto">
              <a:xfrm>
                <a:off x="1313" y="2901"/>
                <a:ext cx="102" cy="48"/>
              </a:xfrm>
              <a:custGeom>
                <a:avLst/>
                <a:gdLst/>
                <a:ahLst/>
                <a:cxnLst>
                  <a:cxn ang="0">
                    <a:pos x="112" y="93"/>
                  </a:cxn>
                  <a:cxn ang="0">
                    <a:pos x="104" y="88"/>
                  </a:cxn>
                  <a:cxn ang="0">
                    <a:pos x="95" y="85"/>
                  </a:cxn>
                  <a:cxn ang="0">
                    <a:pos x="86" y="81"/>
                  </a:cxn>
                  <a:cxn ang="0">
                    <a:pos x="73" y="68"/>
                  </a:cxn>
                  <a:cxn ang="0">
                    <a:pos x="58" y="51"/>
                  </a:cxn>
                  <a:cxn ang="0">
                    <a:pos x="41" y="42"/>
                  </a:cxn>
                  <a:cxn ang="0">
                    <a:pos x="20" y="40"/>
                  </a:cxn>
                  <a:cxn ang="0">
                    <a:pos x="5" y="39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6" y="19"/>
                  </a:cxn>
                  <a:cxn ang="0">
                    <a:pos x="45" y="10"/>
                  </a:cxn>
                  <a:cxn ang="0">
                    <a:pos x="65" y="3"/>
                  </a:cxn>
                  <a:cxn ang="0">
                    <a:pos x="80" y="3"/>
                  </a:cxn>
                  <a:cxn ang="0">
                    <a:pos x="91" y="3"/>
                  </a:cxn>
                  <a:cxn ang="0">
                    <a:pos x="104" y="2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47" y="11"/>
                  </a:cxn>
                  <a:cxn ang="0">
                    <a:pos x="163" y="20"/>
                  </a:cxn>
                  <a:cxn ang="0">
                    <a:pos x="180" y="28"/>
                  </a:cxn>
                  <a:cxn ang="0">
                    <a:pos x="197" y="35"/>
                  </a:cxn>
                  <a:cxn ang="0">
                    <a:pos x="204" y="39"/>
                  </a:cxn>
                  <a:cxn ang="0">
                    <a:pos x="204" y="46"/>
                  </a:cxn>
                  <a:cxn ang="0">
                    <a:pos x="204" y="57"/>
                  </a:cxn>
                  <a:cxn ang="0">
                    <a:pos x="195" y="73"/>
                  </a:cxn>
                  <a:cxn ang="0">
                    <a:pos x="172" y="83"/>
                  </a:cxn>
                  <a:cxn ang="0">
                    <a:pos x="149" y="90"/>
                  </a:cxn>
                  <a:cxn ang="0">
                    <a:pos x="126" y="94"/>
                  </a:cxn>
                </a:cxnLst>
                <a:rect l="0" t="0" r="r" b="b"/>
                <a:pathLst>
                  <a:path w="205" h="95">
                    <a:moveTo>
                      <a:pt x="117" y="95"/>
                    </a:moveTo>
                    <a:lnTo>
                      <a:pt x="112" y="93"/>
                    </a:lnTo>
                    <a:lnTo>
                      <a:pt x="107" y="91"/>
                    </a:lnTo>
                    <a:lnTo>
                      <a:pt x="104" y="88"/>
                    </a:lnTo>
                    <a:lnTo>
                      <a:pt x="99" y="87"/>
                    </a:lnTo>
                    <a:lnTo>
                      <a:pt x="95" y="85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1" y="79"/>
                    </a:lnTo>
                    <a:lnTo>
                      <a:pt x="73" y="68"/>
                    </a:lnTo>
                    <a:lnTo>
                      <a:pt x="66" y="58"/>
                    </a:lnTo>
                    <a:lnTo>
                      <a:pt x="58" y="51"/>
                    </a:lnTo>
                    <a:lnTo>
                      <a:pt x="50" y="46"/>
                    </a:lnTo>
                    <a:lnTo>
                      <a:pt x="41" y="42"/>
                    </a:lnTo>
                    <a:lnTo>
                      <a:pt x="31" y="40"/>
                    </a:lnTo>
                    <a:lnTo>
                      <a:pt x="20" y="40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4"/>
                    </a:lnTo>
                    <a:lnTo>
                      <a:pt x="26" y="19"/>
                    </a:lnTo>
                    <a:lnTo>
                      <a:pt x="35" y="13"/>
                    </a:lnTo>
                    <a:lnTo>
                      <a:pt x="45" y="10"/>
                    </a:lnTo>
                    <a:lnTo>
                      <a:pt x="56" y="5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0" y="3"/>
                    </a:lnTo>
                    <a:lnTo>
                      <a:pt x="86" y="3"/>
                    </a:lnTo>
                    <a:lnTo>
                      <a:pt x="91" y="3"/>
                    </a:lnTo>
                    <a:lnTo>
                      <a:pt x="98" y="3"/>
                    </a:lnTo>
                    <a:lnTo>
                      <a:pt x="104" y="2"/>
                    </a:lnTo>
                    <a:lnTo>
                      <a:pt x="110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9" y="3"/>
                    </a:lnTo>
                    <a:lnTo>
                      <a:pt x="138" y="8"/>
                    </a:lnTo>
                    <a:lnTo>
                      <a:pt x="147" y="11"/>
                    </a:lnTo>
                    <a:lnTo>
                      <a:pt x="155" y="16"/>
                    </a:lnTo>
                    <a:lnTo>
                      <a:pt x="163" y="20"/>
                    </a:lnTo>
                    <a:lnTo>
                      <a:pt x="171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5"/>
                    </a:lnTo>
                    <a:lnTo>
                      <a:pt x="202" y="38"/>
                    </a:lnTo>
                    <a:lnTo>
                      <a:pt x="204" y="39"/>
                    </a:lnTo>
                    <a:lnTo>
                      <a:pt x="205" y="40"/>
                    </a:lnTo>
                    <a:lnTo>
                      <a:pt x="204" y="46"/>
                    </a:lnTo>
                    <a:lnTo>
                      <a:pt x="204" y="50"/>
                    </a:lnTo>
                    <a:lnTo>
                      <a:pt x="204" y="57"/>
                    </a:lnTo>
                    <a:lnTo>
                      <a:pt x="204" y="69"/>
                    </a:lnTo>
                    <a:lnTo>
                      <a:pt x="195" y="73"/>
                    </a:lnTo>
                    <a:lnTo>
                      <a:pt x="185" y="78"/>
                    </a:lnTo>
                    <a:lnTo>
                      <a:pt x="172" y="83"/>
                    </a:lnTo>
                    <a:lnTo>
                      <a:pt x="160" y="86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6" y="94"/>
                    </a:lnTo>
                    <a:lnTo>
                      <a:pt x="117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5" name="Freeform 159"/>
              <p:cNvSpPr>
                <a:spLocks/>
              </p:cNvSpPr>
              <p:nvPr/>
            </p:nvSpPr>
            <p:spPr bwMode="auto">
              <a:xfrm>
                <a:off x="1208" y="2939"/>
                <a:ext cx="13" cy="8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1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15" y="10"/>
                  </a:cxn>
                  <a:cxn ang="0">
                    <a:pos x="8" y="14"/>
                  </a:cxn>
                  <a:cxn ang="0">
                    <a:pos x="4" y="15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6" name="Freeform 160"/>
              <p:cNvSpPr>
                <a:spLocks/>
              </p:cNvSpPr>
              <p:nvPr/>
            </p:nvSpPr>
            <p:spPr bwMode="auto">
              <a:xfrm>
                <a:off x="1373" y="2927"/>
                <a:ext cx="27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17" y="10"/>
                  </a:cxn>
                  <a:cxn ang="0">
                    <a:pos x="25" y="7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47" y="2"/>
                  </a:cxn>
                  <a:cxn ang="0">
                    <a:pos x="54" y="0"/>
                  </a:cxn>
                  <a:cxn ang="0">
                    <a:pos x="53" y="4"/>
                  </a:cxn>
                  <a:cxn ang="0">
                    <a:pos x="47" y="9"/>
                  </a:cxn>
                  <a:cxn ang="0">
                    <a:pos x="39" y="12"/>
                  </a:cxn>
                  <a:cxn ang="0">
                    <a:pos x="31" y="15"/>
                  </a:cxn>
                  <a:cxn ang="0">
                    <a:pos x="21" y="19"/>
                  </a:cxn>
                  <a:cxn ang="0">
                    <a:pos x="12" y="22"/>
                  </a:cxn>
                  <a:cxn ang="0">
                    <a:pos x="5" y="24"/>
                  </a:cxn>
                  <a:cxn ang="0">
                    <a:pos x="0" y="25"/>
                  </a:cxn>
                </a:cxnLst>
                <a:rect l="0" t="0" r="r" b="b"/>
                <a:pathLst>
                  <a:path w="54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17"/>
                    </a:lnTo>
                    <a:lnTo>
                      <a:pt x="12" y="13"/>
                    </a:lnTo>
                    <a:lnTo>
                      <a:pt x="17" y="10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47" y="9"/>
                    </a:lnTo>
                    <a:lnTo>
                      <a:pt x="39" y="12"/>
                    </a:lnTo>
                    <a:lnTo>
                      <a:pt x="31" y="15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7" name="Freeform 161"/>
              <p:cNvSpPr>
                <a:spLocks/>
              </p:cNvSpPr>
              <p:nvPr/>
            </p:nvSpPr>
            <p:spPr bwMode="auto">
              <a:xfrm>
                <a:off x="1421" y="2923"/>
                <a:ext cx="16" cy="16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0"/>
                  </a:cxn>
                  <a:cxn ang="0">
                    <a:pos x="22" y="29"/>
                  </a:cxn>
                  <a:cxn ang="0">
                    <a:pos x="22" y="28"/>
                  </a:cxn>
                  <a:cxn ang="0">
                    <a:pos x="21" y="27"/>
                  </a:cxn>
                  <a:cxn ang="0">
                    <a:pos x="18" y="27"/>
                  </a:cxn>
                  <a:cxn ang="0">
                    <a:pos x="15" y="27"/>
                  </a:cxn>
                  <a:cxn ang="0">
                    <a:pos x="11" y="27"/>
                  </a:cxn>
                  <a:cxn ang="0">
                    <a:pos x="8" y="28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7" y="18"/>
                  </a:cxn>
                  <a:cxn ang="0">
                    <a:pos x="5" y="19"/>
                  </a:cxn>
                  <a:cxn ang="0">
                    <a:pos x="3" y="19"/>
                  </a:cxn>
                  <a:cxn ang="0">
                    <a:pos x="1" y="20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8" y="7"/>
                  </a:cxn>
                  <a:cxn ang="0">
                    <a:pos x="16" y="3"/>
                  </a:cxn>
                  <a:cxn ang="0">
                    <a:pos x="23" y="0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31" y="11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8" y="15"/>
                  </a:cxn>
                  <a:cxn ang="0">
                    <a:pos x="26" y="17"/>
                  </a:cxn>
                  <a:cxn ang="0">
                    <a:pos x="28" y="19"/>
                  </a:cxn>
                  <a:cxn ang="0">
                    <a:pos x="29" y="21"/>
                  </a:cxn>
                  <a:cxn ang="0">
                    <a:pos x="30" y="25"/>
                  </a:cxn>
                  <a:cxn ang="0">
                    <a:pos x="30" y="29"/>
                  </a:cxn>
                  <a:cxn ang="0">
                    <a:pos x="28" y="30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2" y="32"/>
                  </a:cxn>
                </a:cxnLst>
                <a:rect l="0" t="0" r="r" b="b"/>
                <a:pathLst>
                  <a:path w="31" h="32">
                    <a:moveTo>
                      <a:pt x="22" y="32"/>
                    </a:move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29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8" name="Freeform 162"/>
              <p:cNvSpPr>
                <a:spLocks/>
              </p:cNvSpPr>
              <p:nvPr/>
            </p:nvSpPr>
            <p:spPr bwMode="auto">
              <a:xfrm>
                <a:off x="1328" y="2926"/>
                <a:ext cx="17" cy="10"/>
              </a:xfrm>
              <a:custGeom>
                <a:avLst/>
                <a:gdLst/>
                <a:ahLst/>
                <a:cxnLst>
                  <a:cxn ang="0">
                    <a:pos x="31" y="21"/>
                  </a:cxn>
                  <a:cxn ang="0">
                    <a:pos x="23" y="16"/>
                  </a:cxn>
                  <a:cxn ang="0">
                    <a:pos x="15" y="13"/>
                  </a:cxn>
                  <a:cxn ang="0">
                    <a:pos x="7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6" y="12"/>
                  </a:cxn>
                  <a:cxn ang="0">
                    <a:pos x="30" y="15"/>
                  </a:cxn>
                  <a:cxn ang="0">
                    <a:pos x="35" y="20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2" y="20"/>
                  </a:cxn>
                  <a:cxn ang="0">
                    <a:pos x="31" y="21"/>
                  </a:cxn>
                </a:cxnLst>
                <a:rect l="0" t="0" r="r" b="b"/>
                <a:pathLst>
                  <a:path w="35" h="21">
                    <a:moveTo>
                      <a:pt x="31" y="21"/>
                    </a:moveTo>
                    <a:lnTo>
                      <a:pt x="23" y="16"/>
                    </a:lnTo>
                    <a:lnTo>
                      <a:pt x="15" y="13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6" y="12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59" name="Freeform 163"/>
              <p:cNvSpPr>
                <a:spLocks/>
              </p:cNvSpPr>
              <p:nvPr/>
            </p:nvSpPr>
            <p:spPr bwMode="auto">
              <a:xfrm>
                <a:off x="1351" y="2912"/>
                <a:ext cx="23" cy="19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4" y="31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40" y="0"/>
                  </a:cxn>
                  <a:cxn ang="0">
                    <a:pos x="45" y="8"/>
                  </a:cxn>
                  <a:cxn ang="0">
                    <a:pos x="47" y="17"/>
                  </a:cxn>
                  <a:cxn ang="0">
                    <a:pos x="45" y="23"/>
                  </a:cxn>
                  <a:cxn ang="0">
                    <a:pos x="42" y="29"/>
                  </a:cxn>
                  <a:cxn ang="0">
                    <a:pos x="37" y="34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3" y="40"/>
                  </a:cxn>
                </a:cxnLst>
                <a:rect l="0" t="0" r="r" b="b"/>
                <a:pathLst>
                  <a:path w="47" h="40">
                    <a:moveTo>
                      <a:pt x="13" y="40"/>
                    </a:moveTo>
                    <a:lnTo>
                      <a:pt x="4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5" y="8"/>
                    </a:lnTo>
                    <a:lnTo>
                      <a:pt x="47" y="17"/>
                    </a:lnTo>
                    <a:lnTo>
                      <a:pt x="45" y="23"/>
                    </a:lnTo>
                    <a:lnTo>
                      <a:pt x="42" y="29"/>
                    </a:lnTo>
                    <a:lnTo>
                      <a:pt x="37" y="34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60" name="Freeform 164"/>
              <p:cNvSpPr>
                <a:spLocks/>
              </p:cNvSpPr>
              <p:nvPr/>
            </p:nvSpPr>
            <p:spPr bwMode="auto">
              <a:xfrm>
                <a:off x="1428" y="2927"/>
                <a:ext cx="4" cy="4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9"/>
                  </a:cxn>
                </a:cxnLst>
                <a:rect l="0" t="0" r="r" b="b"/>
                <a:pathLst>
                  <a:path w="9" h="9">
                    <a:moveTo>
                      <a:pt x="1" y="9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2261" name="Freeform 165"/>
              <p:cNvSpPr>
                <a:spLocks/>
              </p:cNvSpPr>
              <p:nvPr/>
            </p:nvSpPr>
            <p:spPr bwMode="auto">
              <a:xfrm>
                <a:off x="1355" y="2916"/>
                <a:ext cx="15" cy="11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1" y="18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2" y="3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7" y="13"/>
                  </a:cxn>
                  <a:cxn ang="0">
                    <a:pos x="23" y="20"/>
                  </a:cxn>
                  <a:cxn ang="0">
                    <a:pos x="14" y="22"/>
                  </a:cxn>
                  <a:cxn ang="0">
                    <a:pos x="4" y="23"/>
                  </a:cxn>
                </a:cxnLst>
                <a:rect l="0" t="0" r="r" b="b"/>
                <a:pathLst>
                  <a:path w="28" h="23">
                    <a:moveTo>
                      <a:pt x="4" y="23"/>
                    </a:moveTo>
                    <a:lnTo>
                      <a:pt x="1" y="18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7" y="13"/>
                    </a:lnTo>
                    <a:lnTo>
                      <a:pt x="23" y="20"/>
                    </a:lnTo>
                    <a:lnTo>
                      <a:pt x="14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95536" y="946815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4.  Metoder for risikoreduksjon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776536" y="2273965"/>
            <a:ext cx="7924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Ulike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metoder</a:t>
            </a:r>
            <a:r>
              <a:rPr lang="en-US" sz="2000" b="0" dirty="0">
                <a:solidFill>
                  <a:srgbClr val="333366"/>
                </a:solidFill>
              </a:rPr>
              <a:t> for å </a:t>
            </a:r>
            <a:r>
              <a:rPr lang="en-US" sz="2000" b="0" dirty="0" err="1">
                <a:solidFill>
                  <a:srgbClr val="333366"/>
                </a:solidFill>
              </a:rPr>
              <a:t>redusere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eller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eliminere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usikkerhet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et </a:t>
            </a:r>
            <a:r>
              <a:rPr lang="en-US" sz="2000" b="0" dirty="0" err="1">
                <a:solidFill>
                  <a:srgbClr val="333366"/>
                </a:solidFill>
              </a:rPr>
              <a:t>selskaps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r>
              <a:rPr lang="en-US" sz="2000" b="0" dirty="0">
                <a:solidFill>
                  <a:srgbClr val="333366"/>
                </a:solidFill>
              </a:rPr>
              <a:t>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Immunisering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renterisiko</a:t>
            </a: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>
                <a:solidFill>
                  <a:srgbClr val="333366"/>
                </a:solidFill>
              </a:rPr>
              <a:t>Forward </a:t>
            </a:r>
            <a:r>
              <a:rPr lang="en-US" sz="2000" b="0" dirty="0" err="1">
                <a:solidFill>
                  <a:srgbClr val="333366"/>
                </a:solidFill>
              </a:rPr>
              <a:t>kontrakter</a:t>
            </a: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>
                <a:solidFill>
                  <a:srgbClr val="333366"/>
                </a:solidFill>
              </a:rPr>
              <a:t>Futures </a:t>
            </a:r>
            <a:r>
              <a:rPr lang="en-US" sz="2000" b="0" dirty="0" err="1">
                <a:solidFill>
                  <a:srgbClr val="333366"/>
                </a:solidFill>
              </a:rPr>
              <a:t>kontrakter</a:t>
            </a: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Opsjoner</a:t>
            </a: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>
                <a:solidFill>
                  <a:srgbClr val="333366"/>
                </a:solidFill>
              </a:rPr>
              <a:t>Swaps</a:t>
            </a:r>
          </a:p>
        </p:txBody>
      </p:sp>
      <p:grpSp>
        <p:nvGrpSpPr>
          <p:cNvPr id="135175" name="Group 7"/>
          <p:cNvGrpSpPr>
            <a:grpSpLocks/>
          </p:cNvGrpSpPr>
          <p:nvPr/>
        </p:nvGrpSpPr>
        <p:grpSpPr bwMode="auto">
          <a:xfrm>
            <a:off x="6899524" y="967453"/>
            <a:ext cx="1725612" cy="1046162"/>
            <a:chOff x="3936" y="3360"/>
            <a:chExt cx="1087" cy="659"/>
          </a:xfrm>
        </p:grpSpPr>
        <p:grpSp>
          <p:nvGrpSpPr>
            <p:cNvPr id="135176" name="Group 8"/>
            <p:cNvGrpSpPr>
              <a:grpSpLocks/>
            </p:cNvGrpSpPr>
            <p:nvPr/>
          </p:nvGrpSpPr>
          <p:grpSpPr bwMode="auto">
            <a:xfrm>
              <a:off x="3936" y="3360"/>
              <a:ext cx="1087" cy="659"/>
              <a:chOff x="3744" y="3360"/>
              <a:chExt cx="1087" cy="659"/>
            </a:xfrm>
          </p:grpSpPr>
          <p:pic>
            <p:nvPicPr>
              <p:cNvPr id="135177" name="Picture 9" descr="C:\Programfiler\Microsoft Office\Clipart\standard\stddir2\BS00503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7" y="3360"/>
                <a:ext cx="694" cy="659"/>
              </a:xfrm>
              <a:prstGeom prst="rect">
                <a:avLst/>
              </a:prstGeom>
              <a:noFill/>
            </p:spPr>
          </p:pic>
          <p:sp>
            <p:nvSpPr>
              <p:cNvPr id="135178" name="Rectangle 10"/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7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1F7B3E"/>
                    </a:solidFill>
                    <a:latin typeface="Bernard MT Condensed" pitchFamily="18" charset="0"/>
                  </a:rPr>
                  <a:t>Høy risiko</a:t>
                </a:r>
                <a:endParaRPr lang="nb-NO" sz="1800">
                  <a:solidFill>
                    <a:srgbClr val="1F7B3E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135179" name="Group 11"/>
            <p:cNvGrpSpPr>
              <a:grpSpLocks/>
            </p:cNvGrpSpPr>
            <p:nvPr/>
          </p:nvGrpSpPr>
          <p:grpSpPr bwMode="auto">
            <a:xfrm>
              <a:off x="4848" y="3491"/>
              <a:ext cx="160" cy="301"/>
              <a:chOff x="1152" y="2880"/>
              <a:chExt cx="343" cy="679"/>
            </a:xfrm>
          </p:grpSpPr>
          <p:sp>
            <p:nvSpPr>
              <p:cNvPr id="135180" name="Freeform 12"/>
              <p:cNvSpPr>
                <a:spLocks/>
              </p:cNvSpPr>
              <p:nvPr/>
            </p:nvSpPr>
            <p:spPr bwMode="auto">
              <a:xfrm>
                <a:off x="1211" y="3465"/>
                <a:ext cx="265" cy="94"/>
              </a:xfrm>
              <a:custGeom>
                <a:avLst/>
                <a:gdLst/>
                <a:ahLst/>
                <a:cxnLst>
                  <a:cxn ang="0">
                    <a:pos x="137" y="183"/>
                  </a:cxn>
                  <a:cxn ang="0">
                    <a:pos x="100" y="178"/>
                  </a:cxn>
                  <a:cxn ang="0">
                    <a:pos x="65" y="174"/>
                  </a:cxn>
                  <a:cxn ang="0">
                    <a:pos x="31" y="168"/>
                  </a:cxn>
                  <a:cxn ang="0">
                    <a:pos x="4" y="141"/>
                  </a:cxn>
                  <a:cxn ang="0">
                    <a:pos x="0" y="65"/>
                  </a:cxn>
                  <a:cxn ang="0">
                    <a:pos x="19" y="27"/>
                  </a:cxn>
                  <a:cxn ang="0">
                    <a:pos x="55" y="16"/>
                  </a:cxn>
                  <a:cxn ang="0">
                    <a:pos x="93" y="11"/>
                  </a:cxn>
                  <a:cxn ang="0">
                    <a:pos x="134" y="8"/>
                  </a:cxn>
                  <a:cxn ang="0">
                    <a:pos x="176" y="5"/>
                  </a:cxn>
                  <a:cxn ang="0">
                    <a:pos x="218" y="4"/>
                  </a:cxn>
                  <a:cxn ang="0">
                    <a:pos x="263" y="2"/>
                  </a:cxn>
                  <a:cxn ang="0">
                    <a:pos x="307" y="1"/>
                  </a:cxn>
                  <a:cxn ang="0">
                    <a:pos x="352" y="0"/>
                  </a:cxn>
                  <a:cxn ang="0">
                    <a:pos x="397" y="2"/>
                  </a:cxn>
                  <a:cxn ang="0">
                    <a:pos x="442" y="7"/>
                  </a:cxn>
                  <a:cxn ang="0">
                    <a:pos x="484" y="13"/>
                  </a:cxn>
                  <a:cxn ang="0">
                    <a:pos x="522" y="42"/>
                  </a:cxn>
                  <a:cxn ang="0">
                    <a:pos x="528" y="110"/>
                  </a:cxn>
                  <a:cxn ang="0">
                    <a:pos x="520" y="151"/>
                  </a:cxn>
                  <a:cxn ang="0">
                    <a:pos x="498" y="162"/>
                  </a:cxn>
                  <a:cxn ang="0">
                    <a:pos x="474" y="170"/>
                  </a:cxn>
                  <a:cxn ang="0">
                    <a:pos x="450" y="176"/>
                  </a:cxn>
                  <a:cxn ang="0">
                    <a:pos x="433" y="179"/>
                  </a:cxn>
                  <a:cxn ang="0">
                    <a:pos x="407" y="181"/>
                  </a:cxn>
                  <a:cxn ang="0">
                    <a:pos x="370" y="183"/>
                  </a:cxn>
                  <a:cxn ang="0">
                    <a:pos x="326" y="185"/>
                  </a:cxn>
                  <a:cxn ang="0">
                    <a:pos x="278" y="187"/>
                  </a:cxn>
                  <a:cxn ang="0">
                    <a:pos x="233" y="189"/>
                  </a:cxn>
                  <a:cxn ang="0">
                    <a:pos x="193" y="189"/>
                  </a:cxn>
                  <a:cxn ang="0">
                    <a:pos x="164" y="186"/>
                  </a:cxn>
                </a:cxnLst>
                <a:rect l="0" t="0" r="r" b="b"/>
                <a:pathLst>
                  <a:path w="528" h="189">
                    <a:moveTo>
                      <a:pt x="155" y="185"/>
                    </a:moveTo>
                    <a:lnTo>
                      <a:pt x="137" y="183"/>
                    </a:lnTo>
                    <a:lnTo>
                      <a:pt x="118" y="181"/>
                    </a:lnTo>
                    <a:lnTo>
                      <a:pt x="100" y="178"/>
                    </a:lnTo>
                    <a:lnTo>
                      <a:pt x="83" y="176"/>
                    </a:lnTo>
                    <a:lnTo>
                      <a:pt x="65" y="174"/>
                    </a:lnTo>
                    <a:lnTo>
                      <a:pt x="48" y="171"/>
                    </a:lnTo>
                    <a:lnTo>
                      <a:pt x="31" y="168"/>
                    </a:lnTo>
                    <a:lnTo>
                      <a:pt x="15" y="164"/>
                    </a:lnTo>
                    <a:lnTo>
                      <a:pt x="4" y="141"/>
                    </a:lnTo>
                    <a:lnTo>
                      <a:pt x="1" y="105"/>
                    </a:lnTo>
                    <a:lnTo>
                      <a:pt x="0" y="65"/>
                    </a:lnTo>
                    <a:lnTo>
                      <a:pt x="3" y="38"/>
                    </a:lnTo>
                    <a:lnTo>
                      <a:pt x="19" y="27"/>
                    </a:lnTo>
                    <a:lnTo>
                      <a:pt x="36" y="20"/>
                    </a:lnTo>
                    <a:lnTo>
                      <a:pt x="55" y="16"/>
                    </a:lnTo>
                    <a:lnTo>
                      <a:pt x="74" y="12"/>
                    </a:lnTo>
                    <a:lnTo>
                      <a:pt x="93" y="11"/>
                    </a:lnTo>
                    <a:lnTo>
                      <a:pt x="114" y="10"/>
                    </a:lnTo>
                    <a:lnTo>
                      <a:pt x="134" y="8"/>
                    </a:lnTo>
                    <a:lnTo>
                      <a:pt x="155" y="7"/>
                    </a:lnTo>
                    <a:lnTo>
                      <a:pt x="176" y="5"/>
                    </a:lnTo>
                    <a:lnTo>
                      <a:pt x="198" y="5"/>
                    </a:lnTo>
                    <a:lnTo>
                      <a:pt x="218" y="4"/>
                    </a:lnTo>
                    <a:lnTo>
                      <a:pt x="240" y="3"/>
                    </a:lnTo>
                    <a:lnTo>
                      <a:pt x="263" y="2"/>
                    </a:lnTo>
                    <a:lnTo>
                      <a:pt x="285" y="1"/>
                    </a:lnTo>
                    <a:lnTo>
                      <a:pt x="307" y="1"/>
                    </a:lnTo>
                    <a:lnTo>
                      <a:pt x="330" y="0"/>
                    </a:lnTo>
                    <a:lnTo>
                      <a:pt x="352" y="0"/>
                    </a:lnTo>
                    <a:lnTo>
                      <a:pt x="375" y="1"/>
                    </a:lnTo>
                    <a:lnTo>
                      <a:pt x="397" y="2"/>
                    </a:lnTo>
                    <a:lnTo>
                      <a:pt x="420" y="3"/>
                    </a:lnTo>
                    <a:lnTo>
                      <a:pt x="442" y="7"/>
                    </a:lnTo>
                    <a:lnTo>
                      <a:pt x="464" y="10"/>
                    </a:lnTo>
                    <a:lnTo>
                      <a:pt x="484" y="13"/>
                    </a:lnTo>
                    <a:lnTo>
                      <a:pt x="506" y="19"/>
                    </a:lnTo>
                    <a:lnTo>
                      <a:pt x="522" y="42"/>
                    </a:lnTo>
                    <a:lnTo>
                      <a:pt x="528" y="75"/>
                    </a:lnTo>
                    <a:lnTo>
                      <a:pt x="528" y="110"/>
                    </a:lnTo>
                    <a:lnTo>
                      <a:pt x="527" y="143"/>
                    </a:lnTo>
                    <a:lnTo>
                      <a:pt x="520" y="151"/>
                    </a:lnTo>
                    <a:lnTo>
                      <a:pt x="510" y="156"/>
                    </a:lnTo>
                    <a:lnTo>
                      <a:pt x="498" y="162"/>
                    </a:lnTo>
                    <a:lnTo>
                      <a:pt x="487" y="167"/>
                    </a:lnTo>
                    <a:lnTo>
                      <a:pt x="474" y="170"/>
                    </a:lnTo>
                    <a:lnTo>
                      <a:pt x="461" y="174"/>
                    </a:lnTo>
                    <a:lnTo>
                      <a:pt x="450" y="176"/>
                    </a:lnTo>
                    <a:lnTo>
                      <a:pt x="440" y="178"/>
                    </a:lnTo>
                    <a:lnTo>
                      <a:pt x="433" y="179"/>
                    </a:lnTo>
                    <a:lnTo>
                      <a:pt x="422" y="179"/>
                    </a:lnTo>
                    <a:lnTo>
                      <a:pt x="407" y="181"/>
                    </a:lnTo>
                    <a:lnTo>
                      <a:pt x="390" y="182"/>
                    </a:lnTo>
                    <a:lnTo>
                      <a:pt x="370" y="183"/>
                    </a:lnTo>
                    <a:lnTo>
                      <a:pt x="349" y="184"/>
                    </a:lnTo>
                    <a:lnTo>
                      <a:pt x="326" y="185"/>
                    </a:lnTo>
                    <a:lnTo>
                      <a:pt x="302" y="186"/>
                    </a:lnTo>
                    <a:lnTo>
                      <a:pt x="278" y="187"/>
                    </a:lnTo>
                    <a:lnTo>
                      <a:pt x="255" y="187"/>
                    </a:lnTo>
                    <a:lnTo>
                      <a:pt x="233" y="189"/>
                    </a:lnTo>
                    <a:lnTo>
                      <a:pt x="213" y="189"/>
                    </a:lnTo>
                    <a:lnTo>
                      <a:pt x="193" y="189"/>
                    </a:lnTo>
                    <a:lnTo>
                      <a:pt x="177" y="187"/>
                    </a:lnTo>
                    <a:lnTo>
                      <a:pt x="164" y="186"/>
                    </a:lnTo>
                    <a:lnTo>
                      <a:pt x="155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1" name="Freeform 13"/>
              <p:cNvSpPr>
                <a:spLocks/>
              </p:cNvSpPr>
              <p:nvPr/>
            </p:nvSpPr>
            <p:spPr bwMode="auto">
              <a:xfrm>
                <a:off x="1219" y="3492"/>
                <a:ext cx="248" cy="60"/>
              </a:xfrm>
              <a:custGeom>
                <a:avLst/>
                <a:gdLst/>
                <a:ahLst/>
                <a:cxnLst>
                  <a:cxn ang="0">
                    <a:pos x="199" y="118"/>
                  </a:cxn>
                  <a:cxn ang="0">
                    <a:pos x="153" y="115"/>
                  </a:cxn>
                  <a:cxn ang="0">
                    <a:pos x="106" y="110"/>
                  </a:cxn>
                  <a:cxn ang="0">
                    <a:pos x="61" y="106"/>
                  </a:cxn>
                  <a:cxn ang="0">
                    <a:pos x="23" y="100"/>
                  </a:cxn>
                  <a:cxn ang="0">
                    <a:pos x="7" y="87"/>
                  </a:cxn>
                  <a:cxn ang="0">
                    <a:pos x="22" y="84"/>
                  </a:cxn>
                  <a:cxn ang="0">
                    <a:pos x="48" y="87"/>
                  </a:cxn>
                  <a:cxn ang="0">
                    <a:pos x="35" y="80"/>
                  </a:cxn>
                  <a:cxn ang="0">
                    <a:pos x="10" y="74"/>
                  </a:cxn>
                  <a:cxn ang="0">
                    <a:pos x="2" y="62"/>
                  </a:cxn>
                  <a:cxn ang="0">
                    <a:pos x="37" y="62"/>
                  </a:cxn>
                  <a:cxn ang="0">
                    <a:pos x="87" y="68"/>
                  </a:cxn>
                  <a:cxn ang="0">
                    <a:pos x="48" y="60"/>
                  </a:cxn>
                  <a:cxn ang="0">
                    <a:pos x="12" y="52"/>
                  </a:cxn>
                  <a:cxn ang="0">
                    <a:pos x="2" y="39"/>
                  </a:cxn>
                  <a:cxn ang="0">
                    <a:pos x="22" y="39"/>
                  </a:cxn>
                  <a:cxn ang="0">
                    <a:pos x="52" y="44"/>
                  </a:cxn>
                  <a:cxn ang="0">
                    <a:pos x="38" y="37"/>
                  </a:cxn>
                  <a:cxn ang="0">
                    <a:pos x="9" y="29"/>
                  </a:cxn>
                  <a:cxn ang="0">
                    <a:pos x="1" y="17"/>
                  </a:cxn>
                  <a:cxn ang="0">
                    <a:pos x="27" y="19"/>
                  </a:cxn>
                  <a:cxn ang="0">
                    <a:pos x="65" y="26"/>
                  </a:cxn>
                  <a:cxn ang="0">
                    <a:pos x="27" y="14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40" y="4"/>
                  </a:cxn>
                  <a:cxn ang="0">
                    <a:pos x="95" y="11"/>
                  </a:cxn>
                  <a:cxn ang="0">
                    <a:pos x="152" y="17"/>
                  </a:cxn>
                  <a:cxn ang="0">
                    <a:pos x="209" y="23"/>
                  </a:cxn>
                  <a:cxn ang="0">
                    <a:pos x="274" y="22"/>
                  </a:cxn>
                  <a:cxn ang="0">
                    <a:pos x="339" y="17"/>
                  </a:cxn>
                  <a:cxn ang="0">
                    <a:pos x="406" y="11"/>
                  </a:cxn>
                  <a:cxn ang="0">
                    <a:pos x="473" y="3"/>
                  </a:cxn>
                  <a:cxn ang="0">
                    <a:pos x="490" y="7"/>
                  </a:cxn>
                  <a:cxn ang="0">
                    <a:pos x="465" y="22"/>
                  </a:cxn>
                  <a:cxn ang="0">
                    <a:pos x="427" y="27"/>
                  </a:cxn>
                  <a:cxn ang="0">
                    <a:pos x="426" y="31"/>
                  </a:cxn>
                  <a:cxn ang="0">
                    <a:pos x="471" y="24"/>
                  </a:cxn>
                  <a:cxn ang="0">
                    <a:pos x="494" y="30"/>
                  </a:cxn>
                  <a:cxn ang="0">
                    <a:pos x="460" y="42"/>
                  </a:cxn>
                  <a:cxn ang="0">
                    <a:pos x="413" y="51"/>
                  </a:cxn>
                  <a:cxn ang="0">
                    <a:pos x="436" y="48"/>
                  </a:cxn>
                  <a:cxn ang="0">
                    <a:pos x="483" y="44"/>
                  </a:cxn>
                  <a:cxn ang="0">
                    <a:pos x="495" y="49"/>
                  </a:cxn>
                  <a:cxn ang="0">
                    <a:pos x="490" y="54"/>
                  </a:cxn>
                  <a:cxn ang="0">
                    <a:pos x="459" y="62"/>
                  </a:cxn>
                  <a:cxn ang="0">
                    <a:pos x="470" y="65"/>
                  </a:cxn>
                  <a:cxn ang="0">
                    <a:pos x="489" y="63"/>
                  </a:cxn>
                  <a:cxn ang="0">
                    <a:pos x="494" y="67"/>
                  </a:cxn>
                  <a:cxn ang="0">
                    <a:pos x="448" y="79"/>
                  </a:cxn>
                  <a:cxn ang="0">
                    <a:pos x="387" y="89"/>
                  </a:cxn>
                  <a:cxn ang="0">
                    <a:pos x="414" y="91"/>
                  </a:cxn>
                  <a:cxn ang="0">
                    <a:pos x="480" y="80"/>
                  </a:cxn>
                  <a:cxn ang="0">
                    <a:pos x="483" y="95"/>
                  </a:cxn>
                  <a:cxn ang="0">
                    <a:pos x="452" y="100"/>
                  </a:cxn>
                  <a:cxn ang="0">
                    <a:pos x="405" y="109"/>
                  </a:cxn>
                  <a:cxn ang="0">
                    <a:pos x="352" y="115"/>
                  </a:cxn>
                  <a:cxn ang="0">
                    <a:pos x="300" y="117"/>
                  </a:cxn>
                  <a:cxn ang="0">
                    <a:pos x="248" y="120"/>
                  </a:cxn>
                </a:cxnLst>
                <a:rect l="0" t="0" r="r" b="b"/>
                <a:pathLst>
                  <a:path w="495" h="120">
                    <a:moveTo>
                      <a:pt x="235" y="120"/>
                    </a:moveTo>
                    <a:lnTo>
                      <a:pt x="223" y="120"/>
                    </a:lnTo>
                    <a:lnTo>
                      <a:pt x="212" y="118"/>
                    </a:lnTo>
                    <a:lnTo>
                      <a:pt x="199" y="118"/>
                    </a:lnTo>
                    <a:lnTo>
                      <a:pt x="187" y="117"/>
                    </a:lnTo>
                    <a:lnTo>
                      <a:pt x="176" y="116"/>
                    </a:lnTo>
                    <a:lnTo>
                      <a:pt x="164" y="116"/>
                    </a:lnTo>
                    <a:lnTo>
                      <a:pt x="153" y="115"/>
                    </a:lnTo>
                    <a:lnTo>
                      <a:pt x="140" y="114"/>
                    </a:lnTo>
                    <a:lnTo>
                      <a:pt x="129" y="113"/>
                    </a:lnTo>
                    <a:lnTo>
                      <a:pt x="117" y="112"/>
                    </a:lnTo>
                    <a:lnTo>
                      <a:pt x="106" y="110"/>
                    </a:lnTo>
                    <a:lnTo>
                      <a:pt x="94" y="109"/>
                    </a:lnTo>
                    <a:lnTo>
                      <a:pt x="83" y="108"/>
                    </a:lnTo>
                    <a:lnTo>
                      <a:pt x="71" y="107"/>
                    </a:lnTo>
                    <a:lnTo>
                      <a:pt x="61" y="106"/>
                    </a:lnTo>
                    <a:lnTo>
                      <a:pt x="49" y="105"/>
                    </a:lnTo>
                    <a:lnTo>
                      <a:pt x="39" y="102"/>
                    </a:lnTo>
                    <a:lnTo>
                      <a:pt x="30" y="101"/>
                    </a:lnTo>
                    <a:lnTo>
                      <a:pt x="23" y="100"/>
                    </a:lnTo>
                    <a:lnTo>
                      <a:pt x="18" y="98"/>
                    </a:lnTo>
                    <a:lnTo>
                      <a:pt x="14" y="95"/>
                    </a:lnTo>
                    <a:lnTo>
                      <a:pt x="9" y="92"/>
                    </a:lnTo>
                    <a:lnTo>
                      <a:pt x="7" y="87"/>
                    </a:lnTo>
                    <a:lnTo>
                      <a:pt x="3" y="80"/>
                    </a:lnTo>
                    <a:lnTo>
                      <a:pt x="9" y="82"/>
                    </a:lnTo>
                    <a:lnTo>
                      <a:pt x="16" y="83"/>
                    </a:lnTo>
                    <a:lnTo>
                      <a:pt x="22" y="84"/>
                    </a:lnTo>
                    <a:lnTo>
                      <a:pt x="29" y="85"/>
                    </a:lnTo>
                    <a:lnTo>
                      <a:pt x="34" y="86"/>
                    </a:lnTo>
                    <a:lnTo>
                      <a:pt x="41" y="87"/>
                    </a:lnTo>
                    <a:lnTo>
                      <a:pt x="48" y="87"/>
                    </a:lnTo>
                    <a:lnTo>
                      <a:pt x="55" y="86"/>
                    </a:lnTo>
                    <a:lnTo>
                      <a:pt x="48" y="84"/>
                    </a:lnTo>
                    <a:lnTo>
                      <a:pt x="42" y="83"/>
                    </a:lnTo>
                    <a:lnTo>
                      <a:pt x="35" y="80"/>
                    </a:lnTo>
                    <a:lnTo>
                      <a:pt x="30" y="79"/>
                    </a:lnTo>
                    <a:lnTo>
                      <a:pt x="23" y="77"/>
                    </a:lnTo>
                    <a:lnTo>
                      <a:pt x="16" y="76"/>
                    </a:lnTo>
                    <a:lnTo>
                      <a:pt x="10" y="74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2" y="65"/>
                    </a:lnTo>
                    <a:lnTo>
                      <a:pt x="2" y="62"/>
                    </a:lnTo>
                    <a:lnTo>
                      <a:pt x="1" y="59"/>
                    </a:lnTo>
                    <a:lnTo>
                      <a:pt x="12" y="60"/>
                    </a:lnTo>
                    <a:lnTo>
                      <a:pt x="25" y="61"/>
                    </a:lnTo>
                    <a:lnTo>
                      <a:pt x="37" y="62"/>
                    </a:lnTo>
                    <a:lnTo>
                      <a:pt x="49" y="64"/>
                    </a:lnTo>
                    <a:lnTo>
                      <a:pt x="62" y="67"/>
                    </a:lnTo>
                    <a:lnTo>
                      <a:pt x="75" y="68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78" y="64"/>
                    </a:lnTo>
                    <a:lnTo>
                      <a:pt x="61" y="62"/>
                    </a:lnTo>
                    <a:lnTo>
                      <a:pt x="48" y="60"/>
                    </a:lnTo>
                    <a:lnTo>
                      <a:pt x="38" y="57"/>
                    </a:lnTo>
                    <a:lnTo>
                      <a:pt x="29" y="56"/>
                    </a:lnTo>
                    <a:lnTo>
                      <a:pt x="22" y="54"/>
                    </a:lnTo>
                    <a:lnTo>
                      <a:pt x="12" y="52"/>
                    </a:lnTo>
                    <a:lnTo>
                      <a:pt x="2" y="49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8" y="36"/>
                    </a:lnTo>
                    <a:lnTo>
                      <a:pt x="15" y="38"/>
                    </a:lnTo>
                    <a:lnTo>
                      <a:pt x="22" y="39"/>
                    </a:lnTo>
                    <a:lnTo>
                      <a:pt x="29" y="41"/>
                    </a:lnTo>
                    <a:lnTo>
                      <a:pt x="35" y="42"/>
                    </a:lnTo>
                    <a:lnTo>
                      <a:pt x="43" y="44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52" y="41"/>
                    </a:lnTo>
                    <a:lnTo>
                      <a:pt x="45" y="39"/>
                    </a:lnTo>
                    <a:lnTo>
                      <a:pt x="38" y="37"/>
                    </a:lnTo>
                    <a:lnTo>
                      <a:pt x="31" y="34"/>
                    </a:lnTo>
                    <a:lnTo>
                      <a:pt x="23" y="33"/>
                    </a:lnTo>
                    <a:lnTo>
                      <a:pt x="16" y="31"/>
                    </a:lnTo>
                    <a:lnTo>
                      <a:pt x="9" y="29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9" y="16"/>
                    </a:lnTo>
                    <a:lnTo>
                      <a:pt x="18" y="17"/>
                    </a:lnTo>
                    <a:lnTo>
                      <a:pt x="27" y="19"/>
                    </a:lnTo>
                    <a:lnTo>
                      <a:pt x="38" y="22"/>
                    </a:lnTo>
                    <a:lnTo>
                      <a:pt x="47" y="24"/>
                    </a:lnTo>
                    <a:lnTo>
                      <a:pt x="56" y="26"/>
                    </a:lnTo>
                    <a:lnTo>
                      <a:pt x="65" y="26"/>
                    </a:lnTo>
                    <a:lnTo>
                      <a:pt x="75" y="26"/>
                    </a:lnTo>
                    <a:lnTo>
                      <a:pt x="54" y="21"/>
                    </a:lnTo>
                    <a:lnTo>
                      <a:pt x="39" y="17"/>
                    </a:lnTo>
                    <a:lnTo>
                      <a:pt x="27" y="14"/>
                    </a:lnTo>
                    <a:lnTo>
                      <a:pt x="19" y="11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3"/>
                    </a:lnTo>
                    <a:lnTo>
                      <a:pt x="40" y="4"/>
                    </a:lnTo>
                    <a:lnTo>
                      <a:pt x="54" y="7"/>
                    </a:lnTo>
                    <a:lnTo>
                      <a:pt x="68" y="8"/>
                    </a:lnTo>
                    <a:lnTo>
                      <a:pt x="81" y="10"/>
                    </a:lnTo>
                    <a:lnTo>
                      <a:pt x="95" y="11"/>
                    </a:lnTo>
                    <a:lnTo>
                      <a:pt x="109" y="12"/>
                    </a:lnTo>
                    <a:lnTo>
                      <a:pt x="124" y="15"/>
                    </a:lnTo>
                    <a:lnTo>
                      <a:pt x="138" y="16"/>
                    </a:lnTo>
                    <a:lnTo>
                      <a:pt x="152" y="17"/>
                    </a:lnTo>
                    <a:lnTo>
                      <a:pt x="167" y="18"/>
                    </a:lnTo>
                    <a:lnTo>
                      <a:pt x="181" y="21"/>
                    </a:lnTo>
                    <a:lnTo>
                      <a:pt x="196" y="22"/>
                    </a:lnTo>
                    <a:lnTo>
                      <a:pt x="209" y="23"/>
                    </a:lnTo>
                    <a:lnTo>
                      <a:pt x="224" y="24"/>
                    </a:lnTo>
                    <a:lnTo>
                      <a:pt x="240" y="23"/>
                    </a:lnTo>
                    <a:lnTo>
                      <a:pt x="258" y="23"/>
                    </a:lnTo>
                    <a:lnTo>
                      <a:pt x="274" y="22"/>
                    </a:lnTo>
                    <a:lnTo>
                      <a:pt x="290" y="21"/>
                    </a:lnTo>
                    <a:lnTo>
                      <a:pt x="307" y="19"/>
                    </a:lnTo>
                    <a:lnTo>
                      <a:pt x="323" y="18"/>
                    </a:lnTo>
                    <a:lnTo>
                      <a:pt x="339" y="17"/>
                    </a:lnTo>
                    <a:lnTo>
                      <a:pt x="357" y="16"/>
                    </a:lnTo>
                    <a:lnTo>
                      <a:pt x="373" y="15"/>
                    </a:lnTo>
                    <a:lnTo>
                      <a:pt x="390" y="12"/>
                    </a:lnTo>
                    <a:lnTo>
                      <a:pt x="406" y="11"/>
                    </a:lnTo>
                    <a:lnTo>
                      <a:pt x="424" y="9"/>
                    </a:lnTo>
                    <a:lnTo>
                      <a:pt x="440" y="8"/>
                    </a:lnTo>
                    <a:lnTo>
                      <a:pt x="457" y="6"/>
                    </a:lnTo>
                    <a:lnTo>
                      <a:pt x="473" y="3"/>
                    </a:lnTo>
                    <a:lnTo>
                      <a:pt x="490" y="1"/>
                    </a:lnTo>
                    <a:lnTo>
                      <a:pt x="490" y="3"/>
                    </a:lnTo>
                    <a:lnTo>
                      <a:pt x="490" y="4"/>
                    </a:lnTo>
                    <a:lnTo>
                      <a:pt x="490" y="7"/>
                    </a:lnTo>
                    <a:lnTo>
                      <a:pt x="491" y="9"/>
                    </a:lnTo>
                    <a:lnTo>
                      <a:pt x="483" y="15"/>
                    </a:lnTo>
                    <a:lnTo>
                      <a:pt x="475" y="19"/>
                    </a:lnTo>
                    <a:lnTo>
                      <a:pt x="465" y="22"/>
                    </a:lnTo>
                    <a:lnTo>
                      <a:pt x="456" y="23"/>
                    </a:lnTo>
                    <a:lnTo>
                      <a:pt x="445" y="24"/>
                    </a:lnTo>
                    <a:lnTo>
                      <a:pt x="436" y="25"/>
                    </a:lnTo>
                    <a:lnTo>
                      <a:pt x="427" y="27"/>
                    </a:lnTo>
                    <a:lnTo>
                      <a:pt x="420" y="31"/>
                    </a:lnTo>
                    <a:lnTo>
                      <a:pt x="421" y="31"/>
                    </a:lnTo>
                    <a:lnTo>
                      <a:pt x="424" y="31"/>
                    </a:lnTo>
                    <a:lnTo>
                      <a:pt x="426" y="31"/>
                    </a:lnTo>
                    <a:lnTo>
                      <a:pt x="432" y="30"/>
                    </a:lnTo>
                    <a:lnTo>
                      <a:pt x="441" y="29"/>
                    </a:lnTo>
                    <a:lnTo>
                      <a:pt x="453" y="26"/>
                    </a:lnTo>
                    <a:lnTo>
                      <a:pt x="471" y="24"/>
                    </a:lnTo>
                    <a:lnTo>
                      <a:pt x="494" y="19"/>
                    </a:lnTo>
                    <a:lnTo>
                      <a:pt x="494" y="23"/>
                    </a:lnTo>
                    <a:lnTo>
                      <a:pt x="494" y="26"/>
                    </a:lnTo>
                    <a:lnTo>
                      <a:pt x="494" y="30"/>
                    </a:lnTo>
                    <a:lnTo>
                      <a:pt x="495" y="34"/>
                    </a:lnTo>
                    <a:lnTo>
                      <a:pt x="483" y="37"/>
                    </a:lnTo>
                    <a:lnTo>
                      <a:pt x="472" y="39"/>
                    </a:lnTo>
                    <a:lnTo>
                      <a:pt x="460" y="42"/>
                    </a:lnTo>
                    <a:lnTo>
                      <a:pt x="449" y="45"/>
                    </a:lnTo>
                    <a:lnTo>
                      <a:pt x="436" y="47"/>
                    </a:lnTo>
                    <a:lnTo>
                      <a:pt x="425" y="49"/>
                    </a:lnTo>
                    <a:lnTo>
                      <a:pt x="413" y="51"/>
                    </a:lnTo>
                    <a:lnTo>
                      <a:pt x="402" y="53"/>
                    </a:lnTo>
                    <a:lnTo>
                      <a:pt x="413" y="52"/>
                    </a:lnTo>
                    <a:lnTo>
                      <a:pt x="425" y="51"/>
                    </a:lnTo>
                    <a:lnTo>
                      <a:pt x="436" y="48"/>
                    </a:lnTo>
                    <a:lnTo>
                      <a:pt x="449" y="47"/>
                    </a:lnTo>
                    <a:lnTo>
                      <a:pt x="460" y="45"/>
                    </a:lnTo>
                    <a:lnTo>
                      <a:pt x="472" y="44"/>
                    </a:lnTo>
                    <a:lnTo>
                      <a:pt x="483" y="44"/>
                    </a:lnTo>
                    <a:lnTo>
                      <a:pt x="495" y="45"/>
                    </a:lnTo>
                    <a:lnTo>
                      <a:pt x="495" y="46"/>
                    </a:lnTo>
                    <a:lnTo>
                      <a:pt x="495" y="47"/>
                    </a:lnTo>
                    <a:lnTo>
                      <a:pt x="495" y="49"/>
                    </a:lnTo>
                    <a:lnTo>
                      <a:pt x="495" y="51"/>
                    </a:lnTo>
                    <a:lnTo>
                      <a:pt x="494" y="52"/>
                    </a:lnTo>
                    <a:lnTo>
                      <a:pt x="493" y="53"/>
                    </a:lnTo>
                    <a:lnTo>
                      <a:pt x="490" y="54"/>
                    </a:lnTo>
                    <a:lnTo>
                      <a:pt x="487" y="55"/>
                    </a:lnTo>
                    <a:lnTo>
                      <a:pt x="480" y="57"/>
                    </a:lnTo>
                    <a:lnTo>
                      <a:pt x="471" y="60"/>
                    </a:lnTo>
                    <a:lnTo>
                      <a:pt x="459" y="62"/>
                    </a:lnTo>
                    <a:lnTo>
                      <a:pt x="442" y="67"/>
                    </a:lnTo>
                    <a:lnTo>
                      <a:pt x="453" y="67"/>
                    </a:lnTo>
                    <a:lnTo>
                      <a:pt x="463" y="65"/>
                    </a:lnTo>
                    <a:lnTo>
                      <a:pt x="470" y="65"/>
                    </a:lnTo>
                    <a:lnTo>
                      <a:pt x="475" y="65"/>
                    </a:lnTo>
                    <a:lnTo>
                      <a:pt x="480" y="64"/>
                    </a:lnTo>
                    <a:lnTo>
                      <a:pt x="485" y="64"/>
                    </a:lnTo>
                    <a:lnTo>
                      <a:pt x="489" y="63"/>
                    </a:lnTo>
                    <a:lnTo>
                      <a:pt x="495" y="62"/>
                    </a:lnTo>
                    <a:lnTo>
                      <a:pt x="494" y="63"/>
                    </a:lnTo>
                    <a:lnTo>
                      <a:pt x="494" y="65"/>
                    </a:lnTo>
                    <a:lnTo>
                      <a:pt x="494" y="67"/>
                    </a:lnTo>
                    <a:lnTo>
                      <a:pt x="494" y="69"/>
                    </a:lnTo>
                    <a:lnTo>
                      <a:pt x="479" y="74"/>
                    </a:lnTo>
                    <a:lnTo>
                      <a:pt x="463" y="77"/>
                    </a:lnTo>
                    <a:lnTo>
                      <a:pt x="448" y="79"/>
                    </a:lnTo>
                    <a:lnTo>
                      <a:pt x="433" y="83"/>
                    </a:lnTo>
                    <a:lnTo>
                      <a:pt x="417" y="84"/>
                    </a:lnTo>
                    <a:lnTo>
                      <a:pt x="402" y="86"/>
                    </a:lnTo>
                    <a:lnTo>
                      <a:pt x="387" y="89"/>
                    </a:lnTo>
                    <a:lnTo>
                      <a:pt x="372" y="90"/>
                    </a:lnTo>
                    <a:lnTo>
                      <a:pt x="383" y="92"/>
                    </a:lnTo>
                    <a:lnTo>
                      <a:pt x="398" y="92"/>
                    </a:lnTo>
                    <a:lnTo>
                      <a:pt x="414" y="91"/>
                    </a:lnTo>
                    <a:lnTo>
                      <a:pt x="432" y="89"/>
                    </a:lnTo>
                    <a:lnTo>
                      <a:pt x="448" y="86"/>
                    </a:lnTo>
                    <a:lnTo>
                      <a:pt x="465" y="83"/>
                    </a:lnTo>
                    <a:lnTo>
                      <a:pt x="480" y="80"/>
                    </a:lnTo>
                    <a:lnTo>
                      <a:pt x="494" y="78"/>
                    </a:lnTo>
                    <a:lnTo>
                      <a:pt x="493" y="86"/>
                    </a:lnTo>
                    <a:lnTo>
                      <a:pt x="489" y="92"/>
                    </a:lnTo>
                    <a:lnTo>
                      <a:pt x="483" y="95"/>
                    </a:lnTo>
                    <a:lnTo>
                      <a:pt x="476" y="98"/>
                    </a:lnTo>
                    <a:lnTo>
                      <a:pt x="468" y="98"/>
                    </a:lnTo>
                    <a:lnTo>
                      <a:pt x="460" y="99"/>
                    </a:lnTo>
                    <a:lnTo>
                      <a:pt x="452" y="100"/>
                    </a:lnTo>
                    <a:lnTo>
                      <a:pt x="445" y="104"/>
                    </a:lnTo>
                    <a:lnTo>
                      <a:pt x="432" y="106"/>
                    </a:lnTo>
                    <a:lnTo>
                      <a:pt x="419" y="107"/>
                    </a:lnTo>
                    <a:lnTo>
                      <a:pt x="405" y="109"/>
                    </a:lnTo>
                    <a:lnTo>
                      <a:pt x="392" y="110"/>
                    </a:lnTo>
                    <a:lnTo>
                      <a:pt x="379" y="112"/>
                    </a:lnTo>
                    <a:lnTo>
                      <a:pt x="366" y="114"/>
                    </a:lnTo>
                    <a:lnTo>
                      <a:pt x="352" y="115"/>
                    </a:lnTo>
                    <a:lnTo>
                      <a:pt x="339" y="115"/>
                    </a:lnTo>
                    <a:lnTo>
                      <a:pt x="327" y="116"/>
                    </a:lnTo>
                    <a:lnTo>
                      <a:pt x="314" y="117"/>
                    </a:lnTo>
                    <a:lnTo>
                      <a:pt x="300" y="117"/>
                    </a:lnTo>
                    <a:lnTo>
                      <a:pt x="288" y="118"/>
                    </a:lnTo>
                    <a:lnTo>
                      <a:pt x="275" y="118"/>
                    </a:lnTo>
                    <a:lnTo>
                      <a:pt x="261" y="120"/>
                    </a:lnTo>
                    <a:lnTo>
                      <a:pt x="248" y="120"/>
                    </a:lnTo>
                    <a:lnTo>
                      <a:pt x="235" y="12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2" name="Freeform 14"/>
              <p:cNvSpPr>
                <a:spLocks/>
              </p:cNvSpPr>
              <p:nvPr/>
            </p:nvSpPr>
            <p:spPr bwMode="auto">
              <a:xfrm>
                <a:off x="1258" y="3537"/>
                <a:ext cx="19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38" y="1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1" y="4"/>
                  </a:cxn>
                  <a:cxn ang="0">
                    <a:pos x="13" y="4"/>
                  </a:cxn>
                  <a:cxn ang="0">
                    <a:pos x="6" y="4"/>
                  </a:cxn>
                </a:cxnLst>
                <a:rect l="0" t="0" r="r" b="b"/>
                <a:pathLst>
                  <a:path w="38" h="4">
                    <a:moveTo>
                      <a:pt x="6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1" y="4"/>
                    </a:lnTo>
                    <a:lnTo>
                      <a:pt x="13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3" name="Freeform 15"/>
              <p:cNvSpPr>
                <a:spLocks/>
              </p:cNvSpPr>
              <p:nvPr/>
            </p:nvSpPr>
            <p:spPr bwMode="auto">
              <a:xfrm>
                <a:off x="1284" y="3524"/>
                <a:ext cx="5" cy="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6" y="6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4" name="Freeform 16"/>
              <p:cNvSpPr>
                <a:spLocks/>
              </p:cNvSpPr>
              <p:nvPr/>
            </p:nvSpPr>
            <p:spPr bwMode="auto">
              <a:xfrm>
                <a:off x="1270" y="3507"/>
                <a:ext cx="20" cy="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5" y="6"/>
                  </a:cxn>
                  <a:cxn ang="0">
                    <a:pos x="6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2" y="2"/>
                  </a:cxn>
                  <a:cxn ang="0">
                    <a:pos x="36" y="2"/>
                  </a:cxn>
                  <a:cxn ang="0">
                    <a:pos x="39" y="3"/>
                  </a:cxn>
                  <a:cxn ang="0">
                    <a:pos x="40" y="5"/>
                  </a:cxn>
                  <a:cxn ang="0">
                    <a:pos x="40" y="6"/>
                  </a:cxn>
                  <a:cxn ang="0">
                    <a:pos x="40" y="7"/>
                  </a:cxn>
                  <a:cxn ang="0">
                    <a:pos x="40" y="8"/>
                  </a:cxn>
                  <a:cxn ang="0">
                    <a:pos x="39" y="7"/>
                  </a:cxn>
                  <a:cxn ang="0">
                    <a:pos x="37" y="7"/>
                  </a:cxn>
                  <a:cxn ang="0">
                    <a:pos x="36" y="7"/>
                  </a:cxn>
                  <a:cxn ang="0">
                    <a:pos x="33" y="7"/>
                  </a:cxn>
                </a:cxnLst>
                <a:rect l="0" t="0" r="r" b="b"/>
                <a:pathLst>
                  <a:path w="40" h="8">
                    <a:moveTo>
                      <a:pt x="33" y="7"/>
                    </a:moveTo>
                    <a:lnTo>
                      <a:pt x="15" y="6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5" name="Freeform 17"/>
              <p:cNvSpPr>
                <a:spLocks/>
              </p:cNvSpPr>
              <p:nvPr/>
            </p:nvSpPr>
            <p:spPr bwMode="auto">
              <a:xfrm>
                <a:off x="1223" y="3475"/>
                <a:ext cx="241" cy="24"/>
              </a:xfrm>
              <a:custGeom>
                <a:avLst/>
                <a:gdLst/>
                <a:ahLst/>
                <a:cxnLst>
                  <a:cxn ang="0">
                    <a:pos x="190" y="45"/>
                  </a:cxn>
                  <a:cxn ang="0">
                    <a:pos x="130" y="41"/>
                  </a:cxn>
                  <a:cxn ang="0">
                    <a:pos x="85" y="36"/>
                  </a:cxn>
                  <a:cxn ang="0">
                    <a:pos x="54" y="34"/>
                  </a:cxn>
                  <a:cxn ang="0">
                    <a:pos x="32" y="32"/>
                  </a:cxn>
                  <a:cxn ang="0">
                    <a:pos x="18" y="30"/>
                  </a:cxn>
                  <a:cxn ang="0">
                    <a:pos x="10" y="28"/>
                  </a:cxn>
                  <a:cxn ang="0">
                    <a:pos x="3" y="28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8" y="18"/>
                  </a:cxn>
                  <a:cxn ang="0">
                    <a:pos x="37" y="13"/>
                  </a:cxn>
                  <a:cxn ang="0">
                    <a:pos x="88" y="8"/>
                  </a:cxn>
                  <a:cxn ang="0">
                    <a:pos x="140" y="4"/>
                  </a:cxn>
                  <a:cxn ang="0">
                    <a:pos x="193" y="2"/>
                  </a:cxn>
                  <a:cxn ang="0">
                    <a:pos x="246" y="0"/>
                  </a:cxn>
                  <a:cxn ang="0">
                    <a:pos x="299" y="0"/>
                  </a:cxn>
                  <a:cxn ang="0">
                    <a:pos x="352" y="2"/>
                  </a:cxn>
                  <a:cxn ang="0">
                    <a:pos x="405" y="4"/>
                  </a:cxn>
                  <a:cxn ang="0">
                    <a:pos x="437" y="6"/>
                  </a:cxn>
                  <a:cxn ang="0">
                    <a:pos x="451" y="7"/>
                  </a:cxn>
                  <a:cxn ang="0">
                    <a:pos x="464" y="11"/>
                  </a:cxn>
                  <a:cxn ang="0">
                    <a:pos x="475" y="17"/>
                  </a:cxn>
                  <a:cxn ang="0">
                    <a:pos x="479" y="23"/>
                  </a:cxn>
                  <a:cxn ang="0">
                    <a:pos x="479" y="25"/>
                  </a:cxn>
                  <a:cxn ang="0">
                    <a:pos x="462" y="27"/>
                  </a:cxn>
                  <a:cxn ang="0">
                    <a:pos x="429" y="32"/>
                  </a:cxn>
                  <a:cxn ang="0">
                    <a:pos x="398" y="35"/>
                  </a:cxn>
                  <a:cxn ang="0">
                    <a:pos x="366" y="38"/>
                  </a:cxn>
                  <a:cxn ang="0">
                    <a:pos x="335" y="42"/>
                  </a:cxn>
                  <a:cxn ang="0">
                    <a:pos x="304" y="44"/>
                  </a:cxn>
                  <a:cxn ang="0">
                    <a:pos x="273" y="46"/>
                  </a:cxn>
                  <a:cxn ang="0">
                    <a:pos x="242" y="48"/>
                  </a:cxn>
                </a:cxnLst>
                <a:rect l="0" t="0" r="r" b="b"/>
                <a:pathLst>
                  <a:path w="480" h="49">
                    <a:moveTo>
                      <a:pt x="227" y="49"/>
                    </a:moveTo>
                    <a:lnTo>
                      <a:pt x="190" y="45"/>
                    </a:lnTo>
                    <a:lnTo>
                      <a:pt x="158" y="43"/>
                    </a:lnTo>
                    <a:lnTo>
                      <a:pt x="130" y="41"/>
                    </a:lnTo>
                    <a:lnTo>
                      <a:pt x="106" y="38"/>
                    </a:lnTo>
                    <a:lnTo>
                      <a:pt x="85" y="36"/>
                    </a:lnTo>
                    <a:lnTo>
                      <a:pt x="68" y="35"/>
                    </a:lnTo>
                    <a:lnTo>
                      <a:pt x="54" y="34"/>
                    </a:lnTo>
                    <a:lnTo>
                      <a:pt x="42" y="33"/>
                    </a:lnTo>
                    <a:lnTo>
                      <a:pt x="32" y="32"/>
                    </a:lnTo>
                    <a:lnTo>
                      <a:pt x="25" y="30"/>
                    </a:lnTo>
                    <a:lnTo>
                      <a:pt x="18" y="30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37" y="13"/>
                    </a:lnTo>
                    <a:lnTo>
                      <a:pt x="62" y="11"/>
                    </a:lnTo>
                    <a:lnTo>
                      <a:pt x="88" y="8"/>
                    </a:lnTo>
                    <a:lnTo>
                      <a:pt x="115" y="6"/>
                    </a:lnTo>
                    <a:lnTo>
                      <a:pt x="140" y="4"/>
                    </a:lnTo>
                    <a:lnTo>
                      <a:pt x="167" y="3"/>
                    </a:lnTo>
                    <a:lnTo>
                      <a:pt x="193" y="2"/>
                    </a:lnTo>
                    <a:lnTo>
                      <a:pt x="220" y="0"/>
                    </a:lnTo>
                    <a:lnTo>
                      <a:pt x="246" y="0"/>
                    </a:lnTo>
                    <a:lnTo>
                      <a:pt x="273" y="0"/>
                    </a:lnTo>
                    <a:lnTo>
                      <a:pt x="299" y="0"/>
                    </a:lnTo>
                    <a:lnTo>
                      <a:pt x="326" y="0"/>
                    </a:lnTo>
                    <a:lnTo>
                      <a:pt x="352" y="2"/>
                    </a:lnTo>
                    <a:lnTo>
                      <a:pt x="379" y="3"/>
                    </a:lnTo>
                    <a:lnTo>
                      <a:pt x="405" y="4"/>
                    </a:lnTo>
                    <a:lnTo>
                      <a:pt x="432" y="5"/>
                    </a:lnTo>
                    <a:lnTo>
                      <a:pt x="437" y="6"/>
                    </a:lnTo>
                    <a:lnTo>
                      <a:pt x="444" y="6"/>
                    </a:lnTo>
                    <a:lnTo>
                      <a:pt x="451" y="7"/>
                    </a:lnTo>
                    <a:lnTo>
                      <a:pt x="457" y="8"/>
                    </a:lnTo>
                    <a:lnTo>
                      <a:pt x="464" y="11"/>
                    </a:lnTo>
                    <a:lnTo>
                      <a:pt x="470" y="13"/>
                    </a:lnTo>
                    <a:lnTo>
                      <a:pt x="475" y="17"/>
                    </a:lnTo>
                    <a:lnTo>
                      <a:pt x="480" y="22"/>
                    </a:lnTo>
                    <a:lnTo>
                      <a:pt x="479" y="23"/>
                    </a:lnTo>
                    <a:lnTo>
                      <a:pt x="479" y="23"/>
                    </a:lnTo>
                    <a:lnTo>
                      <a:pt x="479" y="25"/>
                    </a:lnTo>
                    <a:lnTo>
                      <a:pt x="478" y="25"/>
                    </a:lnTo>
                    <a:lnTo>
                      <a:pt x="462" y="27"/>
                    </a:lnTo>
                    <a:lnTo>
                      <a:pt x="445" y="29"/>
                    </a:lnTo>
                    <a:lnTo>
                      <a:pt x="429" y="32"/>
                    </a:lnTo>
                    <a:lnTo>
                      <a:pt x="413" y="34"/>
                    </a:lnTo>
                    <a:lnTo>
                      <a:pt x="398" y="35"/>
                    </a:lnTo>
                    <a:lnTo>
                      <a:pt x="382" y="37"/>
                    </a:lnTo>
                    <a:lnTo>
                      <a:pt x="366" y="38"/>
                    </a:lnTo>
                    <a:lnTo>
                      <a:pt x="351" y="40"/>
                    </a:lnTo>
                    <a:lnTo>
                      <a:pt x="335" y="42"/>
                    </a:lnTo>
                    <a:lnTo>
                      <a:pt x="320" y="43"/>
                    </a:lnTo>
                    <a:lnTo>
                      <a:pt x="304" y="44"/>
                    </a:lnTo>
                    <a:lnTo>
                      <a:pt x="289" y="45"/>
                    </a:lnTo>
                    <a:lnTo>
                      <a:pt x="273" y="46"/>
                    </a:lnTo>
                    <a:lnTo>
                      <a:pt x="258" y="46"/>
                    </a:lnTo>
                    <a:lnTo>
                      <a:pt x="242" y="48"/>
                    </a:lnTo>
                    <a:lnTo>
                      <a:pt x="227" y="49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6" name="Freeform 18"/>
              <p:cNvSpPr>
                <a:spLocks/>
              </p:cNvSpPr>
              <p:nvPr/>
            </p:nvSpPr>
            <p:spPr bwMode="auto">
              <a:xfrm>
                <a:off x="1178" y="3147"/>
                <a:ext cx="317" cy="393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7"/>
                  </a:cxn>
                  <a:cxn ang="0">
                    <a:pos x="25" y="615"/>
                  </a:cxn>
                  <a:cxn ang="0">
                    <a:pos x="39" y="598"/>
                  </a:cxn>
                  <a:cxn ang="0">
                    <a:pos x="41" y="595"/>
                  </a:cxn>
                  <a:cxn ang="0">
                    <a:pos x="35" y="532"/>
                  </a:cxn>
                  <a:cxn ang="0">
                    <a:pos x="23" y="494"/>
                  </a:cxn>
                  <a:cxn ang="0">
                    <a:pos x="5" y="396"/>
                  </a:cxn>
                  <a:cxn ang="0">
                    <a:pos x="17" y="375"/>
                  </a:cxn>
                  <a:cxn ang="0">
                    <a:pos x="3" y="359"/>
                  </a:cxn>
                  <a:cxn ang="0">
                    <a:pos x="0" y="301"/>
                  </a:cxn>
                  <a:cxn ang="0">
                    <a:pos x="18" y="288"/>
                  </a:cxn>
                  <a:cxn ang="0">
                    <a:pos x="33" y="273"/>
                  </a:cxn>
                  <a:cxn ang="0">
                    <a:pos x="55" y="258"/>
                  </a:cxn>
                  <a:cxn ang="0">
                    <a:pos x="43" y="251"/>
                  </a:cxn>
                  <a:cxn ang="0">
                    <a:pos x="45" y="157"/>
                  </a:cxn>
                  <a:cxn ang="0">
                    <a:pos x="51" y="116"/>
                  </a:cxn>
                  <a:cxn ang="0">
                    <a:pos x="87" y="104"/>
                  </a:cxn>
                  <a:cxn ang="0">
                    <a:pos x="135" y="93"/>
                  </a:cxn>
                  <a:cxn ang="0">
                    <a:pos x="182" y="81"/>
                  </a:cxn>
                  <a:cxn ang="0">
                    <a:pos x="229" y="68"/>
                  </a:cxn>
                  <a:cxn ang="0">
                    <a:pos x="273" y="50"/>
                  </a:cxn>
                  <a:cxn ang="0">
                    <a:pos x="320" y="28"/>
                  </a:cxn>
                  <a:cxn ang="0">
                    <a:pos x="368" y="10"/>
                  </a:cxn>
                  <a:cxn ang="0">
                    <a:pos x="417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5"/>
                  </a:cxn>
                  <a:cxn ang="0">
                    <a:pos x="615" y="216"/>
                  </a:cxn>
                  <a:cxn ang="0">
                    <a:pos x="608" y="222"/>
                  </a:cxn>
                  <a:cxn ang="0">
                    <a:pos x="626" y="227"/>
                  </a:cxn>
                  <a:cxn ang="0">
                    <a:pos x="630" y="259"/>
                  </a:cxn>
                  <a:cxn ang="0">
                    <a:pos x="598" y="273"/>
                  </a:cxn>
                  <a:cxn ang="0">
                    <a:pos x="590" y="327"/>
                  </a:cxn>
                  <a:cxn ang="0">
                    <a:pos x="571" y="361"/>
                  </a:cxn>
                  <a:cxn ang="0">
                    <a:pos x="564" y="367"/>
                  </a:cxn>
                  <a:cxn ang="0">
                    <a:pos x="575" y="371"/>
                  </a:cxn>
                  <a:cxn ang="0">
                    <a:pos x="573" y="412"/>
                  </a:cxn>
                  <a:cxn ang="0">
                    <a:pos x="585" y="432"/>
                  </a:cxn>
                  <a:cxn ang="0">
                    <a:pos x="605" y="439"/>
                  </a:cxn>
                  <a:cxn ang="0">
                    <a:pos x="613" y="475"/>
                  </a:cxn>
                  <a:cxn ang="0">
                    <a:pos x="606" y="501"/>
                  </a:cxn>
                  <a:cxn ang="0">
                    <a:pos x="611" y="530"/>
                  </a:cxn>
                  <a:cxn ang="0">
                    <a:pos x="611" y="600"/>
                  </a:cxn>
                  <a:cxn ang="0">
                    <a:pos x="527" y="648"/>
                  </a:cxn>
                  <a:cxn ang="0">
                    <a:pos x="427" y="690"/>
                  </a:cxn>
                  <a:cxn ang="0">
                    <a:pos x="329" y="734"/>
                  </a:cxn>
                  <a:cxn ang="0">
                    <a:pos x="230" y="776"/>
                  </a:cxn>
                  <a:cxn ang="0">
                    <a:pos x="197" y="787"/>
                  </a:cxn>
                </a:cxnLst>
                <a:rect l="0" t="0" r="r" b="b"/>
                <a:pathLst>
                  <a:path w="633" h="787">
                    <a:moveTo>
                      <a:pt x="195" y="787"/>
                    </a:moveTo>
                    <a:lnTo>
                      <a:pt x="174" y="775"/>
                    </a:lnTo>
                    <a:lnTo>
                      <a:pt x="153" y="764"/>
                    </a:lnTo>
                    <a:lnTo>
                      <a:pt x="134" y="751"/>
                    </a:lnTo>
                    <a:lnTo>
                      <a:pt x="114" y="737"/>
                    </a:lnTo>
                    <a:lnTo>
                      <a:pt x="94" y="724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5"/>
                    </a:lnTo>
                    <a:lnTo>
                      <a:pt x="31" y="682"/>
                    </a:lnTo>
                    <a:lnTo>
                      <a:pt x="28" y="679"/>
                    </a:lnTo>
                    <a:lnTo>
                      <a:pt x="24" y="677"/>
                    </a:lnTo>
                    <a:lnTo>
                      <a:pt x="21" y="674"/>
                    </a:lnTo>
                    <a:lnTo>
                      <a:pt x="21" y="656"/>
                    </a:lnTo>
                    <a:lnTo>
                      <a:pt x="22" y="636"/>
                    </a:lnTo>
                    <a:lnTo>
                      <a:pt x="25" y="615"/>
                    </a:lnTo>
                    <a:lnTo>
                      <a:pt x="32" y="598"/>
                    </a:lnTo>
                    <a:lnTo>
                      <a:pt x="35" y="598"/>
                    </a:lnTo>
                    <a:lnTo>
                      <a:pt x="37" y="598"/>
                    </a:lnTo>
                    <a:lnTo>
                      <a:pt x="39" y="598"/>
                    </a:lnTo>
                    <a:lnTo>
                      <a:pt x="41" y="598"/>
                    </a:lnTo>
                    <a:lnTo>
                      <a:pt x="41" y="596"/>
                    </a:lnTo>
                    <a:lnTo>
                      <a:pt x="41" y="596"/>
                    </a:lnTo>
                    <a:lnTo>
                      <a:pt x="41" y="595"/>
                    </a:lnTo>
                    <a:lnTo>
                      <a:pt x="43" y="595"/>
                    </a:lnTo>
                    <a:lnTo>
                      <a:pt x="35" y="579"/>
                    </a:lnTo>
                    <a:lnTo>
                      <a:pt x="32" y="555"/>
                    </a:lnTo>
                    <a:lnTo>
                      <a:pt x="35" y="532"/>
                    </a:lnTo>
                    <a:lnTo>
                      <a:pt x="36" y="512"/>
                    </a:lnTo>
                    <a:lnTo>
                      <a:pt x="33" y="502"/>
                    </a:lnTo>
                    <a:lnTo>
                      <a:pt x="29" y="496"/>
                    </a:lnTo>
                    <a:lnTo>
                      <a:pt x="23" y="494"/>
                    </a:lnTo>
                    <a:lnTo>
                      <a:pt x="14" y="490"/>
                    </a:lnTo>
                    <a:lnTo>
                      <a:pt x="9" y="470"/>
                    </a:lnTo>
                    <a:lnTo>
                      <a:pt x="6" y="432"/>
                    </a:lnTo>
                    <a:lnTo>
                      <a:pt x="5" y="396"/>
                    </a:lnTo>
                    <a:lnTo>
                      <a:pt x="6" y="378"/>
                    </a:lnTo>
                    <a:lnTo>
                      <a:pt x="13" y="376"/>
                    </a:lnTo>
                    <a:lnTo>
                      <a:pt x="16" y="376"/>
                    </a:lnTo>
                    <a:lnTo>
                      <a:pt x="17" y="375"/>
                    </a:lnTo>
                    <a:lnTo>
                      <a:pt x="18" y="374"/>
                    </a:lnTo>
                    <a:lnTo>
                      <a:pt x="13" y="367"/>
                    </a:lnTo>
                    <a:lnTo>
                      <a:pt x="8" y="363"/>
                    </a:lnTo>
                    <a:lnTo>
                      <a:pt x="3" y="359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10"/>
                    </a:lnTo>
                    <a:lnTo>
                      <a:pt x="0" y="301"/>
                    </a:lnTo>
                    <a:lnTo>
                      <a:pt x="1" y="296"/>
                    </a:lnTo>
                    <a:lnTo>
                      <a:pt x="7" y="292"/>
                    </a:lnTo>
                    <a:lnTo>
                      <a:pt x="13" y="290"/>
                    </a:lnTo>
                    <a:lnTo>
                      <a:pt x="18" y="288"/>
                    </a:lnTo>
                    <a:lnTo>
                      <a:pt x="23" y="284"/>
                    </a:lnTo>
                    <a:lnTo>
                      <a:pt x="26" y="282"/>
                    </a:lnTo>
                    <a:lnTo>
                      <a:pt x="31" y="278"/>
                    </a:lnTo>
                    <a:lnTo>
                      <a:pt x="33" y="273"/>
                    </a:lnTo>
                    <a:lnTo>
                      <a:pt x="36" y="267"/>
                    </a:lnTo>
                    <a:lnTo>
                      <a:pt x="47" y="262"/>
                    </a:lnTo>
                    <a:lnTo>
                      <a:pt x="53" y="260"/>
                    </a:lnTo>
                    <a:lnTo>
                      <a:pt x="55" y="258"/>
                    </a:lnTo>
                    <a:lnTo>
                      <a:pt x="56" y="257"/>
                    </a:lnTo>
                    <a:lnTo>
                      <a:pt x="52" y="254"/>
                    </a:lnTo>
                    <a:lnTo>
                      <a:pt x="47" y="252"/>
                    </a:lnTo>
                    <a:lnTo>
                      <a:pt x="43" y="251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5" y="157"/>
                    </a:lnTo>
                    <a:lnTo>
                      <a:pt x="46" y="129"/>
                    </a:lnTo>
                    <a:lnTo>
                      <a:pt x="47" y="123"/>
                    </a:lnTo>
                    <a:lnTo>
                      <a:pt x="48" y="119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64" y="110"/>
                    </a:lnTo>
                    <a:lnTo>
                      <a:pt x="76" y="108"/>
                    </a:lnTo>
                    <a:lnTo>
                      <a:pt x="87" y="104"/>
                    </a:lnTo>
                    <a:lnTo>
                      <a:pt x="100" y="102"/>
                    </a:lnTo>
                    <a:lnTo>
                      <a:pt x="112" y="99"/>
                    </a:lnTo>
                    <a:lnTo>
                      <a:pt x="123" y="96"/>
                    </a:lnTo>
                    <a:lnTo>
                      <a:pt x="135" y="93"/>
                    </a:lnTo>
                    <a:lnTo>
                      <a:pt x="146" y="91"/>
                    </a:lnTo>
                    <a:lnTo>
                      <a:pt x="158" y="87"/>
                    </a:lnTo>
                    <a:lnTo>
                      <a:pt x="169" y="84"/>
                    </a:lnTo>
                    <a:lnTo>
                      <a:pt x="182" y="81"/>
                    </a:lnTo>
                    <a:lnTo>
                      <a:pt x="193" y="78"/>
                    </a:lnTo>
                    <a:lnTo>
                      <a:pt x="205" y="74"/>
                    </a:lnTo>
                    <a:lnTo>
                      <a:pt x="216" y="71"/>
                    </a:lnTo>
                    <a:lnTo>
                      <a:pt x="229" y="68"/>
                    </a:lnTo>
                    <a:lnTo>
                      <a:pt x="241" y="64"/>
                    </a:lnTo>
                    <a:lnTo>
                      <a:pt x="251" y="59"/>
                    </a:lnTo>
                    <a:lnTo>
                      <a:pt x="263" y="55"/>
                    </a:lnTo>
                    <a:lnTo>
                      <a:pt x="273" y="50"/>
                    </a:lnTo>
                    <a:lnTo>
                      <a:pt x="284" y="44"/>
                    </a:lnTo>
                    <a:lnTo>
                      <a:pt x="296" y="40"/>
                    </a:lnTo>
                    <a:lnTo>
                      <a:pt x="309" y="34"/>
                    </a:lnTo>
                    <a:lnTo>
                      <a:pt x="320" y="28"/>
                    </a:lnTo>
                    <a:lnTo>
                      <a:pt x="333" y="24"/>
                    </a:lnTo>
                    <a:lnTo>
                      <a:pt x="344" y="19"/>
                    </a:lnTo>
                    <a:lnTo>
                      <a:pt x="357" y="15"/>
                    </a:lnTo>
                    <a:lnTo>
                      <a:pt x="368" y="10"/>
                    </a:lnTo>
                    <a:lnTo>
                      <a:pt x="381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0"/>
                    </a:lnTo>
                    <a:lnTo>
                      <a:pt x="428" y="0"/>
                    </a:lnTo>
                    <a:lnTo>
                      <a:pt x="450" y="11"/>
                    </a:lnTo>
                    <a:lnTo>
                      <a:pt x="471" y="21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6"/>
                    </a:lnTo>
                    <a:lnTo>
                      <a:pt x="562" y="68"/>
                    </a:lnTo>
                    <a:lnTo>
                      <a:pt x="585" y="78"/>
                    </a:lnTo>
                    <a:lnTo>
                      <a:pt x="608" y="89"/>
                    </a:lnTo>
                    <a:lnTo>
                      <a:pt x="616" y="92"/>
                    </a:lnTo>
                    <a:lnTo>
                      <a:pt x="621" y="95"/>
                    </a:lnTo>
                    <a:lnTo>
                      <a:pt x="622" y="101"/>
                    </a:lnTo>
                    <a:lnTo>
                      <a:pt x="624" y="111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5"/>
                    </a:lnTo>
                    <a:lnTo>
                      <a:pt x="622" y="210"/>
                    </a:lnTo>
                    <a:lnTo>
                      <a:pt x="621" y="213"/>
                    </a:lnTo>
                    <a:lnTo>
                      <a:pt x="618" y="214"/>
                    </a:lnTo>
                    <a:lnTo>
                      <a:pt x="615" y="216"/>
                    </a:lnTo>
                    <a:lnTo>
                      <a:pt x="608" y="218"/>
                    </a:lnTo>
                    <a:lnTo>
                      <a:pt x="608" y="220"/>
                    </a:lnTo>
                    <a:lnTo>
                      <a:pt x="608" y="221"/>
                    </a:lnTo>
                    <a:lnTo>
                      <a:pt x="608" y="222"/>
                    </a:lnTo>
                    <a:lnTo>
                      <a:pt x="608" y="223"/>
                    </a:lnTo>
                    <a:lnTo>
                      <a:pt x="614" y="224"/>
                    </a:lnTo>
                    <a:lnTo>
                      <a:pt x="621" y="224"/>
                    </a:lnTo>
                    <a:lnTo>
                      <a:pt x="626" y="227"/>
                    </a:lnTo>
                    <a:lnTo>
                      <a:pt x="633" y="230"/>
                    </a:lnTo>
                    <a:lnTo>
                      <a:pt x="633" y="242"/>
                    </a:lnTo>
                    <a:lnTo>
                      <a:pt x="633" y="251"/>
                    </a:lnTo>
                    <a:lnTo>
                      <a:pt x="630" y="259"/>
                    </a:lnTo>
                    <a:lnTo>
                      <a:pt x="623" y="266"/>
                    </a:lnTo>
                    <a:lnTo>
                      <a:pt x="608" y="269"/>
                    </a:lnTo>
                    <a:lnTo>
                      <a:pt x="601" y="271"/>
                    </a:lnTo>
                    <a:lnTo>
                      <a:pt x="598" y="273"/>
                    </a:lnTo>
                    <a:lnTo>
                      <a:pt x="595" y="275"/>
                    </a:lnTo>
                    <a:lnTo>
                      <a:pt x="593" y="292"/>
                    </a:lnTo>
                    <a:lnTo>
                      <a:pt x="591" y="310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1"/>
                    </a:lnTo>
                    <a:lnTo>
                      <a:pt x="578" y="357"/>
                    </a:lnTo>
                    <a:lnTo>
                      <a:pt x="571" y="361"/>
                    </a:lnTo>
                    <a:lnTo>
                      <a:pt x="564" y="365"/>
                    </a:lnTo>
                    <a:lnTo>
                      <a:pt x="564" y="366"/>
                    </a:lnTo>
                    <a:lnTo>
                      <a:pt x="564" y="366"/>
                    </a:lnTo>
                    <a:lnTo>
                      <a:pt x="564" y="367"/>
                    </a:lnTo>
                    <a:lnTo>
                      <a:pt x="564" y="368"/>
                    </a:lnTo>
                    <a:lnTo>
                      <a:pt x="568" y="368"/>
                    </a:lnTo>
                    <a:lnTo>
                      <a:pt x="571" y="368"/>
                    </a:lnTo>
                    <a:lnTo>
                      <a:pt x="575" y="371"/>
                    </a:lnTo>
                    <a:lnTo>
                      <a:pt x="579" y="374"/>
                    </a:lnTo>
                    <a:lnTo>
                      <a:pt x="578" y="387"/>
                    </a:lnTo>
                    <a:lnTo>
                      <a:pt x="575" y="399"/>
                    </a:lnTo>
                    <a:lnTo>
                      <a:pt x="573" y="412"/>
                    </a:lnTo>
                    <a:lnTo>
                      <a:pt x="573" y="428"/>
                    </a:lnTo>
                    <a:lnTo>
                      <a:pt x="576" y="429"/>
                    </a:lnTo>
                    <a:lnTo>
                      <a:pt x="580" y="431"/>
                    </a:lnTo>
                    <a:lnTo>
                      <a:pt x="585" y="432"/>
                    </a:lnTo>
                    <a:lnTo>
                      <a:pt x="591" y="433"/>
                    </a:lnTo>
                    <a:lnTo>
                      <a:pt x="595" y="435"/>
                    </a:lnTo>
                    <a:lnTo>
                      <a:pt x="601" y="437"/>
                    </a:lnTo>
                    <a:lnTo>
                      <a:pt x="605" y="439"/>
                    </a:lnTo>
                    <a:lnTo>
                      <a:pt x="608" y="441"/>
                    </a:lnTo>
                    <a:lnTo>
                      <a:pt x="609" y="452"/>
                    </a:lnTo>
                    <a:lnTo>
                      <a:pt x="611" y="464"/>
                    </a:lnTo>
                    <a:lnTo>
                      <a:pt x="613" y="475"/>
                    </a:lnTo>
                    <a:lnTo>
                      <a:pt x="614" y="487"/>
                    </a:lnTo>
                    <a:lnTo>
                      <a:pt x="609" y="493"/>
                    </a:lnTo>
                    <a:lnTo>
                      <a:pt x="606" y="496"/>
                    </a:lnTo>
                    <a:lnTo>
                      <a:pt x="606" y="501"/>
                    </a:lnTo>
                    <a:lnTo>
                      <a:pt x="614" y="507"/>
                    </a:lnTo>
                    <a:lnTo>
                      <a:pt x="613" y="513"/>
                    </a:lnTo>
                    <a:lnTo>
                      <a:pt x="613" y="522"/>
                    </a:lnTo>
                    <a:lnTo>
                      <a:pt x="611" y="530"/>
                    </a:lnTo>
                    <a:lnTo>
                      <a:pt x="611" y="537"/>
                    </a:lnTo>
                    <a:lnTo>
                      <a:pt x="608" y="553"/>
                    </a:lnTo>
                    <a:lnTo>
                      <a:pt x="610" y="576"/>
                    </a:lnTo>
                    <a:lnTo>
                      <a:pt x="611" y="600"/>
                    </a:lnTo>
                    <a:lnTo>
                      <a:pt x="602" y="620"/>
                    </a:lnTo>
                    <a:lnTo>
                      <a:pt x="577" y="629"/>
                    </a:lnTo>
                    <a:lnTo>
                      <a:pt x="552" y="638"/>
                    </a:lnTo>
                    <a:lnTo>
                      <a:pt x="527" y="648"/>
                    </a:lnTo>
                    <a:lnTo>
                      <a:pt x="502" y="658"/>
                    </a:lnTo>
                    <a:lnTo>
                      <a:pt x="477" y="669"/>
                    </a:lnTo>
                    <a:lnTo>
                      <a:pt x="453" y="679"/>
                    </a:lnTo>
                    <a:lnTo>
                      <a:pt x="427" y="690"/>
                    </a:lnTo>
                    <a:lnTo>
                      <a:pt x="403" y="701"/>
                    </a:lnTo>
                    <a:lnTo>
                      <a:pt x="378" y="712"/>
                    </a:lnTo>
                    <a:lnTo>
                      <a:pt x="354" y="723"/>
                    </a:lnTo>
                    <a:lnTo>
                      <a:pt x="329" y="734"/>
                    </a:lnTo>
                    <a:lnTo>
                      <a:pt x="304" y="745"/>
                    </a:lnTo>
                    <a:lnTo>
                      <a:pt x="280" y="755"/>
                    </a:lnTo>
                    <a:lnTo>
                      <a:pt x="256" y="766"/>
                    </a:lnTo>
                    <a:lnTo>
                      <a:pt x="230" y="776"/>
                    </a:lnTo>
                    <a:lnTo>
                      <a:pt x="206" y="787"/>
                    </a:lnTo>
                    <a:lnTo>
                      <a:pt x="203" y="787"/>
                    </a:lnTo>
                    <a:lnTo>
                      <a:pt x="200" y="787"/>
                    </a:lnTo>
                    <a:lnTo>
                      <a:pt x="197" y="787"/>
                    </a:lnTo>
                    <a:lnTo>
                      <a:pt x="195" y="7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7" name="Freeform 19"/>
              <p:cNvSpPr>
                <a:spLocks/>
              </p:cNvSpPr>
              <p:nvPr/>
            </p:nvSpPr>
            <p:spPr bwMode="auto">
              <a:xfrm>
                <a:off x="1198" y="3401"/>
                <a:ext cx="85" cy="130"/>
              </a:xfrm>
              <a:custGeom>
                <a:avLst/>
                <a:gdLst/>
                <a:ahLst/>
                <a:cxnLst>
                  <a:cxn ang="0">
                    <a:pos x="137" y="248"/>
                  </a:cxn>
                  <a:cxn ang="0">
                    <a:pos x="111" y="232"/>
                  </a:cxn>
                  <a:cxn ang="0">
                    <a:pos x="84" y="215"/>
                  </a:cxn>
                  <a:cxn ang="0">
                    <a:pos x="53" y="191"/>
                  </a:cxn>
                  <a:cxn ang="0">
                    <a:pos x="20" y="169"/>
                  </a:cxn>
                  <a:cxn ang="0">
                    <a:pos x="0" y="153"/>
                  </a:cxn>
                  <a:cxn ang="0">
                    <a:pos x="0" y="143"/>
                  </a:cxn>
                  <a:cxn ang="0">
                    <a:pos x="27" y="157"/>
                  </a:cxn>
                  <a:cxn ang="0">
                    <a:pos x="60" y="176"/>
                  </a:cxn>
                  <a:cxn ang="0">
                    <a:pos x="75" y="179"/>
                  </a:cxn>
                  <a:cxn ang="0">
                    <a:pos x="75" y="175"/>
                  </a:cxn>
                  <a:cxn ang="0">
                    <a:pos x="47" y="160"/>
                  </a:cxn>
                  <a:cxn ang="0">
                    <a:pos x="20" y="145"/>
                  </a:cxn>
                  <a:cxn ang="0">
                    <a:pos x="1" y="128"/>
                  </a:cxn>
                  <a:cxn ang="0">
                    <a:pos x="2" y="108"/>
                  </a:cxn>
                  <a:cxn ang="0">
                    <a:pos x="34" y="116"/>
                  </a:cxn>
                  <a:cxn ang="0">
                    <a:pos x="68" y="134"/>
                  </a:cxn>
                  <a:cxn ang="0">
                    <a:pos x="86" y="144"/>
                  </a:cxn>
                  <a:cxn ang="0">
                    <a:pos x="89" y="144"/>
                  </a:cxn>
                  <a:cxn ang="0">
                    <a:pos x="55" y="116"/>
                  </a:cxn>
                  <a:cxn ang="0">
                    <a:pos x="19" y="82"/>
                  </a:cxn>
                  <a:cxn ang="0">
                    <a:pos x="9" y="56"/>
                  </a:cxn>
                  <a:cxn ang="0">
                    <a:pos x="12" y="32"/>
                  </a:cxn>
                  <a:cxn ang="0">
                    <a:pos x="27" y="36"/>
                  </a:cxn>
                  <a:cxn ang="0">
                    <a:pos x="43" y="45"/>
                  </a:cxn>
                  <a:cxn ang="0">
                    <a:pos x="54" y="51"/>
                  </a:cxn>
                  <a:cxn ang="0">
                    <a:pos x="54" y="47"/>
                  </a:cxn>
                  <a:cxn ang="0">
                    <a:pos x="38" y="38"/>
                  </a:cxn>
                  <a:cxn ang="0">
                    <a:pos x="23" y="28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53" y="18"/>
                  </a:cxn>
                  <a:cxn ang="0">
                    <a:pos x="106" y="54"/>
                  </a:cxn>
                  <a:cxn ang="0">
                    <a:pos x="135" y="75"/>
                  </a:cxn>
                  <a:cxn ang="0">
                    <a:pos x="144" y="84"/>
                  </a:cxn>
                  <a:cxn ang="0">
                    <a:pos x="162" y="83"/>
                  </a:cxn>
                  <a:cxn ang="0">
                    <a:pos x="168" y="108"/>
                  </a:cxn>
                  <a:cxn ang="0">
                    <a:pos x="159" y="131"/>
                  </a:cxn>
                  <a:cxn ang="0">
                    <a:pos x="137" y="120"/>
                  </a:cxn>
                  <a:cxn ang="0">
                    <a:pos x="114" y="107"/>
                  </a:cxn>
                  <a:cxn ang="0">
                    <a:pos x="107" y="106"/>
                  </a:cxn>
                  <a:cxn ang="0">
                    <a:pos x="113" y="111"/>
                  </a:cxn>
                  <a:cxn ang="0">
                    <a:pos x="136" y="124"/>
                  </a:cxn>
                  <a:cxn ang="0">
                    <a:pos x="160" y="140"/>
                  </a:cxn>
                  <a:cxn ang="0">
                    <a:pos x="165" y="173"/>
                  </a:cxn>
                  <a:cxn ang="0">
                    <a:pos x="157" y="200"/>
                  </a:cxn>
                  <a:cxn ang="0">
                    <a:pos x="131" y="189"/>
                  </a:cxn>
                  <a:cxn ang="0">
                    <a:pos x="131" y="192"/>
                  </a:cxn>
                  <a:cxn ang="0">
                    <a:pos x="145" y="202"/>
                  </a:cxn>
                  <a:cxn ang="0">
                    <a:pos x="160" y="217"/>
                  </a:cxn>
                  <a:cxn ang="0">
                    <a:pos x="158" y="258"/>
                  </a:cxn>
                  <a:cxn ang="0">
                    <a:pos x="156" y="259"/>
                  </a:cxn>
                </a:cxnLst>
                <a:rect l="0" t="0" r="r" b="b"/>
                <a:pathLst>
                  <a:path w="169" h="259">
                    <a:moveTo>
                      <a:pt x="154" y="259"/>
                    </a:moveTo>
                    <a:lnTo>
                      <a:pt x="145" y="253"/>
                    </a:lnTo>
                    <a:lnTo>
                      <a:pt x="137" y="248"/>
                    </a:lnTo>
                    <a:lnTo>
                      <a:pt x="128" y="242"/>
                    </a:lnTo>
                    <a:lnTo>
                      <a:pt x="120" y="236"/>
                    </a:lnTo>
                    <a:lnTo>
                      <a:pt x="111" y="232"/>
                    </a:lnTo>
                    <a:lnTo>
                      <a:pt x="101" y="226"/>
                    </a:lnTo>
                    <a:lnTo>
                      <a:pt x="93" y="221"/>
                    </a:lnTo>
                    <a:lnTo>
                      <a:pt x="84" y="215"/>
                    </a:lnTo>
                    <a:lnTo>
                      <a:pt x="74" y="207"/>
                    </a:lnTo>
                    <a:lnTo>
                      <a:pt x="63" y="199"/>
                    </a:lnTo>
                    <a:lnTo>
                      <a:pt x="53" y="191"/>
                    </a:lnTo>
                    <a:lnTo>
                      <a:pt x="42" y="183"/>
                    </a:lnTo>
                    <a:lnTo>
                      <a:pt x="31" y="176"/>
                    </a:lnTo>
                    <a:lnTo>
                      <a:pt x="20" y="169"/>
                    </a:lnTo>
                    <a:lnTo>
                      <a:pt x="9" y="162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7" y="145"/>
                    </a:lnTo>
                    <a:lnTo>
                      <a:pt x="16" y="150"/>
                    </a:lnTo>
                    <a:lnTo>
                      <a:pt x="27" y="157"/>
                    </a:lnTo>
                    <a:lnTo>
                      <a:pt x="38" y="164"/>
                    </a:lnTo>
                    <a:lnTo>
                      <a:pt x="50" y="170"/>
                    </a:lnTo>
                    <a:lnTo>
                      <a:pt x="60" y="176"/>
                    </a:lnTo>
                    <a:lnTo>
                      <a:pt x="68" y="180"/>
                    </a:lnTo>
                    <a:lnTo>
                      <a:pt x="75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5" y="176"/>
                    </a:lnTo>
                    <a:lnTo>
                      <a:pt x="75" y="175"/>
                    </a:lnTo>
                    <a:lnTo>
                      <a:pt x="66" y="170"/>
                    </a:lnTo>
                    <a:lnTo>
                      <a:pt x="57" y="165"/>
                    </a:lnTo>
                    <a:lnTo>
                      <a:pt x="47" y="160"/>
                    </a:lnTo>
                    <a:lnTo>
                      <a:pt x="38" y="154"/>
                    </a:lnTo>
                    <a:lnTo>
                      <a:pt x="29" y="150"/>
                    </a:lnTo>
                    <a:lnTo>
                      <a:pt x="20" y="145"/>
                    </a:lnTo>
                    <a:lnTo>
                      <a:pt x="10" y="139"/>
                    </a:lnTo>
                    <a:lnTo>
                      <a:pt x="1" y="135"/>
                    </a:lnTo>
                    <a:lnTo>
                      <a:pt x="1" y="128"/>
                    </a:lnTo>
                    <a:lnTo>
                      <a:pt x="1" y="121"/>
                    </a:lnTo>
                    <a:lnTo>
                      <a:pt x="1" y="114"/>
                    </a:lnTo>
                    <a:lnTo>
                      <a:pt x="2" y="108"/>
                    </a:lnTo>
                    <a:lnTo>
                      <a:pt x="12" y="109"/>
                    </a:lnTo>
                    <a:lnTo>
                      <a:pt x="22" y="112"/>
                    </a:lnTo>
                    <a:lnTo>
                      <a:pt x="34" y="116"/>
                    </a:lnTo>
                    <a:lnTo>
                      <a:pt x="45" y="121"/>
                    </a:lnTo>
                    <a:lnTo>
                      <a:pt x="57" y="127"/>
                    </a:lnTo>
                    <a:lnTo>
                      <a:pt x="68" y="134"/>
                    </a:lnTo>
                    <a:lnTo>
                      <a:pt x="78" y="139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9" y="144"/>
                    </a:lnTo>
                    <a:lnTo>
                      <a:pt x="80" y="137"/>
                    </a:lnTo>
                    <a:lnTo>
                      <a:pt x="68" y="127"/>
                    </a:lnTo>
                    <a:lnTo>
                      <a:pt x="55" y="116"/>
                    </a:lnTo>
                    <a:lnTo>
                      <a:pt x="42" y="104"/>
                    </a:lnTo>
                    <a:lnTo>
                      <a:pt x="29" y="92"/>
                    </a:lnTo>
                    <a:lnTo>
                      <a:pt x="19" y="82"/>
                    </a:lnTo>
                    <a:lnTo>
                      <a:pt x="10" y="71"/>
                    </a:lnTo>
                    <a:lnTo>
                      <a:pt x="7" y="64"/>
                    </a:lnTo>
                    <a:lnTo>
                      <a:pt x="9" y="56"/>
                    </a:lnTo>
                    <a:lnTo>
                      <a:pt x="12" y="47"/>
                    </a:lnTo>
                    <a:lnTo>
                      <a:pt x="12" y="39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2" y="34"/>
                    </a:lnTo>
                    <a:lnTo>
                      <a:pt x="27" y="36"/>
                    </a:lnTo>
                    <a:lnTo>
                      <a:pt x="32" y="38"/>
                    </a:lnTo>
                    <a:lnTo>
                      <a:pt x="37" y="41"/>
                    </a:lnTo>
                    <a:lnTo>
                      <a:pt x="43" y="45"/>
                    </a:lnTo>
                    <a:lnTo>
                      <a:pt x="48" y="48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8" y="38"/>
                    </a:lnTo>
                    <a:lnTo>
                      <a:pt x="34" y="34"/>
                    </a:lnTo>
                    <a:lnTo>
                      <a:pt x="28" y="31"/>
                    </a:lnTo>
                    <a:lnTo>
                      <a:pt x="23" y="28"/>
                    </a:lnTo>
                    <a:lnTo>
                      <a:pt x="17" y="25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7" y="9"/>
                    </a:lnTo>
                    <a:lnTo>
                      <a:pt x="53" y="18"/>
                    </a:lnTo>
                    <a:lnTo>
                      <a:pt x="72" y="30"/>
                    </a:lnTo>
                    <a:lnTo>
                      <a:pt x="89" y="43"/>
                    </a:lnTo>
                    <a:lnTo>
                      <a:pt x="106" y="54"/>
                    </a:lnTo>
                    <a:lnTo>
                      <a:pt x="121" y="64"/>
                    </a:lnTo>
                    <a:lnTo>
                      <a:pt x="133" y="72"/>
                    </a:lnTo>
                    <a:lnTo>
                      <a:pt x="135" y="75"/>
                    </a:lnTo>
                    <a:lnTo>
                      <a:pt x="138" y="78"/>
                    </a:lnTo>
                    <a:lnTo>
                      <a:pt x="142" y="81"/>
                    </a:lnTo>
                    <a:lnTo>
                      <a:pt x="144" y="84"/>
                    </a:lnTo>
                    <a:lnTo>
                      <a:pt x="151" y="84"/>
                    </a:lnTo>
                    <a:lnTo>
                      <a:pt x="157" y="83"/>
                    </a:lnTo>
                    <a:lnTo>
                      <a:pt x="162" y="83"/>
                    </a:lnTo>
                    <a:lnTo>
                      <a:pt x="169" y="83"/>
                    </a:lnTo>
                    <a:lnTo>
                      <a:pt x="169" y="96"/>
                    </a:lnTo>
                    <a:lnTo>
                      <a:pt x="168" y="108"/>
                    </a:lnTo>
                    <a:lnTo>
                      <a:pt x="168" y="120"/>
                    </a:lnTo>
                    <a:lnTo>
                      <a:pt x="167" y="132"/>
                    </a:lnTo>
                    <a:lnTo>
                      <a:pt x="159" y="131"/>
                    </a:lnTo>
                    <a:lnTo>
                      <a:pt x="152" y="129"/>
                    </a:lnTo>
                    <a:lnTo>
                      <a:pt x="144" y="124"/>
                    </a:lnTo>
                    <a:lnTo>
                      <a:pt x="137" y="120"/>
                    </a:lnTo>
                    <a:lnTo>
                      <a:pt x="129" y="115"/>
                    </a:lnTo>
                    <a:lnTo>
                      <a:pt x="122" y="111"/>
                    </a:lnTo>
                    <a:lnTo>
                      <a:pt x="114" y="107"/>
                    </a:lnTo>
                    <a:lnTo>
                      <a:pt x="107" y="105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13" y="111"/>
                    </a:lnTo>
                    <a:lnTo>
                      <a:pt x="121" y="115"/>
                    </a:lnTo>
                    <a:lnTo>
                      <a:pt x="128" y="120"/>
                    </a:lnTo>
                    <a:lnTo>
                      <a:pt x="136" y="124"/>
                    </a:lnTo>
                    <a:lnTo>
                      <a:pt x="144" y="129"/>
                    </a:lnTo>
                    <a:lnTo>
                      <a:pt x="152" y="135"/>
                    </a:lnTo>
                    <a:lnTo>
                      <a:pt x="160" y="140"/>
                    </a:lnTo>
                    <a:lnTo>
                      <a:pt x="168" y="146"/>
                    </a:lnTo>
                    <a:lnTo>
                      <a:pt x="167" y="160"/>
                    </a:lnTo>
                    <a:lnTo>
                      <a:pt x="165" y="173"/>
                    </a:lnTo>
                    <a:lnTo>
                      <a:pt x="164" y="187"/>
                    </a:lnTo>
                    <a:lnTo>
                      <a:pt x="161" y="200"/>
                    </a:lnTo>
                    <a:lnTo>
                      <a:pt x="157" y="200"/>
                    </a:lnTo>
                    <a:lnTo>
                      <a:pt x="146" y="196"/>
                    </a:lnTo>
                    <a:lnTo>
                      <a:pt x="137" y="191"/>
                    </a:lnTo>
                    <a:lnTo>
                      <a:pt x="131" y="189"/>
                    </a:lnTo>
                    <a:lnTo>
                      <a:pt x="131" y="190"/>
                    </a:lnTo>
                    <a:lnTo>
                      <a:pt x="131" y="191"/>
                    </a:lnTo>
                    <a:lnTo>
                      <a:pt x="131" y="192"/>
                    </a:lnTo>
                    <a:lnTo>
                      <a:pt x="131" y="193"/>
                    </a:lnTo>
                    <a:lnTo>
                      <a:pt x="138" y="198"/>
                    </a:lnTo>
                    <a:lnTo>
                      <a:pt x="145" y="202"/>
                    </a:lnTo>
                    <a:lnTo>
                      <a:pt x="152" y="206"/>
                    </a:lnTo>
                    <a:lnTo>
                      <a:pt x="159" y="211"/>
                    </a:lnTo>
                    <a:lnTo>
                      <a:pt x="160" y="217"/>
                    </a:lnTo>
                    <a:lnTo>
                      <a:pt x="160" y="222"/>
                    </a:lnTo>
                    <a:lnTo>
                      <a:pt x="159" y="235"/>
                    </a:lnTo>
                    <a:lnTo>
                      <a:pt x="158" y="258"/>
                    </a:lnTo>
                    <a:lnTo>
                      <a:pt x="157" y="259"/>
                    </a:lnTo>
                    <a:lnTo>
                      <a:pt x="156" y="259"/>
                    </a:lnTo>
                    <a:lnTo>
                      <a:pt x="156" y="259"/>
                    </a:lnTo>
                    <a:lnTo>
                      <a:pt x="154" y="25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8" name="Freeform 20"/>
              <p:cNvSpPr>
                <a:spLocks/>
              </p:cNvSpPr>
              <p:nvPr/>
            </p:nvSpPr>
            <p:spPr bwMode="auto">
              <a:xfrm>
                <a:off x="1282" y="3416"/>
                <a:ext cx="84" cy="113"/>
              </a:xfrm>
              <a:custGeom>
                <a:avLst/>
                <a:gdLst/>
                <a:ahLst/>
                <a:cxnLst>
                  <a:cxn ang="0">
                    <a:pos x="1" y="216"/>
                  </a:cxn>
                  <a:cxn ang="0">
                    <a:pos x="7" y="174"/>
                  </a:cxn>
                  <a:cxn ang="0">
                    <a:pos x="13" y="169"/>
                  </a:cxn>
                  <a:cxn ang="0">
                    <a:pos x="13" y="167"/>
                  </a:cxn>
                  <a:cxn ang="0">
                    <a:pos x="9" y="167"/>
                  </a:cxn>
                  <a:cxn ang="0">
                    <a:pos x="7" y="153"/>
                  </a:cxn>
                  <a:cxn ang="0">
                    <a:pos x="10" y="109"/>
                  </a:cxn>
                  <a:cxn ang="0">
                    <a:pos x="27" y="101"/>
                  </a:cxn>
                  <a:cxn ang="0">
                    <a:pos x="20" y="100"/>
                  </a:cxn>
                  <a:cxn ang="0">
                    <a:pos x="12" y="90"/>
                  </a:cxn>
                  <a:cxn ang="0">
                    <a:pos x="14" y="48"/>
                  </a:cxn>
                  <a:cxn ang="0">
                    <a:pos x="36" y="41"/>
                  </a:cxn>
                  <a:cxn ang="0">
                    <a:pos x="65" y="33"/>
                  </a:cxn>
                  <a:cxn ang="0">
                    <a:pos x="90" y="25"/>
                  </a:cxn>
                  <a:cxn ang="0">
                    <a:pos x="123" y="14"/>
                  </a:cxn>
                  <a:cxn ang="0">
                    <a:pos x="156" y="3"/>
                  </a:cxn>
                  <a:cxn ang="0">
                    <a:pos x="167" y="7"/>
                  </a:cxn>
                  <a:cxn ang="0">
                    <a:pos x="162" y="16"/>
                  </a:cxn>
                  <a:cxn ang="0">
                    <a:pos x="145" y="25"/>
                  </a:cxn>
                  <a:cxn ang="0">
                    <a:pos x="130" y="33"/>
                  </a:cxn>
                  <a:cxn ang="0">
                    <a:pos x="135" y="34"/>
                  </a:cxn>
                  <a:cxn ang="0">
                    <a:pos x="150" y="29"/>
                  </a:cxn>
                  <a:cxn ang="0">
                    <a:pos x="167" y="24"/>
                  </a:cxn>
                  <a:cxn ang="0">
                    <a:pos x="165" y="41"/>
                  </a:cxn>
                  <a:cxn ang="0">
                    <a:pos x="138" y="56"/>
                  </a:cxn>
                  <a:cxn ang="0">
                    <a:pos x="107" y="69"/>
                  </a:cxn>
                  <a:cxn ang="0">
                    <a:pos x="76" y="83"/>
                  </a:cxn>
                  <a:cxn ang="0">
                    <a:pos x="77" y="89"/>
                  </a:cxn>
                  <a:cxn ang="0">
                    <a:pos x="99" y="81"/>
                  </a:cxn>
                  <a:cxn ang="0">
                    <a:pos x="133" y="66"/>
                  </a:cxn>
                  <a:cxn ang="0">
                    <a:pos x="166" y="55"/>
                  </a:cxn>
                  <a:cxn ang="0">
                    <a:pos x="165" y="91"/>
                  </a:cxn>
                  <a:cxn ang="0">
                    <a:pos x="153" y="100"/>
                  </a:cxn>
                  <a:cxn ang="0">
                    <a:pos x="138" y="108"/>
                  </a:cxn>
                  <a:cxn ang="0">
                    <a:pos x="123" y="116"/>
                  </a:cxn>
                  <a:cxn ang="0">
                    <a:pos x="137" y="114"/>
                  </a:cxn>
                  <a:cxn ang="0">
                    <a:pos x="154" y="109"/>
                  </a:cxn>
                  <a:cxn ang="0">
                    <a:pos x="164" y="110"/>
                  </a:cxn>
                  <a:cxn ang="0">
                    <a:pos x="162" y="127"/>
                  </a:cxn>
                  <a:cxn ang="0">
                    <a:pos x="146" y="135"/>
                  </a:cxn>
                  <a:cxn ang="0">
                    <a:pos x="131" y="143"/>
                  </a:cxn>
                  <a:cxn ang="0">
                    <a:pos x="101" y="155"/>
                  </a:cxn>
                  <a:cxn ang="0">
                    <a:pos x="65" y="168"/>
                  </a:cxn>
                  <a:cxn ang="0">
                    <a:pos x="51" y="174"/>
                  </a:cxn>
                  <a:cxn ang="0">
                    <a:pos x="51" y="176"/>
                  </a:cxn>
                  <a:cxn ang="0">
                    <a:pos x="66" y="175"/>
                  </a:cxn>
                  <a:cxn ang="0">
                    <a:pos x="106" y="161"/>
                  </a:cxn>
                  <a:cxn ang="0">
                    <a:pos x="146" y="144"/>
                  </a:cxn>
                  <a:cxn ang="0">
                    <a:pos x="159" y="151"/>
                  </a:cxn>
                  <a:cxn ang="0">
                    <a:pos x="154" y="163"/>
                  </a:cxn>
                  <a:cxn ang="0">
                    <a:pos x="129" y="175"/>
                  </a:cxn>
                  <a:cxn ang="0">
                    <a:pos x="76" y="198"/>
                  </a:cxn>
                  <a:cxn ang="0">
                    <a:pos x="24" y="219"/>
                  </a:cxn>
                  <a:cxn ang="0">
                    <a:pos x="6" y="225"/>
                  </a:cxn>
                  <a:cxn ang="0">
                    <a:pos x="1" y="226"/>
                  </a:cxn>
                </a:cxnLst>
                <a:rect l="0" t="0" r="r" b="b"/>
                <a:pathLst>
                  <a:path w="168" h="226">
                    <a:moveTo>
                      <a:pt x="1" y="226"/>
                    </a:moveTo>
                    <a:lnTo>
                      <a:pt x="0" y="222"/>
                    </a:lnTo>
                    <a:lnTo>
                      <a:pt x="1" y="216"/>
                    </a:lnTo>
                    <a:lnTo>
                      <a:pt x="2" y="203"/>
                    </a:lnTo>
                    <a:lnTo>
                      <a:pt x="5" y="176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10" y="170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2" y="167"/>
                    </a:lnTo>
                    <a:lnTo>
                      <a:pt x="9" y="167"/>
                    </a:lnTo>
                    <a:lnTo>
                      <a:pt x="8" y="168"/>
                    </a:lnTo>
                    <a:lnTo>
                      <a:pt x="7" y="169"/>
                    </a:lnTo>
                    <a:lnTo>
                      <a:pt x="7" y="153"/>
                    </a:lnTo>
                    <a:lnTo>
                      <a:pt x="8" y="139"/>
                    </a:lnTo>
                    <a:lnTo>
                      <a:pt x="9" y="124"/>
                    </a:lnTo>
                    <a:lnTo>
                      <a:pt x="10" y="109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27" y="101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101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2" y="76"/>
                    </a:lnTo>
                    <a:lnTo>
                      <a:pt x="13" y="61"/>
                    </a:lnTo>
                    <a:lnTo>
                      <a:pt x="14" y="48"/>
                    </a:lnTo>
                    <a:lnTo>
                      <a:pt x="20" y="46"/>
                    </a:lnTo>
                    <a:lnTo>
                      <a:pt x="27" y="44"/>
                    </a:lnTo>
                    <a:lnTo>
                      <a:pt x="36" y="41"/>
                    </a:lnTo>
                    <a:lnTo>
                      <a:pt x="45" y="38"/>
                    </a:lnTo>
                    <a:lnTo>
                      <a:pt x="55" y="36"/>
                    </a:lnTo>
                    <a:lnTo>
                      <a:pt x="65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90" y="25"/>
                    </a:lnTo>
                    <a:lnTo>
                      <a:pt x="100" y="22"/>
                    </a:lnTo>
                    <a:lnTo>
                      <a:pt x="112" y="18"/>
                    </a:lnTo>
                    <a:lnTo>
                      <a:pt x="123" y="14"/>
                    </a:lnTo>
                    <a:lnTo>
                      <a:pt x="134" y="10"/>
                    </a:lnTo>
                    <a:lnTo>
                      <a:pt x="145" y="6"/>
                    </a:lnTo>
                    <a:lnTo>
                      <a:pt x="156" y="3"/>
                    </a:lnTo>
                    <a:lnTo>
                      <a:pt x="167" y="0"/>
                    </a:lnTo>
                    <a:lnTo>
                      <a:pt x="167" y="3"/>
                    </a:lnTo>
                    <a:lnTo>
                      <a:pt x="167" y="7"/>
                    </a:lnTo>
                    <a:lnTo>
                      <a:pt x="167" y="10"/>
                    </a:lnTo>
                    <a:lnTo>
                      <a:pt x="168" y="13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51" y="23"/>
                    </a:lnTo>
                    <a:lnTo>
                      <a:pt x="145" y="25"/>
                    </a:lnTo>
                    <a:lnTo>
                      <a:pt x="141" y="29"/>
                    </a:lnTo>
                    <a:lnTo>
                      <a:pt x="135" y="31"/>
                    </a:lnTo>
                    <a:lnTo>
                      <a:pt x="130" y="33"/>
                    </a:lnTo>
                    <a:lnTo>
                      <a:pt x="126" y="36"/>
                    </a:lnTo>
                    <a:lnTo>
                      <a:pt x="130" y="36"/>
                    </a:lnTo>
                    <a:lnTo>
                      <a:pt x="135" y="34"/>
                    </a:lnTo>
                    <a:lnTo>
                      <a:pt x="141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6"/>
                    </a:lnTo>
                    <a:lnTo>
                      <a:pt x="161" y="25"/>
                    </a:lnTo>
                    <a:lnTo>
                      <a:pt x="167" y="24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5" y="41"/>
                    </a:lnTo>
                    <a:lnTo>
                      <a:pt x="160" y="47"/>
                    </a:lnTo>
                    <a:lnTo>
                      <a:pt x="150" y="52"/>
                    </a:lnTo>
                    <a:lnTo>
                      <a:pt x="138" y="56"/>
                    </a:lnTo>
                    <a:lnTo>
                      <a:pt x="128" y="61"/>
                    </a:lnTo>
                    <a:lnTo>
                      <a:pt x="118" y="64"/>
                    </a:lnTo>
                    <a:lnTo>
                      <a:pt x="107" y="69"/>
                    </a:lnTo>
                    <a:lnTo>
                      <a:pt x="97" y="74"/>
                    </a:lnTo>
                    <a:lnTo>
                      <a:pt x="86" y="78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6" y="87"/>
                    </a:lnTo>
                    <a:lnTo>
                      <a:pt x="77" y="89"/>
                    </a:lnTo>
                    <a:lnTo>
                      <a:pt x="78" y="90"/>
                    </a:lnTo>
                    <a:lnTo>
                      <a:pt x="89" y="85"/>
                    </a:lnTo>
                    <a:lnTo>
                      <a:pt x="99" y="81"/>
                    </a:lnTo>
                    <a:lnTo>
                      <a:pt x="111" y="76"/>
                    </a:lnTo>
                    <a:lnTo>
                      <a:pt x="121" y="70"/>
                    </a:lnTo>
                    <a:lnTo>
                      <a:pt x="133" y="66"/>
                    </a:lnTo>
                    <a:lnTo>
                      <a:pt x="144" y="61"/>
                    </a:lnTo>
                    <a:lnTo>
                      <a:pt x="156" y="57"/>
                    </a:lnTo>
                    <a:lnTo>
                      <a:pt x="166" y="55"/>
                    </a:lnTo>
                    <a:lnTo>
                      <a:pt x="166" y="74"/>
                    </a:lnTo>
                    <a:lnTo>
                      <a:pt x="166" y="84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59" y="98"/>
                    </a:lnTo>
                    <a:lnTo>
                      <a:pt x="153" y="100"/>
                    </a:lnTo>
                    <a:lnTo>
                      <a:pt x="149" y="104"/>
                    </a:lnTo>
                    <a:lnTo>
                      <a:pt x="143" y="106"/>
                    </a:lnTo>
                    <a:lnTo>
                      <a:pt x="138" y="108"/>
                    </a:lnTo>
                    <a:lnTo>
                      <a:pt x="133" y="110"/>
                    </a:lnTo>
                    <a:lnTo>
                      <a:pt x="128" y="114"/>
                    </a:lnTo>
                    <a:lnTo>
                      <a:pt x="123" y="116"/>
                    </a:lnTo>
                    <a:lnTo>
                      <a:pt x="128" y="116"/>
                    </a:lnTo>
                    <a:lnTo>
                      <a:pt x="133" y="115"/>
                    </a:lnTo>
                    <a:lnTo>
                      <a:pt x="137" y="114"/>
                    </a:lnTo>
                    <a:lnTo>
                      <a:pt x="143" y="113"/>
                    </a:lnTo>
                    <a:lnTo>
                      <a:pt x="149" y="110"/>
                    </a:lnTo>
                    <a:lnTo>
                      <a:pt x="154" y="109"/>
                    </a:lnTo>
                    <a:lnTo>
                      <a:pt x="159" y="107"/>
                    </a:lnTo>
                    <a:lnTo>
                      <a:pt x="165" y="106"/>
                    </a:lnTo>
                    <a:lnTo>
                      <a:pt x="164" y="110"/>
                    </a:lnTo>
                    <a:lnTo>
                      <a:pt x="164" y="116"/>
                    </a:lnTo>
                    <a:lnTo>
                      <a:pt x="162" y="121"/>
                    </a:lnTo>
                    <a:lnTo>
                      <a:pt x="162" y="127"/>
                    </a:lnTo>
                    <a:lnTo>
                      <a:pt x="157" y="129"/>
                    </a:lnTo>
                    <a:lnTo>
                      <a:pt x="152" y="132"/>
                    </a:lnTo>
                    <a:lnTo>
                      <a:pt x="146" y="135"/>
                    </a:lnTo>
                    <a:lnTo>
                      <a:pt x="142" y="137"/>
                    </a:lnTo>
                    <a:lnTo>
                      <a:pt x="136" y="139"/>
                    </a:lnTo>
                    <a:lnTo>
                      <a:pt x="131" y="143"/>
                    </a:lnTo>
                    <a:lnTo>
                      <a:pt x="126" y="145"/>
                    </a:lnTo>
                    <a:lnTo>
                      <a:pt x="121" y="149"/>
                    </a:lnTo>
                    <a:lnTo>
                      <a:pt x="101" y="155"/>
                    </a:lnTo>
                    <a:lnTo>
                      <a:pt x="85" y="161"/>
                    </a:lnTo>
                    <a:lnTo>
                      <a:pt x="74" y="166"/>
                    </a:lnTo>
                    <a:lnTo>
                      <a:pt x="65" y="168"/>
                    </a:lnTo>
                    <a:lnTo>
                      <a:pt x="58" y="172"/>
                    </a:lnTo>
                    <a:lnTo>
                      <a:pt x="53" y="173"/>
                    </a:lnTo>
                    <a:lnTo>
                      <a:pt x="51" y="174"/>
                    </a:lnTo>
                    <a:lnTo>
                      <a:pt x="48" y="175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7"/>
                    </a:lnTo>
                    <a:lnTo>
                      <a:pt x="52" y="178"/>
                    </a:lnTo>
                    <a:lnTo>
                      <a:pt x="66" y="175"/>
                    </a:lnTo>
                    <a:lnTo>
                      <a:pt x="80" y="172"/>
                    </a:lnTo>
                    <a:lnTo>
                      <a:pt x="93" y="167"/>
                    </a:lnTo>
                    <a:lnTo>
                      <a:pt x="106" y="161"/>
                    </a:lnTo>
                    <a:lnTo>
                      <a:pt x="120" y="155"/>
                    </a:lnTo>
                    <a:lnTo>
                      <a:pt x="134" y="150"/>
                    </a:lnTo>
                    <a:lnTo>
                      <a:pt x="146" y="144"/>
                    </a:lnTo>
                    <a:lnTo>
                      <a:pt x="160" y="139"/>
                    </a:lnTo>
                    <a:lnTo>
                      <a:pt x="159" y="145"/>
                    </a:lnTo>
                    <a:lnTo>
                      <a:pt x="159" y="151"/>
                    </a:lnTo>
                    <a:lnTo>
                      <a:pt x="159" y="155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49" y="166"/>
                    </a:lnTo>
                    <a:lnTo>
                      <a:pt x="139" y="170"/>
                    </a:lnTo>
                    <a:lnTo>
                      <a:pt x="129" y="175"/>
                    </a:lnTo>
                    <a:lnTo>
                      <a:pt x="114" y="181"/>
                    </a:lnTo>
                    <a:lnTo>
                      <a:pt x="97" y="189"/>
                    </a:lnTo>
                    <a:lnTo>
                      <a:pt x="76" y="198"/>
                    </a:lnTo>
                    <a:lnTo>
                      <a:pt x="51" y="210"/>
                    </a:lnTo>
                    <a:lnTo>
                      <a:pt x="36" y="215"/>
                    </a:lnTo>
                    <a:lnTo>
                      <a:pt x="24" y="219"/>
                    </a:lnTo>
                    <a:lnTo>
                      <a:pt x="16" y="222"/>
                    </a:lnTo>
                    <a:lnTo>
                      <a:pt x="10" y="223"/>
                    </a:lnTo>
                    <a:lnTo>
                      <a:pt x="6" y="225"/>
                    </a:lnTo>
                    <a:lnTo>
                      <a:pt x="4" y="226"/>
                    </a:lnTo>
                    <a:lnTo>
                      <a:pt x="2" y="226"/>
                    </a:ln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89" name="Freeform 21"/>
              <p:cNvSpPr>
                <a:spLocks/>
              </p:cNvSpPr>
              <p:nvPr/>
            </p:nvSpPr>
            <p:spPr bwMode="auto">
              <a:xfrm>
                <a:off x="1366" y="3403"/>
                <a:ext cx="36" cy="92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4" y="143"/>
                  </a:cxn>
                  <a:cxn ang="0">
                    <a:pos x="6" y="102"/>
                  </a:cxn>
                  <a:cxn ang="0">
                    <a:pos x="7" y="60"/>
                  </a:cxn>
                  <a:cxn ang="0">
                    <a:pos x="7" y="21"/>
                  </a:cxn>
                  <a:cxn ang="0">
                    <a:pos x="19" y="17"/>
                  </a:cxn>
                  <a:cxn ang="0">
                    <a:pos x="30" y="14"/>
                  </a:cxn>
                  <a:cxn ang="0">
                    <a:pos x="41" y="11"/>
                  </a:cxn>
                  <a:cxn ang="0">
                    <a:pos x="50" y="7"/>
                  </a:cxn>
                  <a:cxn ang="0">
                    <a:pos x="58" y="5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1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59" y="159"/>
                  </a:cxn>
                  <a:cxn ang="0">
                    <a:pos x="57" y="160"/>
                  </a:cxn>
                  <a:cxn ang="0">
                    <a:pos x="54" y="163"/>
                  </a:cxn>
                  <a:cxn ang="0">
                    <a:pos x="51" y="164"/>
                  </a:cxn>
                  <a:cxn ang="0">
                    <a:pos x="46" y="166"/>
                  </a:cxn>
                  <a:cxn ang="0">
                    <a:pos x="39" y="168"/>
                  </a:cxn>
                  <a:cxn ang="0">
                    <a:pos x="30" y="173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4" y="143"/>
                    </a:lnTo>
                    <a:lnTo>
                      <a:pt x="6" y="102"/>
                    </a:lnTo>
                    <a:lnTo>
                      <a:pt x="7" y="60"/>
                    </a:lnTo>
                    <a:lnTo>
                      <a:pt x="7" y="21"/>
                    </a:lnTo>
                    <a:lnTo>
                      <a:pt x="19" y="17"/>
                    </a:lnTo>
                    <a:lnTo>
                      <a:pt x="30" y="14"/>
                    </a:lnTo>
                    <a:lnTo>
                      <a:pt x="41" y="11"/>
                    </a:lnTo>
                    <a:lnTo>
                      <a:pt x="50" y="7"/>
                    </a:lnTo>
                    <a:lnTo>
                      <a:pt x="58" y="5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1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59" y="159"/>
                    </a:lnTo>
                    <a:lnTo>
                      <a:pt x="57" y="160"/>
                    </a:lnTo>
                    <a:lnTo>
                      <a:pt x="54" y="163"/>
                    </a:lnTo>
                    <a:lnTo>
                      <a:pt x="51" y="164"/>
                    </a:lnTo>
                    <a:lnTo>
                      <a:pt x="46" y="166"/>
                    </a:lnTo>
                    <a:lnTo>
                      <a:pt x="39" y="168"/>
                    </a:lnTo>
                    <a:lnTo>
                      <a:pt x="30" y="173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0" name="Freeform 22"/>
              <p:cNvSpPr>
                <a:spLocks/>
              </p:cNvSpPr>
              <p:nvPr/>
            </p:nvSpPr>
            <p:spPr bwMode="auto">
              <a:xfrm>
                <a:off x="1401" y="3375"/>
                <a:ext cx="76" cy="104"/>
              </a:xfrm>
              <a:custGeom>
                <a:avLst/>
                <a:gdLst/>
                <a:ahLst/>
                <a:cxnLst>
                  <a:cxn ang="0">
                    <a:pos x="2" y="184"/>
                  </a:cxn>
                  <a:cxn ang="0">
                    <a:pos x="9" y="154"/>
                  </a:cxn>
                  <a:cxn ang="0">
                    <a:pos x="34" y="145"/>
                  </a:cxn>
                  <a:cxn ang="0">
                    <a:pos x="20" y="146"/>
                  </a:cxn>
                  <a:cxn ang="0">
                    <a:pos x="6" y="131"/>
                  </a:cxn>
                  <a:cxn ang="0">
                    <a:pos x="22" y="109"/>
                  </a:cxn>
                  <a:cxn ang="0">
                    <a:pos x="47" y="100"/>
                  </a:cxn>
                  <a:cxn ang="0">
                    <a:pos x="53" y="98"/>
                  </a:cxn>
                  <a:cxn ang="0">
                    <a:pos x="51" y="97"/>
                  </a:cxn>
                  <a:cxn ang="0">
                    <a:pos x="40" y="98"/>
                  </a:cxn>
                  <a:cxn ang="0">
                    <a:pos x="6" y="107"/>
                  </a:cxn>
                  <a:cxn ang="0">
                    <a:pos x="7" y="83"/>
                  </a:cxn>
                  <a:cxn ang="0">
                    <a:pos x="24" y="70"/>
                  </a:cxn>
                  <a:cxn ang="0">
                    <a:pos x="45" y="63"/>
                  </a:cxn>
                  <a:cxn ang="0">
                    <a:pos x="70" y="55"/>
                  </a:cxn>
                  <a:cxn ang="0">
                    <a:pos x="63" y="55"/>
                  </a:cxn>
                  <a:cxn ang="0">
                    <a:pos x="41" y="60"/>
                  </a:cxn>
                  <a:cxn ang="0">
                    <a:pos x="10" y="62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8" y="16"/>
                  </a:cxn>
                  <a:cxn ang="0">
                    <a:pos x="127" y="4"/>
                  </a:cxn>
                  <a:cxn ang="0">
                    <a:pos x="150" y="0"/>
                  </a:cxn>
                  <a:cxn ang="0">
                    <a:pos x="152" y="15"/>
                  </a:cxn>
                  <a:cxn ang="0">
                    <a:pos x="138" y="39"/>
                  </a:cxn>
                  <a:cxn ang="0">
                    <a:pos x="97" y="63"/>
                  </a:cxn>
                  <a:cxn ang="0">
                    <a:pos x="60" y="79"/>
                  </a:cxn>
                  <a:cxn ang="0">
                    <a:pos x="79" y="74"/>
                  </a:cxn>
                  <a:cxn ang="0">
                    <a:pos x="102" y="67"/>
                  </a:cxn>
                  <a:cxn ang="0">
                    <a:pos x="128" y="61"/>
                  </a:cxn>
                  <a:cxn ang="0">
                    <a:pos x="154" y="55"/>
                  </a:cxn>
                  <a:cxn ang="0">
                    <a:pos x="135" y="90"/>
                  </a:cxn>
                  <a:cxn ang="0">
                    <a:pos x="100" y="111"/>
                  </a:cxn>
                  <a:cxn ang="0">
                    <a:pos x="74" y="121"/>
                  </a:cxn>
                  <a:cxn ang="0">
                    <a:pos x="75" y="122"/>
                  </a:cxn>
                  <a:cxn ang="0">
                    <a:pos x="103" y="114"/>
                  </a:cxn>
                  <a:cxn ang="0">
                    <a:pos x="131" y="106"/>
                  </a:cxn>
                  <a:cxn ang="0">
                    <a:pos x="152" y="108"/>
                  </a:cxn>
                  <a:cxn ang="0">
                    <a:pos x="151" y="121"/>
                  </a:cxn>
                  <a:cxn ang="0">
                    <a:pos x="116" y="136"/>
                  </a:cxn>
                  <a:cxn ang="0">
                    <a:pos x="79" y="150"/>
                  </a:cxn>
                  <a:cxn ang="0">
                    <a:pos x="55" y="157"/>
                  </a:cxn>
                  <a:cxn ang="0">
                    <a:pos x="53" y="159"/>
                  </a:cxn>
                  <a:cxn ang="0">
                    <a:pos x="89" y="150"/>
                  </a:cxn>
                  <a:cxn ang="0">
                    <a:pos x="124" y="136"/>
                  </a:cxn>
                  <a:cxn ang="0">
                    <a:pos x="148" y="134"/>
                  </a:cxn>
                  <a:cxn ang="0">
                    <a:pos x="148" y="147"/>
                  </a:cxn>
                  <a:cxn ang="0">
                    <a:pos x="129" y="158"/>
                  </a:cxn>
                  <a:cxn ang="0">
                    <a:pos x="86" y="172"/>
                  </a:cxn>
                  <a:cxn ang="0">
                    <a:pos x="42" y="193"/>
                  </a:cxn>
                  <a:cxn ang="0">
                    <a:pos x="0" y="208"/>
                  </a:cxn>
                </a:cxnLst>
                <a:rect l="0" t="0" r="r" b="b"/>
                <a:pathLst>
                  <a:path w="154" h="208">
                    <a:moveTo>
                      <a:pt x="0" y="208"/>
                    </a:moveTo>
                    <a:lnTo>
                      <a:pt x="0" y="196"/>
                    </a:lnTo>
                    <a:lnTo>
                      <a:pt x="2" y="184"/>
                    </a:lnTo>
                    <a:lnTo>
                      <a:pt x="2" y="172"/>
                    </a:lnTo>
                    <a:lnTo>
                      <a:pt x="3" y="160"/>
                    </a:lnTo>
                    <a:lnTo>
                      <a:pt x="9" y="154"/>
                    </a:lnTo>
                    <a:lnTo>
                      <a:pt x="17" y="152"/>
                    </a:lnTo>
                    <a:lnTo>
                      <a:pt x="26" y="150"/>
                    </a:lnTo>
                    <a:lnTo>
                      <a:pt x="34" y="145"/>
                    </a:lnTo>
                    <a:lnTo>
                      <a:pt x="32" y="144"/>
                    </a:lnTo>
                    <a:lnTo>
                      <a:pt x="28" y="145"/>
                    </a:lnTo>
                    <a:lnTo>
                      <a:pt x="20" y="146"/>
                    </a:lnTo>
                    <a:lnTo>
                      <a:pt x="5" y="149"/>
                    </a:lnTo>
                    <a:lnTo>
                      <a:pt x="5" y="140"/>
                    </a:lnTo>
                    <a:lnTo>
                      <a:pt x="6" y="131"/>
                    </a:lnTo>
                    <a:lnTo>
                      <a:pt x="6" y="123"/>
                    </a:lnTo>
                    <a:lnTo>
                      <a:pt x="7" y="115"/>
                    </a:lnTo>
                    <a:lnTo>
                      <a:pt x="22" y="109"/>
                    </a:lnTo>
                    <a:lnTo>
                      <a:pt x="34" y="106"/>
                    </a:lnTo>
                    <a:lnTo>
                      <a:pt x="42" y="102"/>
                    </a:lnTo>
                    <a:lnTo>
                      <a:pt x="47" y="100"/>
                    </a:lnTo>
                    <a:lnTo>
                      <a:pt x="50" y="99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5" y="97"/>
                    </a:lnTo>
                    <a:lnTo>
                      <a:pt x="40" y="98"/>
                    </a:lnTo>
                    <a:lnTo>
                      <a:pt x="32" y="100"/>
                    </a:lnTo>
                    <a:lnTo>
                      <a:pt x="21" y="104"/>
                    </a:lnTo>
                    <a:lnTo>
                      <a:pt x="6" y="107"/>
                    </a:lnTo>
                    <a:lnTo>
                      <a:pt x="6" y="99"/>
                    </a:lnTo>
                    <a:lnTo>
                      <a:pt x="7" y="91"/>
                    </a:lnTo>
                    <a:lnTo>
                      <a:pt x="7" y="83"/>
                    </a:lnTo>
                    <a:lnTo>
                      <a:pt x="9" y="75"/>
                    </a:lnTo>
                    <a:lnTo>
                      <a:pt x="15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8" y="66"/>
                    </a:lnTo>
                    <a:lnTo>
                      <a:pt x="45" y="63"/>
                    </a:lnTo>
                    <a:lnTo>
                      <a:pt x="53" y="61"/>
                    </a:lnTo>
                    <a:lnTo>
                      <a:pt x="62" y="59"/>
                    </a:lnTo>
                    <a:lnTo>
                      <a:pt x="70" y="55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58" y="56"/>
                    </a:lnTo>
                    <a:lnTo>
                      <a:pt x="51" y="57"/>
                    </a:lnTo>
                    <a:lnTo>
                      <a:pt x="41" y="60"/>
                    </a:lnTo>
                    <a:lnTo>
                      <a:pt x="28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7" y="49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1" y="23"/>
                    </a:lnTo>
                    <a:lnTo>
                      <a:pt x="98" y="16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7" y="4"/>
                    </a:lnTo>
                    <a:lnTo>
                      <a:pt x="135" y="1"/>
                    </a:lnTo>
                    <a:lnTo>
                      <a:pt x="143" y="0"/>
                    </a:lnTo>
                    <a:lnTo>
                      <a:pt x="150" y="0"/>
                    </a:lnTo>
                    <a:lnTo>
                      <a:pt x="151" y="4"/>
                    </a:lnTo>
                    <a:lnTo>
                      <a:pt x="152" y="10"/>
                    </a:lnTo>
                    <a:lnTo>
                      <a:pt x="152" y="15"/>
                    </a:lnTo>
                    <a:lnTo>
                      <a:pt x="154" y="19"/>
                    </a:lnTo>
                    <a:lnTo>
                      <a:pt x="148" y="30"/>
                    </a:lnTo>
                    <a:lnTo>
                      <a:pt x="138" y="39"/>
                    </a:lnTo>
                    <a:lnTo>
                      <a:pt x="126" y="48"/>
                    </a:lnTo>
                    <a:lnTo>
                      <a:pt x="112" y="56"/>
                    </a:lnTo>
                    <a:lnTo>
                      <a:pt x="97" y="63"/>
                    </a:lnTo>
                    <a:lnTo>
                      <a:pt x="83" y="70"/>
                    </a:lnTo>
                    <a:lnTo>
                      <a:pt x="71" y="75"/>
                    </a:lnTo>
                    <a:lnTo>
                      <a:pt x="60" y="79"/>
                    </a:lnTo>
                    <a:lnTo>
                      <a:pt x="66" y="78"/>
                    </a:lnTo>
                    <a:lnTo>
                      <a:pt x="73" y="77"/>
                    </a:lnTo>
                    <a:lnTo>
                      <a:pt x="79" y="74"/>
                    </a:lnTo>
                    <a:lnTo>
                      <a:pt x="85" y="71"/>
                    </a:lnTo>
                    <a:lnTo>
                      <a:pt x="94" y="69"/>
                    </a:lnTo>
                    <a:lnTo>
                      <a:pt x="102" y="67"/>
                    </a:lnTo>
                    <a:lnTo>
                      <a:pt x="111" y="66"/>
                    </a:lnTo>
                    <a:lnTo>
                      <a:pt x="119" y="63"/>
                    </a:lnTo>
                    <a:lnTo>
                      <a:pt x="128" y="61"/>
                    </a:lnTo>
                    <a:lnTo>
                      <a:pt x="136" y="60"/>
                    </a:lnTo>
                    <a:lnTo>
                      <a:pt x="146" y="57"/>
                    </a:lnTo>
                    <a:lnTo>
                      <a:pt x="154" y="55"/>
                    </a:lnTo>
                    <a:lnTo>
                      <a:pt x="150" y="69"/>
                    </a:lnTo>
                    <a:lnTo>
                      <a:pt x="144" y="81"/>
                    </a:lnTo>
                    <a:lnTo>
                      <a:pt x="135" y="90"/>
                    </a:lnTo>
                    <a:lnTo>
                      <a:pt x="125" y="98"/>
                    </a:lnTo>
                    <a:lnTo>
                      <a:pt x="113" y="104"/>
                    </a:lnTo>
                    <a:lnTo>
                      <a:pt x="100" y="111"/>
                    </a:lnTo>
                    <a:lnTo>
                      <a:pt x="86" y="115"/>
                    </a:lnTo>
                    <a:lnTo>
                      <a:pt x="73" y="121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4" y="122"/>
                    </a:lnTo>
                    <a:lnTo>
                      <a:pt x="75" y="122"/>
                    </a:lnTo>
                    <a:lnTo>
                      <a:pt x="85" y="120"/>
                    </a:lnTo>
                    <a:lnTo>
                      <a:pt x="94" y="116"/>
                    </a:lnTo>
                    <a:lnTo>
                      <a:pt x="103" y="114"/>
                    </a:lnTo>
                    <a:lnTo>
                      <a:pt x="112" y="111"/>
                    </a:lnTo>
                    <a:lnTo>
                      <a:pt x="121" y="108"/>
                    </a:lnTo>
                    <a:lnTo>
                      <a:pt x="131" y="106"/>
                    </a:lnTo>
                    <a:lnTo>
                      <a:pt x="141" y="105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2" y="112"/>
                    </a:lnTo>
                    <a:lnTo>
                      <a:pt x="151" y="116"/>
                    </a:lnTo>
                    <a:lnTo>
                      <a:pt x="151" y="121"/>
                    </a:lnTo>
                    <a:lnTo>
                      <a:pt x="140" y="125"/>
                    </a:lnTo>
                    <a:lnTo>
                      <a:pt x="127" y="131"/>
                    </a:lnTo>
                    <a:lnTo>
                      <a:pt x="116" y="136"/>
                    </a:lnTo>
                    <a:lnTo>
                      <a:pt x="103" y="140"/>
                    </a:lnTo>
                    <a:lnTo>
                      <a:pt x="91" y="145"/>
                    </a:lnTo>
                    <a:lnTo>
                      <a:pt x="79" y="150"/>
                    </a:lnTo>
                    <a:lnTo>
                      <a:pt x="67" y="153"/>
                    </a:lnTo>
                    <a:lnTo>
                      <a:pt x="56" y="157"/>
                    </a:lnTo>
                    <a:lnTo>
                      <a:pt x="55" y="157"/>
                    </a:lnTo>
                    <a:lnTo>
                      <a:pt x="55" y="158"/>
                    </a:lnTo>
                    <a:lnTo>
                      <a:pt x="55" y="158"/>
                    </a:lnTo>
                    <a:lnTo>
                      <a:pt x="53" y="159"/>
                    </a:lnTo>
                    <a:lnTo>
                      <a:pt x="65" y="158"/>
                    </a:lnTo>
                    <a:lnTo>
                      <a:pt x="76" y="154"/>
                    </a:lnTo>
                    <a:lnTo>
                      <a:pt x="89" y="150"/>
                    </a:lnTo>
                    <a:lnTo>
                      <a:pt x="101" y="145"/>
                    </a:lnTo>
                    <a:lnTo>
                      <a:pt x="112" y="140"/>
                    </a:lnTo>
                    <a:lnTo>
                      <a:pt x="124" y="136"/>
                    </a:lnTo>
                    <a:lnTo>
                      <a:pt x="135" y="132"/>
                    </a:lnTo>
                    <a:lnTo>
                      <a:pt x="147" y="131"/>
                    </a:lnTo>
                    <a:lnTo>
                      <a:pt x="148" y="134"/>
                    </a:lnTo>
                    <a:lnTo>
                      <a:pt x="148" y="137"/>
                    </a:lnTo>
                    <a:lnTo>
                      <a:pt x="148" y="142"/>
                    </a:lnTo>
                    <a:lnTo>
                      <a:pt x="148" y="147"/>
                    </a:lnTo>
                    <a:lnTo>
                      <a:pt x="143" y="151"/>
                    </a:lnTo>
                    <a:lnTo>
                      <a:pt x="138" y="153"/>
                    </a:lnTo>
                    <a:lnTo>
                      <a:pt x="129" y="158"/>
                    </a:lnTo>
                    <a:lnTo>
                      <a:pt x="116" y="164"/>
                    </a:lnTo>
                    <a:lnTo>
                      <a:pt x="101" y="167"/>
                    </a:lnTo>
                    <a:lnTo>
                      <a:pt x="86" y="172"/>
                    </a:lnTo>
                    <a:lnTo>
                      <a:pt x="71" y="178"/>
                    </a:lnTo>
                    <a:lnTo>
                      <a:pt x="57" y="185"/>
                    </a:lnTo>
                    <a:lnTo>
                      <a:pt x="42" y="193"/>
                    </a:lnTo>
                    <a:lnTo>
                      <a:pt x="28" y="199"/>
                    </a:lnTo>
                    <a:lnTo>
                      <a:pt x="14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1" name="Freeform 23"/>
              <p:cNvSpPr>
                <a:spLocks/>
              </p:cNvSpPr>
              <p:nvPr/>
            </p:nvSpPr>
            <p:spPr bwMode="auto">
              <a:xfrm>
                <a:off x="1271" y="3328"/>
                <a:ext cx="79" cy="111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8" y="177"/>
                  </a:cxn>
                  <a:cxn ang="0">
                    <a:pos x="79" y="171"/>
                  </a:cxn>
                  <a:cxn ang="0">
                    <a:pos x="60" y="174"/>
                  </a:cxn>
                  <a:cxn ang="0">
                    <a:pos x="23" y="184"/>
                  </a:cxn>
                  <a:cxn ang="0">
                    <a:pos x="4" y="142"/>
                  </a:cxn>
                  <a:cxn ang="0">
                    <a:pos x="16" y="93"/>
                  </a:cxn>
                  <a:cxn ang="0">
                    <a:pos x="37" y="86"/>
                  </a:cxn>
                  <a:cxn ang="0">
                    <a:pos x="44" y="83"/>
                  </a:cxn>
                  <a:cxn ang="0">
                    <a:pos x="46" y="80"/>
                  </a:cxn>
                  <a:cxn ang="0">
                    <a:pos x="41" y="78"/>
                  </a:cxn>
                  <a:cxn ang="0">
                    <a:pos x="25" y="81"/>
                  </a:cxn>
                  <a:cxn ang="0">
                    <a:pos x="8" y="86"/>
                  </a:cxn>
                  <a:cxn ang="0">
                    <a:pos x="5" y="70"/>
                  </a:cxn>
                  <a:cxn ang="0">
                    <a:pos x="27" y="50"/>
                  </a:cxn>
                  <a:cxn ang="0">
                    <a:pos x="83" y="25"/>
                  </a:cxn>
                  <a:cxn ang="0">
                    <a:pos x="140" y="4"/>
                  </a:cxn>
                  <a:cxn ang="0">
                    <a:pos x="156" y="28"/>
                  </a:cxn>
                  <a:cxn ang="0">
                    <a:pos x="149" y="61"/>
                  </a:cxn>
                  <a:cxn ang="0">
                    <a:pos x="127" y="71"/>
                  </a:cxn>
                  <a:cxn ang="0">
                    <a:pos x="106" y="78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6" y="75"/>
                  </a:cxn>
                  <a:cxn ang="0">
                    <a:pos x="145" y="72"/>
                  </a:cxn>
                  <a:cxn ang="0">
                    <a:pos x="152" y="78"/>
                  </a:cxn>
                  <a:cxn ang="0">
                    <a:pos x="136" y="112"/>
                  </a:cxn>
                  <a:cxn ang="0">
                    <a:pos x="95" y="127"/>
                  </a:cxn>
                  <a:cxn ang="0">
                    <a:pos x="53" y="142"/>
                  </a:cxn>
                  <a:cxn ang="0">
                    <a:pos x="41" y="150"/>
                  </a:cxn>
                  <a:cxn ang="0">
                    <a:pos x="55" y="147"/>
                  </a:cxn>
                  <a:cxn ang="0">
                    <a:pos x="95" y="131"/>
                  </a:cxn>
                  <a:cxn ang="0">
                    <a:pos x="135" y="118"/>
                  </a:cxn>
                  <a:cxn ang="0">
                    <a:pos x="148" y="142"/>
                  </a:cxn>
                  <a:cxn ang="0">
                    <a:pos x="132" y="156"/>
                  </a:cxn>
                  <a:cxn ang="0">
                    <a:pos x="132" y="158"/>
                  </a:cxn>
                  <a:cxn ang="0">
                    <a:pos x="142" y="158"/>
                  </a:cxn>
                  <a:cxn ang="0">
                    <a:pos x="144" y="172"/>
                  </a:cxn>
                  <a:cxn ang="0">
                    <a:pos x="124" y="191"/>
                  </a:cxn>
                  <a:cxn ang="0">
                    <a:pos x="71" y="207"/>
                  </a:cxn>
                  <a:cxn ang="0">
                    <a:pos x="18" y="220"/>
                  </a:cxn>
                </a:cxnLst>
                <a:rect l="0" t="0" r="r" b="b"/>
                <a:pathLst>
                  <a:path w="158" h="223">
                    <a:moveTo>
                      <a:pt x="0" y="223"/>
                    </a:moveTo>
                    <a:lnTo>
                      <a:pt x="0" y="217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2" y="199"/>
                    </a:lnTo>
                    <a:lnTo>
                      <a:pt x="11" y="195"/>
                    </a:lnTo>
                    <a:lnTo>
                      <a:pt x="21" y="192"/>
                    </a:lnTo>
                    <a:lnTo>
                      <a:pt x="33" y="189"/>
                    </a:lnTo>
                    <a:lnTo>
                      <a:pt x="45" y="187"/>
                    </a:lnTo>
                    <a:lnTo>
                      <a:pt x="57" y="184"/>
                    </a:lnTo>
                    <a:lnTo>
                      <a:pt x="68" y="180"/>
                    </a:lnTo>
                    <a:lnTo>
                      <a:pt x="78" y="177"/>
                    </a:lnTo>
                    <a:lnTo>
                      <a:pt x="87" y="171"/>
                    </a:lnTo>
                    <a:lnTo>
                      <a:pt x="86" y="170"/>
                    </a:lnTo>
                    <a:lnTo>
                      <a:pt x="79" y="171"/>
                    </a:lnTo>
                    <a:lnTo>
                      <a:pt x="73" y="172"/>
                    </a:lnTo>
                    <a:lnTo>
                      <a:pt x="67" y="173"/>
                    </a:lnTo>
                    <a:lnTo>
                      <a:pt x="60" y="174"/>
                    </a:lnTo>
                    <a:lnTo>
                      <a:pt x="51" y="177"/>
                    </a:lnTo>
                    <a:lnTo>
                      <a:pt x="40" y="180"/>
                    </a:lnTo>
                    <a:lnTo>
                      <a:pt x="23" y="184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4" y="142"/>
                    </a:lnTo>
                    <a:lnTo>
                      <a:pt x="4" y="119"/>
                    </a:lnTo>
                    <a:lnTo>
                      <a:pt x="5" y="96"/>
                    </a:lnTo>
                    <a:lnTo>
                      <a:pt x="16" y="93"/>
                    </a:lnTo>
                    <a:lnTo>
                      <a:pt x="26" y="89"/>
                    </a:lnTo>
                    <a:lnTo>
                      <a:pt x="33" y="87"/>
                    </a:lnTo>
                    <a:lnTo>
                      <a:pt x="37" y="86"/>
                    </a:lnTo>
                    <a:lnTo>
                      <a:pt x="41" y="85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6" y="82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5" y="79"/>
                    </a:lnTo>
                    <a:lnTo>
                      <a:pt x="29" y="80"/>
                    </a:lnTo>
                    <a:lnTo>
                      <a:pt x="25" y="81"/>
                    </a:lnTo>
                    <a:lnTo>
                      <a:pt x="19" y="82"/>
                    </a:lnTo>
                    <a:lnTo>
                      <a:pt x="14" y="83"/>
                    </a:lnTo>
                    <a:lnTo>
                      <a:pt x="8" y="86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5" y="70"/>
                    </a:lnTo>
                    <a:lnTo>
                      <a:pt x="6" y="63"/>
                    </a:lnTo>
                    <a:lnTo>
                      <a:pt x="8" y="57"/>
                    </a:lnTo>
                    <a:lnTo>
                      <a:pt x="27" y="50"/>
                    </a:lnTo>
                    <a:lnTo>
                      <a:pt x="45" y="42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103" y="17"/>
                    </a:lnTo>
                    <a:lnTo>
                      <a:pt x="121" y="10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7" y="14"/>
                    </a:lnTo>
                    <a:lnTo>
                      <a:pt x="156" y="28"/>
                    </a:lnTo>
                    <a:lnTo>
                      <a:pt x="154" y="42"/>
                    </a:lnTo>
                    <a:lnTo>
                      <a:pt x="152" y="55"/>
                    </a:lnTo>
                    <a:lnTo>
                      <a:pt x="149" y="61"/>
                    </a:lnTo>
                    <a:lnTo>
                      <a:pt x="143" y="66"/>
                    </a:lnTo>
                    <a:lnTo>
                      <a:pt x="135" y="68"/>
                    </a:lnTo>
                    <a:lnTo>
                      <a:pt x="127" y="71"/>
                    </a:lnTo>
                    <a:lnTo>
                      <a:pt x="119" y="73"/>
                    </a:lnTo>
                    <a:lnTo>
                      <a:pt x="112" y="74"/>
                    </a:lnTo>
                    <a:lnTo>
                      <a:pt x="106" y="78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6" y="75"/>
                    </a:lnTo>
                    <a:lnTo>
                      <a:pt x="133" y="74"/>
                    </a:lnTo>
                    <a:lnTo>
                      <a:pt x="139" y="73"/>
                    </a:lnTo>
                    <a:lnTo>
                      <a:pt x="145" y="72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2" y="78"/>
                    </a:lnTo>
                    <a:lnTo>
                      <a:pt x="151" y="87"/>
                    </a:lnTo>
                    <a:lnTo>
                      <a:pt x="150" y="105"/>
                    </a:lnTo>
                    <a:lnTo>
                      <a:pt x="136" y="112"/>
                    </a:lnTo>
                    <a:lnTo>
                      <a:pt x="122" y="118"/>
                    </a:lnTo>
                    <a:lnTo>
                      <a:pt x="109" y="123"/>
                    </a:lnTo>
                    <a:lnTo>
                      <a:pt x="95" y="127"/>
                    </a:lnTo>
                    <a:lnTo>
                      <a:pt x="80" y="132"/>
                    </a:lnTo>
                    <a:lnTo>
                      <a:pt x="66" y="136"/>
                    </a:lnTo>
                    <a:lnTo>
                      <a:pt x="53" y="142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50"/>
                    </a:lnTo>
                    <a:lnTo>
                      <a:pt x="41" y="150"/>
                    </a:lnTo>
                    <a:lnTo>
                      <a:pt x="42" y="151"/>
                    </a:lnTo>
                    <a:lnTo>
                      <a:pt x="55" y="147"/>
                    </a:lnTo>
                    <a:lnTo>
                      <a:pt x="68" y="141"/>
                    </a:lnTo>
                    <a:lnTo>
                      <a:pt x="81" y="136"/>
                    </a:lnTo>
                    <a:lnTo>
                      <a:pt x="95" y="131"/>
                    </a:lnTo>
                    <a:lnTo>
                      <a:pt x="109" y="126"/>
                    </a:lnTo>
                    <a:lnTo>
                      <a:pt x="122" y="121"/>
                    </a:lnTo>
                    <a:lnTo>
                      <a:pt x="135" y="118"/>
                    </a:lnTo>
                    <a:lnTo>
                      <a:pt x="149" y="117"/>
                    </a:lnTo>
                    <a:lnTo>
                      <a:pt x="149" y="133"/>
                    </a:lnTo>
                    <a:lnTo>
                      <a:pt x="148" y="142"/>
                    </a:lnTo>
                    <a:lnTo>
                      <a:pt x="142" y="149"/>
                    </a:lnTo>
                    <a:lnTo>
                      <a:pt x="131" y="156"/>
                    </a:lnTo>
                    <a:lnTo>
                      <a:pt x="132" y="156"/>
                    </a:lnTo>
                    <a:lnTo>
                      <a:pt x="132" y="157"/>
                    </a:lnTo>
                    <a:lnTo>
                      <a:pt x="132" y="157"/>
                    </a:lnTo>
                    <a:lnTo>
                      <a:pt x="132" y="158"/>
                    </a:lnTo>
                    <a:lnTo>
                      <a:pt x="135" y="158"/>
                    </a:lnTo>
                    <a:lnTo>
                      <a:pt x="139" y="158"/>
                    </a:lnTo>
                    <a:lnTo>
                      <a:pt x="142" y="158"/>
                    </a:lnTo>
                    <a:lnTo>
                      <a:pt x="147" y="159"/>
                    </a:lnTo>
                    <a:lnTo>
                      <a:pt x="145" y="165"/>
                    </a:lnTo>
                    <a:lnTo>
                      <a:pt x="144" y="172"/>
                    </a:lnTo>
                    <a:lnTo>
                      <a:pt x="142" y="178"/>
                    </a:lnTo>
                    <a:lnTo>
                      <a:pt x="141" y="185"/>
                    </a:lnTo>
                    <a:lnTo>
                      <a:pt x="124" y="191"/>
                    </a:lnTo>
                    <a:lnTo>
                      <a:pt x="105" y="196"/>
                    </a:lnTo>
                    <a:lnTo>
                      <a:pt x="88" y="202"/>
                    </a:lnTo>
                    <a:lnTo>
                      <a:pt x="71" y="207"/>
                    </a:lnTo>
                    <a:lnTo>
                      <a:pt x="52" y="212"/>
                    </a:lnTo>
                    <a:lnTo>
                      <a:pt x="35" y="217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2" name="Freeform 24"/>
              <p:cNvSpPr>
                <a:spLocks/>
              </p:cNvSpPr>
              <p:nvPr/>
            </p:nvSpPr>
            <p:spPr bwMode="auto">
              <a:xfrm>
                <a:off x="1187" y="3302"/>
                <a:ext cx="82" cy="132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4"/>
                  </a:cxn>
                  <a:cxn ang="0">
                    <a:pos x="120" y="236"/>
                  </a:cxn>
                  <a:cxn ang="0">
                    <a:pos x="77" y="207"/>
                  </a:cxn>
                  <a:cxn ang="0">
                    <a:pos x="30" y="175"/>
                  </a:cxn>
                  <a:cxn ang="0">
                    <a:pos x="8" y="156"/>
                  </a:cxn>
                  <a:cxn ang="0">
                    <a:pos x="10" y="121"/>
                  </a:cxn>
                  <a:cxn ang="0">
                    <a:pos x="31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1" y="145"/>
                  </a:cxn>
                  <a:cxn ang="0">
                    <a:pos x="46" y="130"/>
                  </a:cxn>
                  <a:cxn ang="0">
                    <a:pos x="8" y="100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5"/>
                  </a:cxn>
                  <a:cxn ang="0">
                    <a:pos x="80" y="102"/>
                  </a:cxn>
                  <a:cxn ang="0">
                    <a:pos x="58" y="91"/>
                  </a:cxn>
                  <a:cxn ang="0">
                    <a:pos x="39" y="80"/>
                  </a:cxn>
                  <a:cxn ang="0">
                    <a:pos x="23" y="62"/>
                  </a:cxn>
                  <a:cxn ang="0">
                    <a:pos x="0" y="31"/>
                  </a:cxn>
                  <a:cxn ang="0">
                    <a:pos x="13" y="34"/>
                  </a:cxn>
                  <a:cxn ang="0">
                    <a:pos x="27" y="43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4"/>
                  </a:cxn>
                  <a:cxn ang="0">
                    <a:pos x="10" y="25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1"/>
                  </a:cxn>
                  <a:cxn ang="0">
                    <a:pos x="100" y="62"/>
                  </a:cxn>
                  <a:cxn ang="0">
                    <a:pos x="127" y="80"/>
                  </a:cxn>
                  <a:cxn ang="0">
                    <a:pos x="152" y="99"/>
                  </a:cxn>
                  <a:cxn ang="0">
                    <a:pos x="165" y="132"/>
                  </a:cxn>
                  <a:cxn ang="0">
                    <a:pos x="162" y="166"/>
                  </a:cxn>
                  <a:cxn ang="0">
                    <a:pos x="161" y="167"/>
                  </a:cxn>
                  <a:cxn ang="0">
                    <a:pos x="142" y="155"/>
                  </a:cxn>
                  <a:cxn ang="0">
                    <a:pos x="113" y="140"/>
                  </a:cxn>
                  <a:cxn ang="0">
                    <a:pos x="100" y="138"/>
                  </a:cxn>
                  <a:cxn ang="0">
                    <a:pos x="100" y="141"/>
                  </a:cxn>
                  <a:cxn ang="0">
                    <a:pos x="123" y="154"/>
                  </a:cxn>
                  <a:cxn ang="0">
                    <a:pos x="147" y="167"/>
                  </a:cxn>
                  <a:cxn ang="0">
                    <a:pos x="164" y="199"/>
                  </a:cxn>
                  <a:cxn ang="0">
                    <a:pos x="161" y="232"/>
                  </a:cxn>
                  <a:cxn ang="0">
                    <a:pos x="160" y="234"/>
                  </a:cxn>
                  <a:cxn ang="0">
                    <a:pos x="143" y="223"/>
                  </a:cxn>
                  <a:cxn ang="0">
                    <a:pos x="115" y="206"/>
                  </a:cxn>
                  <a:cxn ang="0">
                    <a:pos x="91" y="193"/>
                  </a:cxn>
                  <a:cxn ang="0">
                    <a:pos x="109" y="212"/>
                  </a:cxn>
                  <a:cxn ang="0">
                    <a:pos x="143" y="232"/>
                  </a:cxn>
                  <a:cxn ang="0">
                    <a:pos x="160" y="251"/>
                  </a:cxn>
                  <a:cxn ang="0">
                    <a:pos x="159" y="261"/>
                  </a:cxn>
                  <a:cxn ang="0">
                    <a:pos x="157" y="262"/>
                  </a:cxn>
                </a:cxnLst>
                <a:rect l="0" t="0" r="r" b="b"/>
                <a:pathLst>
                  <a:path w="165" h="262">
                    <a:moveTo>
                      <a:pt x="156" y="261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3"/>
                    </a:lnTo>
                    <a:lnTo>
                      <a:pt x="136" y="249"/>
                    </a:lnTo>
                    <a:lnTo>
                      <a:pt x="130" y="244"/>
                    </a:lnTo>
                    <a:lnTo>
                      <a:pt x="126" y="241"/>
                    </a:lnTo>
                    <a:lnTo>
                      <a:pt x="122" y="238"/>
                    </a:lnTo>
                    <a:lnTo>
                      <a:pt x="120" y="236"/>
                    </a:lnTo>
                    <a:lnTo>
                      <a:pt x="107" y="228"/>
                    </a:lnTo>
                    <a:lnTo>
                      <a:pt x="92" y="219"/>
                    </a:lnTo>
                    <a:lnTo>
                      <a:pt x="77" y="207"/>
                    </a:lnTo>
                    <a:lnTo>
                      <a:pt x="61" y="196"/>
                    </a:lnTo>
                    <a:lnTo>
                      <a:pt x="45" y="184"/>
                    </a:lnTo>
                    <a:lnTo>
                      <a:pt x="30" y="175"/>
                    </a:lnTo>
                    <a:lnTo>
                      <a:pt x="17" y="168"/>
                    </a:lnTo>
                    <a:lnTo>
                      <a:pt x="7" y="164"/>
                    </a:lnTo>
                    <a:lnTo>
                      <a:pt x="8" y="156"/>
                    </a:lnTo>
                    <a:lnTo>
                      <a:pt x="9" y="149"/>
                    </a:lnTo>
                    <a:lnTo>
                      <a:pt x="9" y="139"/>
                    </a:lnTo>
                    <a:lnTo>
                      <a:pt x="10" y="121"/>
                    </a:lnTo>
                    <a:lnTo>
                      <a:pt x="16" y="122"/>
                    </a:lnTo>
                    <a:lnTo>
                      <a:pt x="23" y="125"/>
                    </a:lnTo>
                    <a:lnTo>
                      <a:pt x="31" y="129"/>
                    </a:lnTo>
                    <a:lnTo>
                      <a:pt x="40" y="135"/>
                    </a:lnTo>
                    <a:lnTo>
                      <a:pt x="51" y="140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80" y="152"/>
                    </a:lnTo>
                    <a:lnTo>
                      <a:pt x="77" y="149"/>
                    </a:lnTo>
                    <a:lnTo>
                      <a:pt x="75" y="148"/>
                    </a:lnTo>
                    <a:lnTo>
                      <a:pt x="71" y="145"/>
                    </a:lnTo>
                    <a:lnTo>
                      <a:pt x="66" y="141"/>
                    </a:lnTo>
                    <a:lnTo>
                      <a:pt x="58" y="137"/>
                    </a:lnTo>
                    <a:lnTo>
                      <a:pt x="46" y="130"/>
                    </a:lnTo>
                    <a:lnTo>
                      <a:pt x="30" y="121"/>
                    </a:lnTo>
                    <a:lnTo>
                      <a:pt x="9" y="108"/>
                    </a:lnTo>
                    <a:lnTo>
                      <a:pt x="8" y="100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1"/>
                    </a:lnTo>
                    <a:lnTo>
                      <a:pt x="22" y="85"/>
                    </a:lnTo>
                    <a:lnTo>
                      <a:pt x="31" y="90"/>
                    </a:lnTo>
                    <a:lnTo>
                      <a:pt x="42" y="93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0" y="103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73" y="98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7"/>
                    </a:lnTo>
                    <a:lnTo>
                      <a:pt x="45" y="84"/>
                    </a:lnTo>
                    <a:lnTo>
                      <a:pt x="39" y="80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3" y="62"/>
                    </a:lnTo>
                    <a:lnTo>
                      <a:pt x="13" y="52"/>
                    </a:lnTo>
                    <a:lnTo>
                      <a:pt x="5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2" y="40"/>
                    </a:lnTo>
                    <a:lnTo>
                      <a:pt x="27" y="43"/>
                    </a:lnTo>
                    <a:lnTo>
                      <a:pt x="31" y="46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2" y="41"/>
                    </a:lnTo>
                    <a:lnTo>
                      <a:pt x="28" y="38"/>
                    </a:lnTo>
                    <a:lnTo>
                      <a:pt x="23" y="34"/>
                    </a:lnTo>
                    <a:lnTo>
                      <a:pt x="20" y="31"/>
                    </a:lnTo>
                    <a:lnTo>
                      <a:pt x="15" y="28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1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0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6" y="24"/>
                    </a:lnTo>
                    <a:lnTo>
                      <a:pt x="59" y="33"/>
                    </a:lnTo>
                    <a:lnTo>
                      <a:pt x="71" y="41"/>
                    </a:lnTo>
                    <a:lnTo>
                      <a:pt x="83" y="49"/>
                    </a:lnTo>
                    <a:lnTo>
                      <a:pt x="92" y="56"/>
                    </a:lnTo>
                    <a:lnTo>
                      <a:pt x="100" y="62"/>
                    </a:lnTo>
                    <a:lnTo>
                      <a:pt x="109" y="68"/>
                    </a:lnTo>
                    <a:lnTo>
                      <a:pt x="118" y="75"/>
                    </a:lnTo>
                    <a:lnTo>
                      <a:pt x="127" y="80"/>
                    </a:lnTo>
                    <a:lnTo>
                      <a:pt x="135" y="86"/>
                    </a:lnTo>
                    <a:lnTo>
                      <a:pt x="144" y="92"/>
                    </a:lnTo>
                    <a:lnTo>
                      <a:pt x="152" y="99"/>
                    </a:lnTo>
                    <a:lnTo>
                      <a:pt x="161" y="105"/>
                    </a:lnTo>
                    <a:lnTo>
                      <a:pt x="164" y="116"/>
                    </a:lnTo>
                    <a:lnTo>
                      <a:pt x="165" y="132"/>
                    </a:lnTo>
                    <a:lnTo>
                      <a:pt x="164" y="151"/>
                    </a:lnTo>
                    <a:lnTo>
                      <a:pt x="164" y="164"/>
                    </a:lnTo>
                    <a:lnTo>
                      <a:pt x="162" y="166"/>
                    </a:lnTo>
                    <a:lnTo>
                      <a:pt x="162" y="166"/>
                    </a:lnTo>
                    <a:lnTo>
                      <a:pt x="161" y="166"/>
                    </a:lnTo>
                    <a:lnTo>
                      <a:pt x="161" y="167"/>
                    </a:lnTo>
                    <a:lnTo>
                      <a:pt x="157" y="164"/>
                    </a:lnTo>
                    <a:lnTo>
                      <a:pt x="150" y="160"/>
                    </a:lnTo>
                    <a:lnTo>
                      <a:pt x="142" y="155"/>
                    </a:lnTo>
                    <a:lnTo>
                      <a:pt x="131" y="149"/>
                    </a:lnTo>
                    <a:lnTo>
                      <a:pt x="122" y="145"/>
                    </a:lnTo>
                    <a:lnTo>
                      <a:pt x="113" y="140"/>
                    </a:lnTo>
                    <a:lnTo>
                      <a:pt x="105" y="137"/>
                    </a:lnTo>
                    <a:lnTo>
                      <a:pt x="100" y="137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0"/>
                    </a:lnTo>
                    <a:lnTo>
                      <a:pt x="100" y="141"/>
                    </a:lnTo>
                    <a:lnTo>
                      <a:pt x="108" y="146"/>
                    </a:lnTo>
                    <a:lnTo>
                      <a:pt x="116" y="149"/>
                    </a:lnTo>
                    <a:lnTo>
                      <a:pt x="123" y="154"/>
                    </a:lnTo>
                    <a:lnTo>
                      <a:pt x="131" y="159"/>
                    </a:lnTo>
                    <a:lnTo>
                      <a:pt x="139" y="163"/>
                    </a:lnTo>
                    <a:lnTo>
                      <a:pt x="147" y="167"/>
                    </a:lnTo>
                    <a:lnTo>
                      <a:pt x="156" y="171"/>
                    </a:lnTo>
                    <a:lnTo>
                      <a:pt x="164" y="176"/>
                    </a:lnTo>
                    <a:lnTo>
                      <a:pt x="164" y="199"/>
                    </a:lnTo>
                    <a:lnTo>
                      <a:pt x="164" y="213"/>
                    </a:lnTo>
                    <a:lnTo>
                      <a:pt x="162" y="222"/>
                    </a:lnTo>
                    <a:lnTo>
                      <a:pt x="161" y="232"/>
                    </a:lnTo>
                    <a:lnTo>
                      <a:pt x="161" y="234"/>
                    </a:lnTo>
                    <a:lnTo>
                      <a:pt x="161" y="234"/>
                    </a:lnTo>
                    <a:lnTo>
                      <a:pt x="160" y="234"/>
                    </a:lnTo>
                    <a:lnTo>
                      <a:pt x="160" y="235"/>
                    </a:lnTo>
                    <a:lnTo>
                      <a:pt x="151" y="229"/>
                    </a:lnTo>
                    <a:lnTo>
                      <a:pt x="143" y="223"/>
                    </a:lnTo>
                    <a:lnTo>
                      <a:pt x="134" y="217"/>
                    </a:lnTo>
                    <a:lnTo>
                      <a:pt x="124" y="212"/>
                    </a:lnTo>
                    <a:lnTo>
                      <a:pt x="115" y="206"/>
                    </a:lnTo>
                    <a:lnTo>
                      <a:pt x="107" y="200"/>
                    </a:lnTo>
                    <a:lnTo>
                      <a:pt x="99" y="197"/>
                    </a:lnTo>
                    <a:lnTo>
                      <a:pt x="91" y="193"/>
                    </a:lnTo>
                    <a:lnTo>
                      <a:pt x="95" y="199"/>
                    </a:lnTo>
                    <a:lnTo>
                      <a:pt x="100" y="205"/>
                    </a:lnTo>
                    <a:lnTo>
                      <a:pt x="109" y="212"/>
                    </a:lnTo>
                    <a:lnTo>
                      <a:pt x="120" y="219"/>
                    </a:lnTo>
                    <a:lnTo>
                      <a:pt x="131" y="226"/>
                    </a:lnTo>
                    <a:lnTo>
                      <a:pt x="143" y="232"/>
                    </a:lnTo>
                    <a:lnTo>
                      <a:pt x="152" y="238"/>
                    </a:lnTo>
                    <a:lnTo>
                      <a:pt x="160" y="243"/>
                    </a:lnTo>
                    <a:lnTo>
                      <a:pt x="160" y="251"/>
                    </a:lnTo>
                    <a:lnTo>
                      <a:pt x="160" y="256"/>
                    </a:lnTo>
                    <a:lnTo>
                      <a:pt x="160" y="258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7" y="262"/>
                    </a:lnTo>
                    <a:lnTo>
                      <a:pt x="157" y="262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3" name="Freeform 25"/>
              <p:cNvSpPr>
                <a:spLocks/>
              </p:cNvSpPr>
              <p:nvPr/>
            </p:nvSpPr>
            <p:spPr bwMode="auto">
              <a:xfrm>
                <a:off x="1347" y="3312"/>
                <a:ext cx="45" cy="105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3" y="165"/>
                  </a:cxn>
                  <a:cxn ang="0">
                    <a:pos x="6" y="118"/>
                  </a:cxn>
                  <a:cxn ang="0">
                    <a:pos x="10" y="72"/>
                  </a:cxn>
                  <a:cxn ang="0">
                    <a:pos x="15" y="28"/>
                  </a:cxn>
                  <a:cxn ang="0">
                    <a:pos x="37" y="19"/>
                  </a:cxn>
                  <a:cxn ang="0">
                    <a:pos x="55" y="13"/>
                  </a:cxn>
                  <a:cxn ang="0">
                    <a:pos x="66" y="8"/>
                  </a:cxn>
                  <a:cxn ang="0">
                    <a:pos x="75" y="5"/>
                  </a:cxn>
                  <a:cxn ang="0">
                    <a:pos x="80" y="2"/>
                  </a:cxn>
                  <a:cxn ang="0">
                    <a:pos x="84" y="1"/>
                  </a:cxn>
                  <a:cxn ang="0">
                    <a:pos x="87" y="0"/>
                  </a:cxn>
                  <a:cxn ang="0">
                    <a:pos x="89" y="0"/>
                  </a:cxn>
                  <a:cxn ang="0">
                    <a:pos x="83" y="45"/>
                  </a:cxn>
                  <a:cxn ang="0">
                    <a:pos x="79" y="91"/>
                  </a:cxn>
                  <a:cxn ang="0">
                    <a:pos x="75" y="137"/>
                  </a:cxn>
                  <a:cxn ang="0">
                    <a:pos x="73" y="183"/>
                  </a:cxn>
                  <a:cxn ang="0">
                    <a:pos x="51" y="193"/>
                  </a:cxn>
                  <a:cxn ang="0">
                    <a:pos x="34" y="198"/>
                  </a:cxn>
                  <a:cxn ang="0">
                    <a:pos x="22" y="203"/>
                  </a:cxn>
                  <a:cxn ang="0">
                    <a:pos x="14" y="206"/>
                  </a:cxn>
                  <a:cxn ang="0">
                    <a:pos x="8" y="209"/>
                  </a:cxn>
                  <a:cxn ang="0">
                    <a:pos x="5" y="210"/>
                  </a:cxn>
                  <a:cxn ang="0">
                    <a:pos x="3" y="211"/>
                  </a:cxn>
                  <a:cxn ang="0">
                    <a:pos x="0" y="211"/>
                  </a:cxn>
                </a:cxnLst>
                <a:rect l="0" t="0" r="r" b="b"/>
                <a:pathLst>
                  <a:path w="89" h="211">
                    <a:moveTo>
                      <a:pt x="0" y="211"/>
                    </a:moveTo>
                    <a:lnTo>
                      <a:pt x="3" y="165"/>
                    </a:lnTo>
                    <a:lnTo>
                      <a:pt x="6" y="118"/>
                    </a:lnTo>
                    <a:lnTo>
                      <a:pt x="10" y="72"/>
                    </a:lnTo>
                    <a:lnTo>
                      <a:pt x="15" y="28"/>
                    </a:lnTo>
                    <a:lnTo>
                      <a:pt x="37" y="19"/>
                    </a:lnTo>
                    <a:lnTo>
                      <a:pt x="55" y="13"/>
                    </a:lnTo>
                    <a:lnTo>
                      <a:pt x="66" y="8"/>
                    </a:lnTo>
                    <a:lnTo>
                      <a:pt x="75" y="5"/>
                    </a:lnTo>
                    <a:lnTo>
                      <a:pt x="80" y="2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3" y="45"/>
                    </a:lnTo>
                    <a:lnTo>
                      <a:pt x="79" y="91"/>
                    </a:lnTo>
                    <a:lnTo>
                      <a:pt x="75" y="137"/>
                    </a:lnTo>
                    <a:lnTo>
                      <a:pt x="73" y="183"/>
                    </a:lnTo>
                    <a:lnTo>
                      <a:pt x="51" y="193"/>
                    </a:lnTo>
                    <a:lnTo>
                      <a:pt x="34" y="198"/>
                    </a:lnTo>
                    <a:lnTo>
                      <a:pt x="22" y="203"/>
                    </a:lnTo>
                    <a:lnTo>
                      <a:pt x="14" y="206"/>
                    </a:lnTo>
                    <a:lnTo>
                      <a:pt x="8" y="209"/>
                    </a:lnTo>
                    <a:lnTo>
                      <a:pt x="5" y="210"/>
                    </a:lnTo>
                    <a:lnTo>
                      <a:pt x="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4" name="Freeform 26"/>
              <p:cNvSpPr>
                <a:spLocks/>
              </p:cNvSpPr>
              <p:nvPr/>
            </p:nvSpPr>
            <p:spPr bwMode="auto">
              <a:xfrm>
                <a:off x="1388" y="3282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3" y="210"/>
                  </a:cxn>
                  <a:cxn ang="0">
                    <a:pos x="49" y="197"/>
                  </a:cxn>
                  <a:cxn ang="0">
                    <a:pos x="84" y="182"/>
                  </a:cxn>
                  <a:cxn ang="0">
                    <a:pos x="95" y="174"/>
                  </a:cxn>
                  <a:cxn ang="0">
                    <a:pos x="84" y="173"/>
                  </a:cxn>
                  <a:cxn ang="0">
                    <a:pos x="47" y="188"/>
                  </a:cxn>
                  <a:cxn ang="0">
                    <a:pos x="12" y="205"/>
                  </a:cxn>
                  <a:cxn ang="0">
                    <a:pos x="4" y="158"/>
                  </a:cxn>
                  <a:cxn ang="0">
                    <a:pos x="13" y="109"/>
                  </a:cxn>
                  <a:cxn ang="0">
                    <a:pos x="28" y="104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3" y="98"/>
                  </a:cxn>
                  <a:cxn ang="0">
                    <a:pos x="9" y="101"/>
                  </a:cxn>
                  <a:cxn ang="0">
                    <a:pos x="15" y="66"/>
                  </a:cxn>
                  <a:cxn ang="0">
                    <a:pos x="49" y="40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2"/>
                  </a:cxn>
                  <a:cxn ang="0">
                    <a:pos x="135" y="26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7"/>
                  </a:cxn>
                  <a:cxn ang="0">
                    <a:pos x="93" y="52"/>
                  </a:cxn>
                  <a:cxn ang="0">
                    <a:pos x="125" y="40"/>
                  </a:cxn>
                  <a:cxn ang="0">
                    <a:pos x="157" y="27"/>
                  </a:cxn>
                  <a:cxn ang="0">
                    <a:pos x="152" y="65"/>
                  </a:cxn>
                  <a:cxn ang="0">
                    <a:pos x="137" y="82"/>
                  </a:cxn>
                  <a:cxn ang="0">
                    <a:pos x="99" y="105"/>
                  </a:cxn>
                  <a:cxn ang="0">
                    <a:pos x="89" y="112"/>
                  </a:cxn>
                  <a:cxn ang="0">
                    <a:pos x="105" y="111"/>
                  </a:cxn>
                  <a:cxn ang="0">
                    <a:pos x="125" y="113"/>
                  </a:cxn>
                  <a:cxn ang="0">
                    <a:pos x="137" y="117"/>
                  </a:cxn>
                  <a:cxn ang="0">
                    <a:pos x="137" y="122"/>
                  </a:cxn>
                  <a:cxn ang="0">
                    <a:pos x="101" y="139"/>
                  </a:cxn>
                  <a:cxn ang="0">
                    <a:pos x="67" y="154"/>
                  </a:cxn>
                  <a:cxn ang="0">
                    <a:pos x="45" y="164"/>
                  </a:cxn>
                  <a:cxn ang="0">
                    <a:pos x="45" y="166"/>
                  </a:cxn>
                  <a:cxn ang="0">
                    <a:pos x="61" y="163"/>
                  </a:cxn>
                  <a:cxn ang="0">
                    <a:pos x="80" y="155"/>
                  </a:cxn>
                  <a:cxn ang="0">
                    <a:pos x="96" y="147"/>
                  </a:cxn>
                  <a:cxn ang="0">
                    <a:pos x="112" y="141"/>
                  </a:cxn>
                  <a:cxn ang="0">
                    <a:pos x="128" y="135"/>
                  </a:cxn>
                  <a:cxn ang="0">
                    <a:pos x="137" y="158"/>
                  </a:cxn>
                  <a:cxn ang="0">
                    <a:pos x="138" y="186"/>
                  </a:cxn>
                  <a:cxn ang="0">
                    <a:pos x="133" y="190"/>
                  </a:cxn>
                  <a:cxn ang="0">
                    <a:pos x="82" y="210"/>
                  </a:cxn>
                  <a:cxn ang="0">
                    <a:pos x="32" y="230"/>
                  </a:cxn>
                </a:cxnLst>
                <a:rect l="0" t="0" r="r" b="b"/>
                <a:pathLst>
                  <a:path w="157" h="240">
                    <a:moveTo>
                      <a:pt x="0" y="240"/>
                    </a:moveTo>
                    <a:lnTo>
                      <a:pt x="0" y="233"/>
                    </a:lnTo>
                    <a:lnTo>
                      <a:pt x="0" y="227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3" y="210"/>
                    </a:lnTo>
                    <a:lnTo>
                      <a:pt x="24" y="207"/>
                    </a:lnTo>
                    <a:lnTo>
                      <a:pt x="36" y="202"/>
                    </a:lnTo>
                    <a:lnTo>
                      <a:pt x="49" y="197"/>
                    </a:lnTo>
                    <a:lnTo>
                      <a:pt x="60" y="193"/>
                    </a:lnTo>
                    <a:lnTo>
                      <a:pt x="73" y="188"/>
                    </a:lnTo>
                    <a:lnTo>
                      <a:pt x="84" y="182"/>
                    </a:lnTo>
                    <a:lnTo>
                      <a:pt x="95" y="177"/>
                    </a:lnTo>
                    <a:lnTo>
                      <a:pt x="95" y="176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84" y="173"/>
                    </a:lnTo>
                    <a:lnTo>
                      <a:pt x="73" y="177"/>
                    </a:lnTo>
                    <a:lnTo>
                      <a:pt x="60" y="182"/>
                    </a:lnTo>
                    <a:lnTo>
                      <a:pt x="47" y="188"/>
                    </a:lnTo>
                    <a:lnTo>
                      <a:pt x="36" y="194"/>
                    </a:lnTo>
                    <a:lnTo>
                      <a:pt x="23" y="200"/>
                    </a:lnTo>
                    <a:lnTo>
                      <a:pt x="12" y="205"/>
                    </a:lnTo>
                    <a:lnTo>
                      <a:pt x="0" y="208"/>
                    </a:lnTo>
                    <a:lnTo>
                      <a:pt x="2" y="182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9"/>
                    </a:lnTo>
                    <a:lnTo>
                      <a:pt x="13" y="109"/>
                    </a:lnTo>
                    <a:lnTo>
                      <a:pt x="19" y="108"/>
                    </a:lnTo>
                    <a:lnTo>
                      <a:pt x="23" y="106"/>
                    </a:lnTo>
                    <a:lnTo>
                      <a:pt x="28" y="104"/>
                    </a:lnTo>
                    <a:lnTo>
                      <a:pt x="32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8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9" y="101"/>
                    </a:lnTo>
                    <a:lnTo>
                      <a:pt x="12" y="89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7" y="55"/>
                    </a:lnTo>
                    <a:lnTo>
                      <a:pt x="31" y="48"/>
                    </a:lnTo>
                    <a:lnTo>
                      <a:pt x="49" y="40"/>
                    </a:lnTo>
                    <a:lnTo>
                      <a:pt x="67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10"/>
                    </a:lnTo>
                    <a:lnTo>
                      <a:pt x="142" y="4"/>
                    </a:lnTo>
                    <a:lnTo>
                      <a:pt x="157" y="0"/>
                    </a:lnTo>
                    <a:lnTo>
                      <a:pt x="156" y="4"/>
                    </a:lnTo>
                    <a:lnTo>
                      <a:pt x="156" y="8"/>
                    </a:lnTo>
                    <a:lnTo>
                      <a:pt x="156" y="12"/>
                    </a:lnTo>
                    <a:lnTo>
                      <a:pt x="156" y="16"/>
                    </a:lnTo>
                    <a:lnTo>
                      <a:pt x="145" y="21"/>
                    </a:lnTo>
                    <a:lnTo>
                      <a:pt x="135" y="26"/>
                    </a:lnTo>
                    <a:lnTo>
                      <a:pt x="125" y="29"/>
                    </a:lnTo>
                    <a:lnTo>
                      <a:pt x="114" y="34"/>
                    </a:lnTo>
                    <a:lnTo>
                      <a:pt x="104" y="38"/>
                    </a:lnTo>
                    <a:lnTo>
                      <a:pt x="93" y="43"/>
                    </a:lnTo>
                    <a:lnTo>
                      <a:pt x="83" y="48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3" y="52"/>
                    </a:lnTo>
                    <a:lnTo>
                      <a:pt x="104" y="49"/>
                    </a:lnTo>
                    <a:lnTo>
                      <a:pt x="114" y="44"/>
                    </a:lnTo>
                    <a:lnTo>
                      <a:pt x="125" y="40"/>
                    </a:lnTo>
                    <a:lnTo>
                      <a:pt x="135" y="35"/>
                    </a:lnTo>
                    <a:lnTo>
                      <a:pt x="145" y="30"/>
                    </a:lnTo>
                    <a:lnTo>
                      <a:pt x="157" y="27"/>
                    </a:lnTo>
                    <a:lnTo>
                      <a:pt x="154" y="43"/>
                    </a:lnTo>
                    <a:lnTo>
                      <a:pt x="153" y="56"/>
                    </a:lnTo>
                    <a:lnTo>
                      <a:pt x="152" y="65"/>
                    </a:lnTo>
                    <a:lnTo>
                      <a:pt x="149" y="71"/>
                    </a:lnTo>
                    <a:lnTo>
                      <a:pt x="144" y="76"/>
                    </a:lnTo>
                    <a:lnTo>
                      <a:pt x="137" y="82"/>
                    </a:lnTo>
                    <a:lnTo>
                      <a:pt x="127" y="89"/>
                    </a:lnTo>
                    <a:lnTo>
                      <a:pt x="113" y="98"/>
                    </a:lnTo>
                    <a:lnTo>
                      <a:pt x="99" y="105"/>
                    </a:lnTo>
                    <a:lnTo>
                      <a:pt x="92" y="110"/>
                    </a:lnTo>
                    <a:lnTo>
                      <a:pt x="90" y="111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8" y="112"/>
                    </a:lnTo>
                    <a:lnTo>
                      <a:pt x="105" y="111"/>
                    </a:lnTo>
                    <a:lnTo>
                      <a:pt x="112" y="110"/>
                    </a:lnTo>
                    <a:lnTo>
                      <a:pt x="120" y="112"/>
                    </a:lnTo>
                    <a:lnTo>
                      <a:pt x="125" y="113"/>
                    </a:lnTo>
                    <a:lnTo>
                      <a:pt x="130" y="114"/>
                    </a:lnTo>
                    <a:lnTo>
                      <a:pt x="138" y="116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7" y="120"/>
                    </a:lnTo>
                    <a:lnTo>
                      <a:pt x="137" y="122"/>
                    </a:lnTo>
                    <a:lnTo>
                      <a:pt x="126" y="128"/>
                    </a:lnTo>
                    <a:lnTo>
                      <a:pt x="114" y="133"/>
                    </a:lnTo>
                    <a:lnTo>
                      <a:pt x="101" y="139"/>
                    </a:lnTo>
                    <a:lnTo>
                      <a:pt x="90" y="143"/>
                    </a:lnTo>
                    <a:lnTo>
                      <a:pt x="78" y="149"/>
                    </a:lnTo>
                    <a:lnTo>
                      <a:pt x="67" y="154"/>
                    </a:lnTo>
                    <a:lnTo>
                      <a:pt x="57" y="158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5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50" y="166"/>
                    </a:lnTo>
                    <a:lnTo>
                      <a:pt x="55" y="165"/>
                    </a:lnTo>
                    <a:lnTo>
                      <a:pt x="61" y="163"/>
                    </a:lnTo>
                    <a:lnTo>
                      <a:pt x="68" y="161"/>
                    </a:lnTo>
                    <a:lnTo>
                      <a:pt x="74" y="158"/>
                    </a:lnTo>
                    <a:lnTo>
                      <a:pt x="80" y="155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6" y="147"/>
                    </a:lnTo>
                    <a:lnTo>
                      <a:pt x="101" y="144"/>
                    </a:lnTo>
                    <a:lnTo>
                      <a:pt x="106" y="142"/>
                    </a:lnTo>
                    <a:lnTo>
                      <a:pt x="112" y="141"/>
                    </a:lnTo>
                    <a:lnTo>
                      <a:pt x="118" y="139"/>
                    </a:lnTo>
                    <a:lnTo>
                      <a:pt x="122" y="136"/>
                    </a:lnTo>
                    <a:lnTo>
                      <a:pt x="128" y="135"/>
                    </a:lnTo>
                    <a:lnTo>
                      <a:pt x="134" y="133"/>
                    </a:lnTo>
                    <a:lnTo>
                      <a:pt x="136" y="146"/>
                    </a:lnTo>
                    <a:lnTo>
                      <a:pt x="137" y="158"/>
                    </a:lnTo>
                    <a:lnTo>
                      <a:pt x="139" y="171"/>
                    </a:lnTo>
                    <a:lnTo>
                      <a:pt x="141" y="185"/>
                    </a:lnTo>
                    <a:lnTo>
                      <a:pt x="138" y="186"/>
                    </a:lnTo>
                    <a:lnTo>
                      <a:pt x="136" y="187"/>
                    </a:lnTo>
                    <a:lnTo>
                      <a:pt x="135" y="189"/>
                    </a:lnTo>
                    <a:lnTo>
                      <a:pt x="133" y="190"/>
                    </a:lnTo>
                    <a:lnTo>
                      <a:pt x="115" y="196"/>
                    </a:lnTo>
                    <a:lnTo>
                      <a:pt x="99" y="203"/>
                    </a:lnTo>
                    <a:lnTo>
                      <a:pt x="82" y="210"/>
                    </a:lnTo>
                    <a:lnTo>
                      <a:pt x="66" y="217"/>
                    </a:lnTo>
                    <a:lnTo>
                      <a:pt x="49" y="224"/>
                    </a:lnTo>
                    <a:lnTo>
                      <a:pt x="32" y="230"/>
                    </a:lnTo>
                    <a:lnTo>
                      <a:pt x="16" y="235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5" name="Freeform 27"/>
              <p:cNvSpPr>
                <a:spLocks/>
              </p:cNvSpPr>
              <p:nvPr/>
            </p:nvSpPr>
            <p:spPr bwMode="auto">
              <a:xfrm>
                <a:off x="1461" y="3370"/>
                <a:ext cx="9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7" y="6"/>
                  </a:cxn>
                  <a:cxn ang="0">
                    <a:pos x="4" y="6"/>
                  </a:cxn>
                </a:cxnLst>
                <a:rect l="0" t="0" r="r" b="b"/>
                <a:pathLst>
                  <a:path w="18" h="6">
                    <a:moveTo>
                      <a:pt x="4" y="6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7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6" name="Freeform 28"/>
              <p:cNvSpPr>
                <a:spLocks/>
              </p:cNvSpPr>
              <p:nvPr/>
            </p:nvSpPr>
            <p:spPr bwMode="auto">
              <a:xfrm>
                <a:off x="1191" y="3292"/>
                <a:ext cx="93" cy="59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8"/>
                  </a:cxn>
                  <a:cxn ang="0">
                    <a:pos x="79" y="64"/>
                  </a:cxn>
                  <a:cxn ang="0">
                    <a:pos x="59" y="52"/>
                  </a:cxn>
                  <a:cxn ang="0">
                    <a:pos x="39" y="39"/>
                  </a:cxn>
                  <a:cxn ang="0">
                    <a:pos x="20" y="26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42" y="13"/>
                  </a:cxn>
                  <a:cxn ang="0">
                    <a:pos x="62" y="25"/>
                  </a:cxn>
                  <a:cxn ang="0">
                    <a:pos x="82" y="37"/>
                  </a:cxn>
                  <a:cxn ang="0">
                    <a:pos x="103" y="49"/>
                  </a:cxn>
                  <a:cxn ang="0">
                    <a:pos x="124" y="62"/>
                  </a:cxn>
                  <a:cxn ang="0">
                    <a:pos x="143" y="76"/>
                  </a:cxn>
                  <a:cxn ang="0">
                    <a:pos x="164" y="91"/>
                  </a:cxn>
                  <a:cxn ang="0">
                    <a:pos x="183" y="107"/>
                  </a:cxn>
                  <a:cxn ang="0">
                    <a:pos x="185" y="108"/>
                  </a:cxn>
                  <a:cxn ang="0">
                    <a:pos x="185" y="109"/>
                  </a:cxn>
                  <a:cxn ang="0">
                    <a:pos x="185" y="111"/>
                  </a:cxn>
                  <a:cxn ang="0">
                    <a:pos x="186" y="112"/>
                  </a:cxn>
                  <a:cxn ang="0">
                    <a:pos x="180" y="115"/>
                  </a:cxn>
                  <a:cxn ang="0">
                    <a:pos x="172" y="116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8"/>
                    </a:lnTo>
                    <a:lnTo>
                      <a:pt x="79" y="64"/>
                    </a:lnTo>
                    <a:lnTo>
                      <a:pt x="59" y="52"/>
                    </a:lnTo>
                    <a:lnTo>
                      <a:pt x="39" y="39"/>
                    </a:lnTo>
                    <a:lnTo>
                      <a:pt x="20" y="2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42" y="13"/>
                    </a:lnTo>
                    <a:lnTo>
                      <a:pt x="62" y="25"/>
                    </a:lnTo>
                    <a:lnTo>
                      <a:pt x="82" y="37"/>
                    </a:lnTo>
                    <a:lnTo>
                      <a:pt x="103" y="49"/>
                    </a:lnTo>
                    <a:lnTo>
                      <a:pt x="124" y="62"/>
                    </a:lnTo>
                    <a:lnTo>
                      <a:pt x="143" y="76"/>
                    </a:lnTo>
                    <a:lnTo>
                      <a:pt x="164" y="91"/>
                    </a:lnTo>
                    <a:lnTo>
                      <a:pt x="183" y="107"/>
                    </a:lnTo>
                    <a:lnTo>
                      <a:pt x="185" y="108"/>
                    </a:lnTo>
                    <a:lnTo>
                      <a:pt x="185" y="109"/>
                    </a:lnTo>
                    <a:lnTo>
                      <a:pt x="185" y="111"/>
                    </a:lnTo>
                    <a:lnTo>
                      <a:pt x="186" y="112"/>
                    </a:lnTo>
                    <a:lnTo>
                      <a:pt x="180" y="115"/>
                    </a:lnTo>
                    <a:lnTo>
                      <a:pt x="172" y="116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7" name="Freeform 29"/>
              <p:cNvSpPr>
                <a:spLocks/>
              </p:cNvSpPr>
              <p:nvPr/>
            </p:nvSpPr>
            <p:spPr bwMode="auto">
              <a:xfrm>
                <a:off x="1292" y="3245"/>
                <a:ext cx="81" cy="99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5"/>
                  </a:cxn>
                  <a:cxn ang="0">
                    <a:pos x="43" y="79"/>
                  </a:cxn>
                  <a:cxn ang="0">
                    <a:pos x="53" y="74"/>
                  </a:cxn>
                  <a:cxn ang="0">
                    <a:pos x="55" y="70"/>
                  </a:cxn>
                  <a:cxn ang="0">
                    <a:pos x="48" y="69"/>
                  </a:cxn>
                  <a:cxn ang="0">
                    <a:pos x="36" y="72"/>
                  </a:cxn>
                  <a:cxn ang="0">
                    <a:pos x="24" y="77"/>
                  </a:cxn>
                  <a:cxn ang="0">
                    <a:pos x="12" y="80"/>
                  </a:cxn>
                  <a:cxn ang="0">
                    <a:pos x="7" y="71"/>
                  </a:cxn>
                  <a:cxn ang="0">
                    <a:pos x="9" y="53"/>
                  </a:cxn>
                  <a:cxn ang="0">
                    <a:pos x="25" y="35"/>
                  </a:cxn>
                  <a:cxn ang="0">
                    <a:pos x="62" y="23"/>
                  </a:cxn>
                  <a:cxn ang="0">
                    <a:pos x="101" y="12"/>
                  </a:cxn>
                  <a:cxn ang="0">
                    <a:pos x="140" y="4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9" y="15"/>
                  </a:cxn>
                  <a:cxn ang="0">
                    <a:pos x="129" y="23"/>
                  </a:cxn>
                  <a:cxn ang="0">
                    <a:pos x="109" y="30"/>
                  </a:cxn>
                  <a:cxn ang="0">
                    <a:pos x="90" y="36"/>
                  </a:cxn>
                  <a:cxn ang="0">
                    <a:pos x="79" y="41"/>
                  </a:cxn>
                  <a:cxn ang="0">
                    <a:pos x="78" y="45"/>
                  </a:cxn>
                  <a:cxn ang="0">
                    <a:pos x="92" y="42"/>
                  </a:cxn>
                  <a:cxn ang="0">
                    <a:pos x="119" y="33"/>
                  </a:cxn>
                  <a:cxn ang="0">
                    <a:pos x="140" y="26"/>
                  </a:cxn>
                  <a:cxn ang="0">
                    <a:pos x="157" y="21"/>
                  </a:cxn>
                  <a:cxn ang="0">
                    <a:pos x="159" y="28"/>
                  </a:cxn>
                  <a:cxn ang="0">
                    <a:pos x="157" y="45"/>
                  </a:cxn>
                  <a:cxn ang="0">
                    <a:pos x="149" y="55"/>
                  </a:cxn>
                  <a:cxn ang="0">
                    <a:pos x="128" y="62"/>
                  </a:cxn>
                  <a:cxn ang="0">
                    <a:pos x="107" y="70"/>
                  </a:cxn>
                  <a:cxn ang="0">
                    <a:pos x="94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2" y="72"/>
                  </a:cxn>
                  <a:cxn ang="0">
                    <a:pos x="149" y="65"/>
                  </a:cxn>
                  <a:cxn ang="0">
                    <a:pos x="157" y="69"/>
                  </a:cxn>
                  <a:cxn ang="0">
                    <a:pos x="157" y="81"/>
                  </a:cxn>
                  <a:cxn ang="0">
                    <a:pos x="145" y="91"/>
                  </a:cxn>
                  <a:cxn ang="0">
                    <a:pos x="126" y="100"/>
                  </a:cxn>
                  <a:cxn ang="0">
                    <a:pos x="105" y="107"/>
                  </a:cxn>
                  <a:cxn ang="0">
                    <a:pos x="84" y="114"/>
                  </a:cxn>
                  <a:cxn ang="0">
                    <a:pos x="70" y="118"/>
                  </a:cxn>
                  <a:cxn ang="0">
                    <a:pos x="67" y="123"/>
                  </a:cxn>
                  <a:cxn ang="0">
                    <a:pos x="69" y="125"/>
                  </a:cxn>
                  <a:cxn ang="0">
                    <a:pos x="91" y="118"/>
                  </a:cxn>
                  <a:cxn ang="0">
                    <a:pos x="121" y="108"/>
                  </a:cxn>
                  <a:cxn ang="0">
                    <a:pos x="147" y="100"/>
                  </a:cxn>
                  <a:cxn ang="0">
                    <a:pos x="154" y="109"/>
                  </a:cxn>
                  <a:cxn ang="0">
                    <a:pos x="152" y="130"/>
                  </a:cxn>
                  <a:cxn ang="0">
                    <a:pos x="132" y="147"/>
                  </a:cxn>
                  <a:cxn ang="0">
                    <a:pos x="94" y="163"/>
                  </a:cxn>
                  <a:cxn ang="0">
                    <a:pos x="56" y="177"/>
                  </a:cxn>
                  <a:cxn ang="0">
                    <a:pos x="18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2"/>
                    </a:lnTo>
                    <a:lnTo>
                      <a:pt x="5" y="116"/>
                    </a:lnTo>
                    <a:lnTo>
                      <a:pt x="7" y="89"/>
                    </a:lnTo>
                    <a:lnTo>
                      <a:pt x="22" y="85"/>
                    </a:lnTo>
                    <a:lnTo>
                      <a:pt x="33" y="81"/>
                    </a:lnTo>
                    <a:lnTo>
                      <a:pt x="43" y="79"/>
                    </a:lnTo>
                    <a:lnTo>
                      <a:pt x="48" y="77"/>
                    </a:lnTo>
                    <a:lnTo>
                      <a:pt x="53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48" y="69"/>
                    </a:lnTo>
                    <a:lnTo>
                      <a:pt x="43" y="71"/>
                    </a:lnTo>
                    <a:lnTo>
                      <a:pt x="36" y="72"/>
                    </a:lnTo>
                    <a:lnTo>
                      <a:pt x="30" y="74"/>
                    </a:lnTo>
                    <a:lnTo>
                      <a:pt x="24" y="77"/>
                    </a:lnTo>
                    <a:lnTo>
                      <a:pt x="17" y="79"/>
                    </a:lnTo>
                    <a:lnTo>
                      <a:pt x="12" y="80"/>
                    </a:lnTo>
                    <a:lnTo>
                      <a:pt x="6" y="81"/>
                    </a:lnTo>
                    <a:lnTo>
                      <a:pt x="7" y="71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0" y="43"/>
                    </a:lnTo>
                    <a:lnTo>
                      <a:pt x="25" y="35"/>
                    </a:lnTo>
                    <a:lnTo>
                      <a:pt x="43" y="28"/>
                    </a:lnTo>
                    <a:lnTo>
                      <a:pt x="62" y="23"/>
                    </a:lnTo>
                    <a:lnTo>
                      <a:pt x="82" y="18"/>
                    </a:lnTo>
                    <a:lnTo>
                      <a:pt x="101" y="12"/>
                    </a:lnTo>
                    <a:lnTo>
                      <a:pt x="121" y="8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5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9" y="15"/>
                    </a:lnTo>
                    <a:lnTo>
                      <a:pt x="138" y="18"/>
                    </a:lnTo>
                    <a:lnTo>
                      <a:pt x="129" y="23"/>
                    </a:lnTo>
                    <a:lnTo>
                      <a:pt x="119" y="26"/>
                    </a:lnTo>
                    <a:lnTo>
                      <a:pt x="109" y="30"/>
                    </a:lnTo>
                    <a:lnTo>
                      <a:pt x="99" y="33"/>
                    </a:lnTo>
                    <a:lnTo>
                      <a:pt x="90" y="36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2"/>
                    </a:lnTo>
                    <a:lnTo>
                      <a:pt x="106" y="38"/>
                    </a:lnTo>
                    <a:lnTo>
                      <a:pt x="119" y="33"/>
                    </a:lnTo>
                    <a:lnTo>
                      <a:pt x="130" y="30"/>
                    </a:lnTo>
                    <a:lnTo>
                      <a:pt x="140" y="26"/>
                    </a:lnTo>
                    <a:lnTo>
                      <a:pt x="150" y="24"/>
                    </a:lnTo>
                    <a:lnTo>
                      <a:pt x="157" y="21"/>
                    </a:lnTo>
                    <a:lnTo>
                      <a:pt x="160" y="20"/>
                    </a:lnTo>
                    <a:lnTo>
                      <a:pt x="159" y="28"/>
                    </a:lnTo>
                    <a:lnTo>
                      <a:pt x="158" y="36"/>
                    </a:lnTo>
                    <a:lnTo>
                      <a:pt x="157" y="45"/>
                    </a:lnTo>
                    <a:lnTo>
                      <a:pt x="155" y="53"/>
                    </a:lnTo>
                    <a:lnTo>
                      <a:pt x="149" y="55"/>
                    </a:lnTo>
                    <a:lnTo>
                      <a:pt x="139" y="58"/>
                    </a:lnTo>
                    <a:lnTo>
                      <a:pt x="128" y="62"/>
                    </a:lnTo>
                    <a:lnTo>
                      <a:pt x="117" y="66"/>
                    </a:lnTo>
                    <a:lnTo>
                      <a:pt x="107" y="70"/>
                    </a:lnTo>
                    <a:lnTo>
                      <a:pt x="99" y="74"/>
                    </a:lnTo>
                    <a:lnTo>
                      <a:pt x="94" y="79"/>
                    </a:lnTo>
                    <a:lnTo>
                      <a:pt x="94" y="84"/>
                    </a:lnTo>
                    <a:lnTo>
                      <a:pt x="100" y="83"/>
                    </a:lnTo>
                    <a:lnTo>
                      <a:pt x="108" y="81"/>
                    </a:lnTo>
                    <a:lnTo>
                      <a:pt x="115" y="79"/>
                    </a:lnTo>
                    <a:lnTo>
                      <a:pt x="124" y="76"/>
                    </a:lnTo>
                    <a:lnTo>
                      <a:pt x="132" y="72"/>
                    </a:lnTo>
                    <a:lnTo>
                      <a:pt x="140" y="69"/>
                    </a:lnTo>
                    <a:lnTo>
                      <a:pt x="149" y="65"/>
                    </a:lnTo>
                    <a:lnTo>
                      <a:pt x="157" y="63"/>
                    </a:lnTo>
                    <a:lnTo>
                      <a:pt x="157" y="69"/>
                    </a:lnTo>
                    <a:lnTo>
                      <a:pt x="157" y="74"/>
                    </a:lnTo>
                    <a:lnTo>
                      <a:pt x="157" y="81"/>
                    </a:lnTo>
                    <a:lnTo>
                      <a:pt x="155" y="87"/>
                    </a:lnTo>
                    <a:lnTo>
                      <a:pt x="145" y="91"/>
                    </a:lnTo>
                    <a:lnTo>
                      <a:pt x="136" y="95"/>
                    </a:lnTo>
                    <a:lnTo>
                      <a:pt x="126" y="100"/>
                    </a:lnTo>
                    <a:lnTo>
                      <a:pt x="115" y="103"/>
                    </a:lnTo>
                    <a:lnTo>
                      <a:pt x="105" y="107"/>
                    </a:lnTo>
                    <a:lnTo>
                      <a:pt x="94" y="110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8"/>
                    </a:lnTo>
                    <a:lnTo>
                      <a:pt x="68" y="121"/>
                    </a:lnTo>
                    <a:lnTo>
                      <a:pt x="67" y="123"/>
                    </a:lnTo>
                    <a:lnTo>
                      <a:pt x="66" y="126"/>
                    </a:lnTo>
                    <a:lnTo>
                      <a:pt x="69" y="125"/>
                    </a:lnTo>
                    <a:lnTo>
                      <a:pt x="78" y="123"/>
                    </a:lnTo>
                    <a:lnTo>
                      <a:pt x="91" y="118"/>
                    </a:lnTo>
                    <a:lnTo>
                      <a:pt x="106" y="114"/>
                    </a:lnTo>
                    <a:lnTo>
                      <a:pt x="121" y="108"/>
                    </a:lnTo>
                    <a:lnTo>
                      <a:pt x="136" y="103"/>
                    </a:lnTo>
                    <a:lnTo>
                      <a:pt x="147" y="100"/>
                    </a:lnTo>
                    <a:lnTo>
                      <a:pt x="155" y="99"/>
                    </a:lnTo>
                    <a:lnTo>
                      <a:pt x="154" y="109"/>
                    </a:lnTo>
                    <a:lnTo>
                      <a:pt x="153" y="119"/>
                    </a:lnTo>
                    <a:lnTo>
                      <a:pt x="152" y="130"/>
                    </a:lnTo>
                    <a:lnTo>
                      <a:pt x="151" y="140"/>
                    </a:lnTo>
                    <a:lnTo>
                      <a:pt x="132" y="147"/>
                    </a:lnTo>
                    <a:lnTo>
                      <a:pt x="113" y="155"/>
                    </a:lnTo>
                    <a:lnTo>
                      <a:pt x="94" y="163"/>
                    </a:lnTo>
                    <a:lnTo>
                      <a:pt x="76" y="170"/>
                    </a:lnTo>
                    <a:lnTo>
                      <a:pt x="56" y="177"/>
                    </a:lnTo>
                    <a:lnTo>
                      <a:pt x="38" y="184"/>
                    </a:lnTo>
                    <a:lnTo>
                      <a:pt x="18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8" name="Freeform 30"/>
              <p:cNvSpPr>
                <a:spLocks/>
              </p:cNvSpPr>
              <p:nvPr/>
            </p:nvSpPr>
            <p:spPr bwMode="auto">
              <a:xfrm>
                <a:off x="1205" y="3215"/>
                <a:ext cx="89" cy="128"/>
              </a:xfrm>
              <a:custGeom>
                <a:avLst/>
                <a:gdLst/>
                <a:ahLst/>
                <a:cxnLst>
                  <a:cxn ang="0">
                    <a:pos x="122" y="225"/>
                  </a:cxn>
                  <a:cxn ang="0">
                    <a:pos x="63" y="186"/>
                  </a:cxn>
                  <a:cxn ang="0">
                    <a:pos x="3" y="150"/>
                  </a:cxn>
                  <a:cxn ang="0">
                    <a:pos x="8" y="132"/>
                  </a:cxn>
                  <a:cxn ang="0">
                    <a:pos x="40" y="140"/>
                  </a:cxn>
                  <a:cxn ang="0">
                    <a:pos x="60" y="150"/>
                  </a:cxn>
                  <a:cxn ang="0">
                    <a:pos x="78" y="160"/>
                  </a:cxn>
                  <a:cxn ang="0">
                    <a:pos x="79" y="157"/>
                  </a:cxn>
                  <a:cxn ang="0">
                    <a:pos x="63" y="144"/>
                  </a:cxn>
                  <a:cxn ang="0">
                    <a:pos x="37" y="129"/>
                  </a:cxn>
                  <a:cxn ang="0">
                    <a:pos x="16" y="110"/>
                  </a:cxn>
                  <a:cxn ang="0">
                    <a:pos x="2" y="85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2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5" y="65"/>
                  </a:cxn>
                  <a:cxn ang="0">
                    <a:pos x="6" y="49"/>
                  </a:cxn>
                  <a:cxn ang="0">
                    <a:pos x="16" y="48"/>
                  </a:cxn>
                  <a:cxn ang="0">
                    <a:pos x="39" y="59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8" y="23"/>
                  </a:cxn>
                  <a:cxn ang="0">
                    <a:pos x="117" y="61"/>
                  </a:cxn>
                  <a:cxn ang="0">
                    <a:pos x="177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1" y="139"/>
                  </a:cxn>
                  <a:cxn ang="0">
                    <a:pos x="151" y="142"/>
                  </a:cxn>
                  <a:cxn ang="0">
                    <a:pos x="166" y="148"/>
                  </a:cxn>
                  <a:cxn ang="0">
                    <a:pos x="173" y="159"/>
                  </a:cxn>
                  <a:cxn ang="0">
                    <a:pos x="172" y="171"/>
                  </a:cxn>
                  <a:cxn ang="0">
                    <a:pos x="170" y="172"/>
                  </a:cxn>
                  <a:cxn ang="0">
                    <a:pos x="137" y="154"/>
                  </a:cxn>
                  <a:cxn ang="0">
                    <a:pos x="104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6" y="168"/>
                  </a:cxn>
                  <a:cxn ang="0">
                    <a:pos x="169" y="203"/>
                  </a:cxn>
                  <a:cxn ang="0">
                    <a:pos x="167" y="225"/>
                  </a:cxn>
                  <a:cxn ang="0">
                    <a:pos x="142" y="216"/>
                  </a:cxn>
                  <a:cxn ang="0">
                    <a:pos x="119" y="201"/>
                  </a:cxn>
                  <a:cxn ang="0">
                    <a:pos x="106" y="199"/>
                  </a:cxn>
                  <a:cxn ang="0">
                    <a:pos x="130" y="215"/>
                  </a:cxn>
                  <a:cxn ang="0">
                    <a:pos x="159" y="232"/>
                  </a:cxn>
                  <a:cxn ang="0">
                    <a:pos x="166" y="245"/>
                  </a:cxn>
                  <a:cxn ang="0">
                    <a:pos x="163" y="255"/>
                  </a:cxn>
                  <a:cxn ang="0">
                    <a:pos x="161" y="254"/>
                  </a:cxn>
                </a:cxnLst>
                <a:rect l="0" t="0" r="r" b="b"/>
                <a:pathLst>
                  <a:path w="177" h="255">
                    <a:moveTo>
                      <a:pt x="161" y="254"/>
                    </a:moveTo>
                    <a:lnTo>
                      <a:pt x="142" y="239"/>
                    </a:lnTo>
                    <a:lnTo>
                      <a:pt x="122" y="225"/>
                    </a:lnTo>
                    <a:lnTo>
                      <a:pt x="102" y="212"/>
                    </a:lnTo>
                    <a:lnTo>
                      <a:pt x="83" y="199"/>
                    </a:lnTo>
                    <a:lnTo>
                      <a:pt x="63" y="186"/>
                    </a:lnTo>
                    <a:lnTo>
                      <a:pt x="43" y="175"/>
                    </a:lnTo>
                    <a:lnTo>
                      <a:pt x="23" y="162"/>
                    </a:lnTo>
                    <a:lnTo>
                      <a:pt x="3" y="150"/>
                    </a:lnTo>
                    <a:lnTo>
                      <a:pt x="0" y="140"/>
                    </a:lnTo>
                    <a:lnTo>
                      <a:pt x="2" y="134"/>
                    </a:lnTo>
                    <a:lnTo>
                      <a:pt x="8" y="132"/>
                    </a:lnTo>
                    <a:lnTo>
                      <a:pt x="18" y="133"/>
                    </a:lnTo>
                    <a:lnTo>
                      <a:pt x="30" y="137"/>
                    </a:lnTo>
                    <a:lnTo>
                      <a:pt x="40" y="140"/>
                    </a:lnTo>
                    <a:lnTo>
                      <a:pt x="49" y="145"/>
                    </a:lnTo>
                    <a:lnTo>
                      <a:pt x="56" y="147"/>
                    </a:lnTo>
                    <a:lnTo>
                      <a:pt x="60" y="150"/>
                    </a:lnTo>
                    <a:lnTo>
                      <a:pt x="64" y="154"/>
                    </a:lnTo>
                    <a:lnTo>
                      <a:pt x="71" y="159"/>
                    </a:lnTo>
                    <a:lnTo>
                      <a:pt x="78" y="160"/>
                    </a:lnTo>
                    <a:lnTo>
                      <a:pt x="79" y="159"/>
                    </a:lnTo>
                    <a:lnTo>
                      <a:pt x="79" y="157"/>
                    </a:lnTo>
                    <a:lnTo>
                      <a:pt x="79" y="157"/>
                    </a:lnTo>
                    <a:lnTo>
                      <a:pt x="81" y="156"/>
                    </a:lnTo>
                    <a:lnTo>
                      <a:pt x="72" y="149"/>
                    </a:lnTo>
                    <a:lnTo>
                      <a:pt x="63" y="144"/>
                    </a:lnTo>
                    <a:lnTo>
                      <a:pt x="55" y="138"/>
                    </a:lnTo>
                    <a:lnTo>
                      <a:pt x="46" y="133"/>
                    </a:lnTo>
                    <a:lnTo>
                      <a:pt x="37" y="129"/>
                    </a:lnTo>
                    <a:lnTo>
                      <a:pt x="29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2" y="85"/>
                    </a:lnTo>
                    <a:lnTo>
                      <a:pt x="3" y="73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2"/>
                    </a:lnTo>
                    <a:lnTo>
                      <a:pt x="24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38" y="85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6" y="43"/>
                    </a:lnTo>
                    <a:lnTo>
                      <a:pt x="10" y="44"/>
                    </a:lnTo>
                    <a:lnTo>
                      <a:pt x="16" y="48"/>
                    </a:lnTo>
                    <a:lnTo>
                      <a:pt x="23" y="51"/>
                    </a:lnTo>
                    <a:lnTo>
                      <a:pt x="31" y="56"/>
                    </a:lnTo>
                    <a:lnTo>
                      <a:pt x="39" y="59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2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5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8" y="23"/>
                    </a:lnTo>
                    <a:lnTo>
                      <a:pt x="78" y="35"/>
                    </a:lnTo>
                    <a:lnTo>
                      <a:pt x="98" y="47"/>
                    </a:lnTo>
                    <a:lnTo>
                      <a:pt x="117" y="61"/>
                    </a:lnTo>
                    <a:lnTo>
                      <a:pt x="138" y="73"/>
                    </a:lnTo>
                    <a:lnTo>
                      <a:pt x="158" y="87"/>
                    </a:lnTo>
                    <a:lnTo>
                      <a:pt x="177" y="102"/>
                    </a:lnTo>
                    <a:lnTo>
                      <a:pt x="176" y="111"/>
                    </a:lnTo>
                    <a:lnTo>
                      <a:pt x="176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7" y="138"/>
                    </a:lnTo>
                    <a:lnTo>
                      <a:pt x="152" y="138"/>
                    </a:lnTo>
                    <a:lnTo>
                      <a:pt x="151" y="139"/>
                    </a:lnTo>
                    <a:lnTo>
                      <a:pt x="151" y="140"/>
                    </a:lnTo>
                    <a:lnTo>
                      <a:pt x="151" y="141"/>
                    </a:lnTo>
                    <a:lnTo>
                      <a:pt x="151" y="142"/>
                    </a:lnTo>
                    <a:lnTo>
                      <a:pt x="154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0"/>
                    </a:lnTo>
                    <a:lnTo>
                      <a:pt x="173" y="154"/>
                    </a:lnTo>
                    <a:lnTo>
                      <a:pt x="173" y="159"/>
                    </a:lnTo>
                    <a:lnTo>
                      <a:pt x="173" y="165"/>
                    </a:lnTo>
                    <a:lnTo>
                      <a:pt x="173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0" y="172"/>
                    </a:lnTo>
                    <a:lnTo>
                      <a:pt x="160" y="167"/>
                    </a:lnTo>
                    <a:lnTo>
                      <a:pt x="148" y="160"/>
                    </a:lnTo>
                    <a:lnTo>
                      <a:pt x="137" y="154"/>
                    </a:lnTo>
                    <a:lnTo>
                      <a:pt x="125" y="147"/>
                    </a:lnTo>
                    <a:lnTo>
                      <a:pt x="115" y="141"/>
                    </a:lnTo>
                    <a:lnTo>
                      <a:pt x="104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93" y="141"/>
                    </a:lnTo>
                    <a:lnTo>
                      <a:pt x="104" y="146"/>
                    </a:lnTo>
                    <a:lnTo>
                      <a:pt x="115" y="152"/>
                    </a:lnTo>
                    <a:lnTo>
                      <a:pt x="125" y="156"/>
                    </a:lnTo>
                    <a:lnTo>
                      <a:pt x="136" y="161"/>
                    </a:lnTo>
                    <a:lnTo>
                      <a:pt x="146" y="168"/>
                    </a:lnTo>
                    <a:lnTo>
                      <a:pt x="158" y="174"/>
                    </a:lnTo>
                    <a:lnTo>
                      <a:pt x="169" y="182"/>
                    </a:lnTo>
                    <a:lnTo>
                      <a:pt x="169" y="203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5"/>
                    </a:lnTo>
                    <a:lnTo>
                      <a:pt x="158" y="223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4" y="212"/>
                    </a:lnTo>
                    <a:lnTo>
                      <a:pt x="127" y="206"/>
                    </a:lnTo>
                    <a:lnTo>
                      <a:pt x="119" y="201"/>
                    </a:lnTo>
                    <a:lnTo>
                      <a:pt x="112" y="198"/>
                    </a:lnTo>
                    <a:lnTo>
                      <a:pt x="104" y="194"/>
                    </a:lnTo>
                    <a:lnTo>
                      <a:pt x="106" y="199"/>
                    </a:lnTo>
                    <a:lnTo>
                      <a:pt x="113" y="203"/>
                    </a:lnTo>
                    <a:lnTo>
                      <a:pt x="121" y="209"/>
                    </a:lnTo>
                    <a:lnTo>
                      <a:pt x="130" y="215"/>
                    </a:lnTo>
                    <a:lnTo>
                      <a:pt x="140" y="222"/>
                    </a:lnTo>
                    <a:lnTo>
                      <a:pt x="151" y="228"/>
                    </a:lnTo>
                    <a:lnTo>
                      <a:pt x="159" y="232"/>
                    </a:lnTo>
                    <a:lnTo>
                      <a:pt x="166" y="237"/>
                    </a:lnTo>
                    <a:lnTo>
                      <a:pt x="166" y="242"/>
                    </a:lnTo>
                    <a:lnTo>
                      <a:pt x="166" y="245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5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199" name="Freeform 31"/>
              <p:cNvSpPr>
                <a:spLocks/>
              </p:cNvSpPr>
              <p:nvPr/>
            </p:nvSpPr>
            <p:spPr bwMode="auto">
              <a:xfrm>
                <a:off x="1374" y="3234"/>
                <a:ext cx="34" cy="79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0" y="139"/>
                  </a:cxn>
                  <a:cxn ang="0">
                    <a:pos x="3" y="102"/>
                  </a:cxn>
                  <a:cxn ang="0">
                    <a:pos x="5" y="58"/>
                  </a:cxn>
                  <a:cxn ang="0">
                    <a:pos x="7" y="19"/>
                  </a:cxn>
                  <a:cxn ang="0">
                    <a:pos x="13" y="16"/>
                  </a:cxn>
                  <a:cxn ang="0">
                    <a:pos x="20" y="12"/>
                  </a:cxn>
                  <a:cxn ang="0">
                    <a:pos x="28" y="10"/>
                  </a:cxn>
                  <a:cxn ang="0">
                    <a:pos x="36" y="8"/>
                  </a:cxn>
                  <a:cxn ang="0">
                    <a:pos x="44" y="5"/>
                  </a:cxn>
                  <a:cxn ang="0">
                    <a:pos x="53" y="3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7" y="65"/>
                  </a:cxn>
                  <a:cxn ang="0">
                    <a:pos x="65" y="108"/>
                  </a:cxn>
                  <a:cxn ang="0">
                    <a:pos x="63" y="133"/>
                  </a:cxn>
                  <a:cxn ang="0">
                    <a:pos x="54" y="137"/>
                  </a:cxn>
                  <a:cxn ang="0">
                    <a:pos x="48" y="140"/>
                  </a:cxn>
                  <a:cxn ang="0">
                    <a:pos x="40" y="144"/>
                  </a:cxn>
                  <a:cxn ang="0">
                    <a:pos x="31" y="147"/>
                  </a:cxn>
                  <a:cxn ang="0">
                    <a:pos x="23" y="151"/>
                  </a:cxn>
                  <a:cxn ang="0">
                    <a:pos x="15" y="154"/>
                  </a:cxn>
                  <a:cxn ang="0">
                    <a:pos x="7" y="156"/>
                  </a:cxn>
                  <a:cxn ang="0">
                    <a:pos x="0" y="157"/>
                  </a:cxn>
                </a:cxnLst>
                <a:rect l="0" t="0" r="r" b="b"/>
                <a:pathLst>
                  <a:path w="69" h="157">
                    <a:moveTo>
                      <a:pt x="0" y="157"/>
                    </a:moveTo>
                    <a:lnTo>
                      <a:pt x="0" y="139"/>
                    </a:lnTo>
                    <a:lnTo>
                      <a:pt x="3" y="102"/>
                    </a:lnTo>
                    <a:lnTo>
                      <a:pt x="5" y="58"/>
                    </a:lnTo>
                    <a:lnTo>
                      <a:pt x="7" y="19"/>
                    </a:lnTo>
                    <a:lnTo>
                      <a:pt x="13" y="16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6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7" y="65"/>
                    </a:lnTo>
                    <a:lnTo>
                      <a:pt x="65" y="108"/>
                    </a:lnTo>
                    <a:lnTo>
                      <a:pt x="63" y="133"/>
                    </a:lnTo>
                    <a:lnTo>
                      <a:pt x="54" y="137"/>
                    </a:lnTo>
                    <a:lnTo>
                      <a:pt x="48" y="140"/>
                    </a:lnTo>
                    <a:lnTo>
                      <a:pt x="40" y="144"/>
                    </a:lnTo>
                    <a:lnTo>
                      <a:pt x="31" y="147"/>
                    </a:lnTo>
                    <a:lnTo>
                      <a:pt x="23" y="151"/>
                    </a:lnTo>
                    <a:lnTo>
                      <a:pt x="15" y="154"/>
                    </a:lnTo>
                    <a:lnTo>
                      <a:pt x="7" y="156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0" name="Freeform 32"/>
              <p:cNvSpPr>
                <a:spLocks/>
              </p:cNvSpPr>
              <p:nvPr/>
            </p:nvSpPr>
            <p:spPr bwMode="auto">
              <a:xfrm>
                <a:off x="1410" y="3204"/>
                <a:ext cx="74" cy="93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10" y="162"/>
                  </a:cxn>
                  <a:cxn ang="0">
                    <a:pos x="29" y="153"/>
                  </a:cxn>
                  <a:cxn ang="0">
                    <a:pos x="48" y="145"/>
                  </a:cxn>
                  <a:cxn ang="0">
                    <a:pos x="56" y="138"/>
                  </a:cxn>
                  <a:cxn ang="0">
                    <a:pos x="49" y="137"/>
                  </a:cxn>
                  <a:cxn ang="0">
                    <a:pos x="28" y="145"/>
                  </a:cxn>
                  <a:cxn ang="0">
                    <a:pos x="8" y="154"/>
                  </a:cxn>
                  <a:cxn ang="0">
                    <a:pos x="3" y="133"/>
                  </a:cxn>
                  <a:cxn ang="0">
                    <a:pos x="15" y="108"/>
                  </a:cxn>
                  <a:cxn ang="0">
                    <a:pos x="46" y="98"/>
                  </a:cxn>
                  <a:cxn ang="0">
                    <a:pos x="81" y="87"/>
                  </a:cxn>
                  <a:cxn ang="0">
                    <a:pos x="69" y="84"/>
                  </a:cxn>
                  <a:cxn ang="0">
                    <a:pos x="36" y="92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8"/>
                  </a:cxn>
                  <a:cxn ang="0">
                    <a:pos x="48" y="38"/>
                  </a:cxn>
                  <a:cxn ang="0">
                    <a:pos x="75" y="29"/>
                  </a:cxn>
                  <a:cxn ang="0">
                    <a:pos x="100" y="16"/>
                  </a:cxn>
                  <a:cxn ang="0">
                    <a:pos x="131" y="2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5" y="29"/>
                  </a:cxn>
                  <a:cxn ang="0">
                    <a:pos x="99" y="38"/>
                  </a:cxn>
                  <a:cxn ang="0">
                    <a:pos x="86" y="45"/>
                  </a:cxn>
                  <a:cxn ang="0">
                    <a:pos x="90" y="49"/>
                  </a:cxn>
                  <a:cxn ang="0">
                    <a:pos x="110" y="41"/>
                  </a:cxn>
                  <a:cxn ang="0">
                    <a:pos x="132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7"/>
                  </a:cxn>
                  <a:cxn ang="0">
                    <a:pos x="86" y="108"/>
                  </a:cxn>
                  <a:cxn ang="0">
                    <a:pos x="70" y="113"/>
                  </a:cxn>
                  <a:cxn ang="0">
                    <a:pos x="64" y="115"/>
                  </a:cxn>
                  <a:cxn ang="0">
                    <a:pos x="64" y="120"/>
                  </a:cxn>
                  <a:cxn ang="0">
                    <a:pos x="77" y="120"/>
                  </a:cxn>
                  <a:cxn ang="0">
                    <a:pos x="94" y="115"/>
                  </a:cxn>
                  <a:cxn ang="0">
                    <a:pos x="114" y="113"/>
                  </a:cxn>
                  <a:cxn ang="0">
                    <a:pos x="133" y="120"/>
                  </a:cxn>
                  <a:cxn ang="0">
                    <a:pos x="148" y="128"/>
                  </a:cxn>
                  <a:cxn ang="0">
                    <a:pos x="137" y="137"/>
                  </a:cxn>
                  <a:cxn ang="0">
                    <a:pos x="113" y="144"/>
                  </a:cxn>
                  <a:cxn ang="0">
                    <a:pos x="78" y="158"/>
                  </a:cxn>
                  <a:cxn ang="0">
                    <a:pos x="46" y="170"/>
                  </a:cxn>
                  <a:cxn ang="0">
                    <a:pos x="22" y="181"/>
                  </a:cxn>
                  <a:cxn ang="0">
                    <a:pos x="1" y="184"/>
                  </a:cxn>
                </a:cxnLst>
                <a:rect l="0" t="0" r="r" b="b"/>
                <a:pathLst>
                  <a:path w="148" h="184">
                    <a:moveTo>
                      <a:pt x="1" y="184"/>
                    </a:moveTo>
                    <a:lnTo>
                      <a:pt x="0" y="181"/>
                    </a:lnTo>
                    <a:lnTo>
                      <a:pt x="1" y="178"/>
                    </a:lnTo>
                    <a:lnTo>
                      <a:pt x="1" y="174"/>
                    </a:lnTo>
                    <a:lnTo>
                      <a:pt x="3" y="166"/>
                    </a:lnTo>
                    <a:lnTo>
                      <a:pt x="10" y="162"/>
                    </a:lnTo>
                    <a:lnTo>
                      <a:pt x="16" y="159"/>
                    </a:lnTo>
                    <a:lnTo>
                      <a:pt x="22" y="156"/>
                    </a:lnTo>
                    <a:lnTo>
                      <a:pt x="29" y="153"/>
                    </a:lnTo>
                    <a:lnTo>
                      <a:pt x="34" y="151"/>
                    </a:lnTo>
                    <a:lnTo>
                      <a:pt x="41" y="147"/>
                    </a:lnTo>
                    <a:lnTo>
                      <a:pt x="48" y="145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7"/>
                    </a:lnTo>
                    <a:lnTo>
                      <a:pt x="56" y="136"/>
                    </a:lnTo>
                    <a:lnTo>
                      <a:pt x="49" y="137"/>
                    </a:lnTo>
                    <a:lnTo>
                      <a:pt x="41" y="138"/>
                    </a:lnTo>
                    <a:lnTo>
                      <a:pt x="34" y="142"/>
                    </a:lnTo>
                    <a:lnTo>
                      <a:pt x="28" y="145"/>
                    </a:lnTo>
                    <a:lnTo>
                      <a:pt x="22" y="148"/>
                    </a:lnTo>
                    <a:lnTo>
                      <a:pt x="15" y="151"/>
                    </a:lnTo>
                    <a:lnTo>
                      <a:pt x="8" y="154"/>
                    </a:lnTo>
                    <a:lnTo>
                      <a:pt x="2" y="155"/>
                    </a:lnTo>
                    <a:lnTo>
                      <a:pt x="3" y="144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5" y="113"/>
                    </a:lnTo>
                    <a:lnTo>
                      <a:pt x="15" y="108"/>
                    </a:lnTo>
                    <a:lnTo>
                      <a:pt x="24" y="103"/>
                    </a:lnTo>
                    <a:lnTo>
                      <a:pt x="36" y="100"/>
                    </a:lnTo>
                    <a:lnTo>
                      <a:pt x="46" y="98"/>
                    </a:lnTo>
                    <a:lnTo>
                      <a:pt x="57" y="94"/>
                    </a:lnTo>
                    <a:lnTo>
                      <a:pt x="69" y="91"/>
                    </a:lnTo>
                    <a:lnTo>
                      <a:pt x="81" y="87"/>
                    </a:lnTo>
                    <a:lnTo>
                      <a:pt x="91" y="82"/>
                    </a:lnTo>
                    <a:lnTo>
                      <a:pt x="79" y="83"/>
                    </a:lnTo>
                    <a:lnTo>
                      <a:pt x="69" y="84"/>
                    </a:lnTo>
                    <a:lnTo>
                      <a:pt x="57" y="86"/>
                    </a:lnTo>
                    <a:lnTo>
                      <a:pt x="47" y="89"/>
                    </a:lnTo>
                    <a:lnTo>
                      <a:pt x="36" y="92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8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2"/>
                    </a:lnTo>
                    <a:lnTo>
                      <a:pt x="22" y="48"/>
                    </a:lnTo>
                    <a:lnTo>
                      <a:pt x="30" y="44"/>
                    </a:lnTo>
                    <a:lnTo>
                      <a:pt x="39" y="40"/>
                    </a:lnTo>
                    <a:lnTo>
                      <a:pt x="48" y="38"/>
                    </a:lnTo>
                    <a:lnTo>
                      <a:pt x="57" y="34"/>
                    </a:lnTo>
                    <a:lnTo>
                      <a:pt x="67" y="32"/>
                    </a:lnTo>
                    <a:lnTo>
                      <a:pt x="75" y="29"/>
                    </a:lnTo>
                    <a:lnTo>
                      <a:pt x="82" y="25"/>
                    </a:lnTo>
                    <a:lnTo>
                      <a:pt x="90" y="22"/>
                    </a:lnTo>
                    <a:lnTo>
                      <a:pt x="100" y="16"/>
                    </a:lnTo>
                    <a:lnTo>
                      <a:pt x="110" y="10"/>
                    </a:lnTo>
                    <a:lnTo>
                      <a:pt x="121" y="6"/>
                    </a:lnTo>
                    <a:lnTo>
                      <a:pt x="131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9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0" y="22"/>
                    </a:lnTo>
                    <a:lnTo>
                      <a:pt x="133" y="25"/>
                    </a:lnTo>
                    <a:lnTo>
                      <a:pt x="125" y="29"/>
                    </a:lnTo>
                    <a:lnTo>
                      <a:pt x="116" y="32"/>
                    </a:lnTo>
                    <a:lnTo>
                      <a:pt x="107" y="36"/>
                    </a:lnTo>
                    <a:lnTo>
                      <a:pt x="99" y="38"/>
                    </a:lnTo>
                    <a:lnTo>
                      <a:pt x="91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90" y="49"/>
                    </a:lnTo>
                    <a:lnTo>
                      <a:pt x="97" y="47"/>
                    </a:lnTo>
                    <a:lnTo>
                      <a:pt x="104" y="44"/>
                    </a:lnTo>
                    <a:lnTo>
                      <a:pt x="110" y="41"/>
                    </a:lnTo>
                    <a:lnTo>
                      <a:pt x="117" y="38"/>
                    </a:lnTo>
                    <a:lnTo>
                      <a:pt x="124" y="36"/>
                    </a:lnTo>
                    <a:lnTo>
                      <a:pt x="132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9"/>
                    </a:lnTo>
                    <a:lnTo>
                      <a:pt x="145" y="72"/>
                    </a:lnTo>
                    <a:lnTo>
                      <a:pt x="144" y="87"/>
                    </a:lnTo>
                    <a:lnTo>
                      <a:pt x="137" y="90"/>
                    </a:lnTo>
                    <a:lnTo>
                      <a:pt x="131" y="93"/>
                    </a:lnTo>
                    <a:lnTo>
                      <a:pt x="123" y="97"/>
                    </a:lnTo>
                    <a:lnTo>
                      <a:pt x="110" y="102"/>
                    </a:lnTo>
                    <a:lnTo>
                      <a:pt x="97" y="106"/>
                    </a:lnTo>
                    <a:lnTo>
                      <a:pt x="86" y="108"/>
                    </a:lnTo>
                    <a:lnTo>
                      <a:pt x="79" y="110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5"/>
                    </a:lnTo>
                    <a:lnTo>
                      <a:pt x="64" y="116"/>
                    </a:lnTo>
                    <a:lnTo>
                      <a:pt x="64" y="117"/>
                    </a:lnTo>
                    <a:lnTo>
                      <a:pt x="64" y="120"/>
                    </a:lnTo>
                    <a:lnTo>
                      <a:pt x="64" y="121"/>
                    </a:lnTo>
                    <a:lnTo>
                      <a:pt x="70" y="121"/>
                    </a:lnTo>
                    <a:lnTo>
                      <a:pt x="77" y="120"/>
                    </a:lnTo>
                    <a:lnTo>
                      <a:pt x="83" y="118"/>
                    </a:lnTo>
                    <a:lnTo>
                      <a:pt x="89" y="116"/>
                    </a:lnTo>
                    <a:lnTo>
                      <a:pt x="94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20" y="115"/>
                    </a:lnTo>
                    <a:lnTo>
                      <a:pt x="125" y="117"/>
                    </a:lnTo>
                    <a:lnTo>
                      <a:pt x="133" y="120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8" y="128"/>
                    </a:lnTo>
                    <a:lnTo>
                      <a:pt x="148" y="131"/>
                    </a:lnTo>
                    <a:lnTo>
                      <a:pt x="148" y="133"/>
                    </a:lnTo>
                    <a:lnTo>
                      <a:pt x="137" y="137"/>
                    </a:lnTo>
                    <a:lnTo>
                      <a:pt x="128" y="139"/>
                    </a:lnTo>
                    <a:lnTo>
                      <a:pt x="121" y="142"/>
                    </a:lnTo>
                    <a:lnTo>
                      <a:pt x="113" y="144"/>
                    </a:lnTo>
                    <a:lnTo>
                      <a:pt x="104" y="147"/>
                    </a:lnTo>
                    <a:lnTo>
                      <a:pt x="92" y="152"/>
                    </a:lnTo>
                    <a:lnTo>
                      <a:pt x="78" y="158"/>
                    </a:lnTo>
                    <a:lnTo>
                      <a:pt x="60" y="165"/>
                    </a:lnTo>
                    <a:lnTo>
                      <a:pt x="54" y="168"/>
                    </a:lnTo>
                    <a:lnTo>
                      <a:pt x="46" y="170"/>
                    </a:lnTo>
                    <a:lnTo>
                      <a:pt x="39" y="175"/>
                    </a:lnTo>
                    <a:lnTo>
                      <a:pt x="31" y="177"/>
                    </a:lnTo>
                    <a:lnTo>
                      <a:pt x="22" y="181"/>
                    </a:lnTo>
                    <a:lnTo>
                      <a:pt x="15" y="183"/>
                    </a:lnTo>
                    <a:lnTo>
                      <a:pt x="7" y="184"/>
                    </a:lnTo>
                    <a:lnTo>
                      <a:pt x="1" y="18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1" name="Freeform 33"/>
              <p:cNvSpPr>
                <a:spLocks/>
              </p:cNvSpPr>
              <p:nvPr/>
            </p:nvSpPr>
            <p:spPr bwMode="auto">
              <a:xfrm>
                <a:off x="1217" y="3193"/>
                <a:ext cx="153" cy="69"/>
              </a:xfrm>
              <a:custGeom>
                <a:avLst/>
                <a:gdLst/>
                <a:ahLst/>
                <a:cxnLst>
                  <a:cxn ang="0">
                    <a:pos x="138" y="124"/>
                  </a:cxn>
                  <a:cxn ang="0">
                    <a:pos x="101" y="101"/>
                  </a:cxn>
                  <a:cxn ang="0">
                    <a:pos x="65" y="79"/>
                  </a:cxn>
                  <a:cxn ang="0">
                    <a:pos x="30" y="58"/>
                  </a:cxn>
                  <a:cxn ang="0">
                    <a:pos x="7" y="41"/>
                  </a:cxn>
                  <a:cxn ang="0">
                    <a:pos x="1" y="34"/>
                  </a:cxn>
                  <a:cxn ang="0">
                    <a:pos x="16" y="26"/>
                  </a:cxn>
                  <a:cxn ang="0">
                    <a:pos x="47" y="18"/>
                  </a:cxn>
                  <a:cxn ang="0">
                    <a:pos x="80" y="10"/>
                  </a:cxn>
                  <a:cxn ang="0">
                    <a:pos x="112" y="3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3"/>
                  </a:cxn>
                  <a:cxn ang="0">
                    <a:pos x="124" y="19"/>
                  </a:cxn>
                  <a:cxn ang="0">
                    <a:pos x="106" y="24"/>
                  </a:cxn>
                  <a:cxn ang="0">
                    <a:pos x="89" y="26"/>
                  </a:cxn>
                  <a:cxn ang="0">
                    <a:pos x="80" y="36"/>
                  </a:cxn>
                  <a:cxn ang="0">
                    <a:pos x="75" y="52"/>
                  </a:cxn>
                  <a:cxn ang="0">
                    <a:pos x="95" y="76"/>
                  </a:cxn>
                  <a:cxn ang="0">
                    <a:pos x="123" y="98"/>
                  </a:cxn>
                  <a:cxn ang="0">
                    <a:pos x="136" y="107"/>
                  </a:cxn>
                  <a:cxn ang="0">
                    <a:pos x="142" y="111"/>
                  </a:cxn>
                  <a:cxn ang="0">
                    <a:pos x="152" y="107"/>
                  </a:cxn>
                  <a:cxn ang="0">
                    <a:pos x="165" y="102"/>
                  </a:cxn>
                  <a:cxn ang="0">
                    <a:pos x="175" y="102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8"/>
                  </a:cxn>
                  <a:cxn ang="0">
                    <a:pos x="258" y="91"/>
                  </a:cxn>
                  <a:cxn ang="0">
                    <a:pos x="282" y="86"/>
                  </a:cxn>
                  <a:cxn ang="0">
                    <a:pos x="297" y="86"/>
                  </a:cxn>
                  <a:cxn ang="0">
                    <a:pos x="302" y="90"/>
                  </a:cxn>
                  <a:cxn ang="0">
                    <a:pos x="297" y="97"/>
                  </a:cxn>
                  <a:cxn ang="0">
                    <a:pos x="262" y="109"/>
                  </a:cxn>
                  <a:cxn ang="0">
                    <a:pos x="218" y="120"/>
                  </a:cxn>
                  <a:cxn ang="0">
                    <a:pos x="184" y="128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8" y="124"/>
                    </a:lnTo>
                    <a:lnTo>
                      <a:pt x="120" y="113"/>
                    </a:lnTo>
                    <a:lnTo>
                      <a:pt x="101" y="101"/>
                    </a:lnTo>
                    <a:lnTo>
                      <a:pt x="83" y="91"/>
                    </a:lnTo>
                    <a:lnTo>
                      <a:pt x="65" y="79"/>
                    </a:lnTo>
                    <a:lnTo>
                      <a:pt x="47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1"/>
                    </a:lnTo>
                    <a:lnTo>
                      <a:pt x="4" y="38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6" y="26"/>
                    </a:lnTo>
                    <a:lnTo>
                      <a:pt x="31" y="22"/>
                    </a:lnTo>
                    <a:lnTo>
                      <a:pt x="47" y="18"/>
                    </a:lnTo>
                    <a:lnTo>
                      <a:pt x="63" y="14"/>
                    </a:lnTo>
                    <a:lnTo>
                      <a:pt x="80" y="10"/>
                    </a:lnTo>
                    <a:lnTo>
                      <a:pt x="96" y="7"/>
                    </a:lnTo>
                    <a:lnTo>
                      <a:pt x="112" y="3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3"/>
                    </a:lnTo>
                    <a:lnTo>
                      <a:pt x="144" y="6"/>
                    </a:lnTo>
                    <a:lnTo>
                      <a:pt x="149" y="8"/>
                    </a:lnTo>
                    <a:lnTo>
                      <a:pt x="142" y="13"/>
                    </a:lnTo>
                    <a:lnTo>
                      <a:pt x="134" y="16"/>
                    </a:lnTo>
                    <a:lnTo>
                      <a:pt x="124" y="19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5"/>
                    </a:lnTo>
                    <a:lnTo>
                      <a:pt x="89" y="26"/>
                    </a:lnTo>
                    <a:lnTo>
                      <a:pt x="81" y="28"/>
                    </a:lnTo>
                    <a:lnTo>
                      <a:pt x="80" y="36"/>
                    </a:lnTo>
                    <a:lnTo>
                      <a:pt x="77" y="44"/>
                    </a:lnTo>
                    <a:lnTo>
                      <a:pt x="75" y="52"/>
                    </a:lnTo>
                    <a:lnTo>
                      <a:pt x="74" y="60"/>
                    </a:lnTo>
                    <a:lnTo>
                      <a:pt x="95" y="76"/>
                    </a:lnTo>
                    <a:lnTo>
                      <a:pt x="111" y="89"/>
                    </a:lnTo>
                    <a:lnTo>
                      <a:pt x="123" y="98"/>
                    </a:lnTo>
                    <a:lnTo>
                      <a:pt x="131" y="104"/>
                    </a:lnTo>
                    <a:lnTo>
                      <a:pt x="136" y="107"/>
                    </a:lnTo>
                    <a:lnTo>
                      <a:pt x="139" y="109"/>
                    </a:lnTo>
                    <a:lnTo>
                      <a:pt x="142" y="111"/>
                    </a:lnTo>
                    <a:lnTo>
                      <a:pt x="143" y="112"/>
                    </a:lnTo>
                    <a:lnTo>
                      <a:pt x="152" y="107"/>
                    </a:lnTo>
                    <a:lnTo>
                      <a:pt x="159" y="104"/>
                    </a:lnTo>
                    <a:lnTo>
                      <a:pt x="165" y="102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199" y="108"/>
                    </a:lnTo>
                    <a:lnTo>
                      <a:pt x="211" y="105"/>
                    </a:lnTo>
                    <a:lnTo>
                      <a:pt x="222" y="101"/>
                    </a:lnTo>
                    <a:lnTo>
                      <a:pt x="234" y="98"/>
                    </a:lnTo>
                    <a:lnTo>
                      <a:pt x="245" y="94"/>
                    </a:lnTo>
                    <a:lnTo>
                      <a:pt x="258" y="91"/>
                    </a:lnTo>
                    <a:lnTo>
                      <a:pt x="270" y="89"/>
                    </a:lnTo>
                    <a:lnTo>
                      <a:pt x="282" y="86"/>
                    </a:lnTo>
                    <a:lnTo>
                      <a:pt x="295" y="84"/>
                    </a:lnTo>
                    <a:lnTo>
                      <a:pt x="297" y="86"/>
                    </a:lnTo>
                    <a:lnTo>
                      <a:pt x="300" y="87"/>
                    </a:lnTo>
                    <a:lnTo>
                      <a:pt x="302" y="90"/>
                    </a:lnTo>
                    <a:lnTo>
                      <a:pt x="305" y="92"/>
                    </a:lnTo>
                    <a:lnTo>
                      <a:pt x="297" y="97"/>
                    </a:lnTo>
                    <a:lnTo>
                      <a:pt x="281" y="102"/>
                    </a:lnTo>
                    <a:lnTo>
                      <a:pt x="262" y="109"/>
                    </a:lnTo>
                    <a:lnTo>
                      <a:pt x="240" y="115"/>
                    </a:lnTo>
                    <a:lnTo>
                      <a:pt x="218" y="120"/>
                    </a:lnTo>
                    <a:lnTo>
                      <a:pt x="198" y="124"/>
                    </a:lnTo>
                    <a:lnTo>
                      <a:pt x="184" y="128"/>
                    </a:lnTo>
                    <a:lnTo>
                      <a:pt x="177" y="129"/>
                    </a:lnTo>
                    <a:lnTo>
                      <a:pt x="167" y="134"/>
                    </a:lnTo>
                    <a:lnTo>
                      <a:pt x="161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2" name="Freeform 34"/>
              <p:cNvSpPr>
                <a:spLocks/>
              </p:cNvSpPr>
              <p:nvPr/>
            </p:nvSpPr>
            <p:spPr bwMode="auto">
              <a:xfrm>
                <a:off x="1295" y="3248"/>
                <a:ext cx="11" cy="6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5" y="7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4"/>
                  </a:cxn>
                  <a:cxn ang="0">
                    <a:pos x="21" y="5"/>
                  </a:cxn>
                  <a:cxn ang="0">
                    <a:pos x="17" y="8"/>
                  </a:cxn>
                  <a:cxn ang="0">
                    <a:pos x="11" y="11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1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3" name="Freeform 35"/>
              <p:cNvSpPr>
                <a:spLocks/>
              </p:cNvSpPr>
              <p:nvPr/>
            </p:nvSpPr>
            <p:spPr bwMode="auto">
              <a:xfrm>
                <a:off x="1259" y="3201"/>
                <a:ext cx="97" cy="43"/>
              </a:xfrm>
              <a:custGeom>
                <a:avLst/>
                <a:gdLst/>
                <a:ahLst/>
                <a:cxnLst>
                  <a:cxn ang="0">
                    <a:pos x="48" y="81"/>
                  </a:cxn>
                  <a:cxn ang="0">
                    <a:pos x="35" y="70"/>
                  </a:cxn>
                  <a:cxn ang="0">
                    <a:pos x="21" y="60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8"/>
                  </a:cxn>
                  <a:cxn ang="0">
                    <a:pos x="12" y="18"/>
                  </a:cxn>
                  <a:cxn ang="0">
                    <a:pos x="29" y="11"/>
                  </a:cxn>
                  <a:cxn ang="0">
                    <a:pos x="51" y="6"/>
                  </a:cxn>
                  <a:cxn ang="0">
                    <a:pos x="71" y="2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2" y="13"/>
                  </a:cxn>
                  <a:cxn ang="0">
                    <a:pos x="48" y="17"/>
                  </a:cxn>
                  <a:cxn ang="0">
                    <a:pos x="35" y="22"/>
                  </a:cxn>
                  <a:cxn ang="0">
                    <a:pos x="29" y="25"/>
                  </a:cxn>
                  <a:cxn ang="0">
                    <a:pos x="28" y="29"/>
                  </a:cxn>
                  <a:cxn ang="0">
                    <a:pos x="39" y="28"/>
                  </a:cxn>
                  <a:cxn ang="0">
                    <a:pos x="63" y="16"/>
                  </a:cxn>
                  <a:cxn ang="0">
                    <a:pos x="89" y="8"/>
                  </a:cxn>
                  <a:cxn ang="0">
                    <a:pos x="108" y="15"/>
                  </a:cxn>
                  <a:cxn ang="0">
                    <a:pos x="121" y="36"/>
                  </a:cxn>
                  <a:cxn ang="0">
                    <a:pos x="135" y="47"/>
                  </a:cxn>
                  <a:cxn ang="0">
                    <a:pos x="147" y="53"/>
                  </a:cxn>
                  <a:cxn ang="0">
                    <a:pos x="161" y="53"/>
                  </a:cxn>
                  <a:cxn ang="0">
                    <a:pos x="176" y="54"/>
                  </a:cxn>
                  <a:cxn ang="0">
                    <a:pos x="190" y="59"/>
                  </a:cxn>
                  <a:cxn ang="0">
                    <a:pos x="190" y="64"/>
                  </a:cxn>
                  <a:cxn ang="0">
                    <a:pos x="165" y="72"/>
                  </a:cxn>
                  <a:cxn ang="0">
                    <a:pos x="134" y="79"/>
                  </a:cxn>
                  <a:cxn ang="0">
                    <a:pos x="109" y="83"/>
                  </a:cxn>
                  <a:cxn ang="0">
                    <a:pos x="98" y="79"/>
                  </a:cxn>
                  <a:cxn ang="0">
                    <a:pos x="86" y="78"/>
                  </a:cxn>
                  <a:cxn ang="0">
                    <a:pos x="77" y="79"/>
                  </a:cxn>
                  <a:cxn ang="0">
                    <a:pos x="67" y="83"/>
                  </a:cxn>
                  <a:cxn ang="0">
                    <a:pos x="60" y="86"/>
                  </a:cxn>
                  <a:cxn ang="0">
                    <a:pos x="56" y="86"/>
                  </a:cxn>
                </a:cxnLst>
                <a:rect l="0" t="0" r="r" b="b"/>
                <a:pathLst>
                  <a:path w="196" h="86">
                    <a:moveTo>
                      <a:pt x="55" y="86"/>
                    </a:moveTo>
                    <a:lnTo>
                      <a:pt x="48" y="81"/>
                    </a:lnTo>
                    <a:lnTo>
                      <a:pt x="41" y="75"/>
                    </a:lnTo>
                    <a:lnTo>
                      <a:pt x="35" y="70"/>
                    </a:lnTo>
                    <a:lnTo>
                      <a:pt x="28" y="64"/>
                    </a:lnTo>
                    <a:lnTo>
                      <a:pt x="21" y="60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6" y="22"/>
                    </a:lnTo>
                    <a:lnTo>
                      <a:pt x="12" y="18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51" y="6"/>
                    </a:lnTo>
                    <a:lnTo>
                      <a:pt x="61" y="3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75" y="6"/>
                    </a:lnTo>
                    <a:lnTo>
                      <a:pt x="68" y="9"/>
                    </a:lnTo>
                    <a:lnTo>
                      <a:pt x="62" y="13"/>
                    </a:lnTo>
                    <a:lnTo>
                      <a:pt x="55" y="15"/>
                    </a:lnTo>
                    <a:lnTo>
                      <a:pt x="48" y="17"/>
                    </a:lnTo>
                    <a:lnTo>
                      <a:pt x="41" y="19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9" y="28"/>
                    </a:lnTo>
                    <a:lnTo>
                      <a:pt x="51" y="23"/>
                    </a:lnTo>
                    <a:lnTo>
                      <a:pt x="63" y="16"/>
                    </a:lnTo>
                    <a:lnTo>
                      <a:pt x="77" y="10"/>
                    </a:lnTo>
                    <a:lnTo>
                      <a:pt x="89" y="8"/>
                    </a:lnTo>
                    <a:lnTo>
                      <a:pt x="99" y="8"/>
                    </a:lnTo>
                    <a:lnTo>
                      <a:pt x="108" y="15"/>
                    </a:lnTo>
                    <a:lnTo>
                      <a:pt x="115" y="30"/>
                    </a:lnTo>
                    <a:lnTo>
                      <a:pt x="121" y="36"/>
                    </a:lnTo>
                    <a:lnTo>
                      <a:pt x="128" y="41"/>
                    </a:lnTo>
                    <a:lnTo>
                      <a:pt x="135" y="47"/>
                    </a:lnTo>
                    <a:lnTo>
                      <a:pt x="143" y="53"/>
                    </a:lnTo>
                    <a:lnTo>
                      <a:pt x="147" y="53"/>
                    </a:lnTo>
                    <a:lnTo>
                      <a:pt x="153" y="53"/>
                    </a:lnTo>
                    <a:lnTo>
                      <a:pt x="161" y="53"/>
                    </a:lnTo>
                    <a:lnTo>
                      <a:pt x="168" y="53"/>
                    </a:lnTo>
                    <a:lnTo>
                      <a:pt x="176" y="54"/>
                    </a:lnTo>
                    <a:lnTo>
                      <a:pt x="183" y="56"/>
                    </a:lnTo>
                    <a:lnTo>
                      <a:pt x="190" y="59"/>
                    </a:lnTo>
                    <a:lnTo>
                      <a:pt x="196" y="62"/>
                    </a:lnTo>
                    <a:lnTo>
                      <a:pt x="190" y="64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79"/>
                    </a:lnTo>
                    <a:lnTo>
                      <a:pt x="120" y="82"/>
                    </a:lnTo>
                    <a:lnTo>
                      <a:pt x="109" y="83"/>
                    </a:lnTo>
                    <a:lnTo>
                      <a:pt x="105" y="82"/>
                    </a:lnTo>
                    <a:lnTo>
                      <a:pt x="98" y="79"/>
                    </a:lnTo>
                    <a:lnTo>
                      <a:pt x="91" y="78"/>
                    </a:lnTo>
                    <a:lnTo>
                      <a:pt x="86" y="78"/>
                    </a:lnTo>
                    <a:lnTo>
                      <a:pt x="82" y="78"/>
                    </a:lnTo>
                    <a:lnTo>
                      <a:pt x="77" y="79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6" y="86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4" name="Freeform 36"/>
              <p:cNvSpPr>
                <a:spLocks/>
              </p:cNvSpPr>
              <p:nvPr/>
            </p:nvSpPr>
            <p:spPr bwMode="auto">
              <a:xfrm>
                <a:off x="1291" y="3182"/>
                <a:ext cx="120" cy="56"/>
              </a:xfrm>
              <a:custGeom>
                <a:avLst/>
                <a:gdLst/>
                <a:ahLst/>
                <a:cxnLst>
                  <a:cxn ang="0">
                    <a:pos x="171" y="111"/>
                  </a:cxn>
                  <a:cxn ang="0">
                    <a:pos x="130" y="89"/>
                  </a:cxn>
                  <a:cxn ang="0">
                    <a:pos x="99" y="71"/>
                  </a:cxn>
                  <a:cxn ang="0">
                    <a:pos x="74" y="59"/>
                  </a:cxn>
                  <a:cxn ang="0">
                    <a:pos x="56" y="50"/>
                  </a:cxn>
                  <a:cxn ang="0">
                    <a:pos x="42" y="41"/>
                  </a:cxn>
                  <a:cxn ang="0">
                    <a:pos x="28" y="35"/>
                  </a:cxn>
                  <a:cxn ang="0">
                    <a:pos x="16" y="29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6"/>
                  </a:cxn>
                  <a:cxn ang="0">
                    <a:pos x="18" y="9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62" y="2"/>
                  </a:cxn>
                  <a:cxn ang="0">
                    <a:pos x="72" y="6"/>
                  </a:cxn>
                  <a:cxn ang="0">
                    <a:pos x="86" y="13"/>
                  </a:cxn>
                  <a:cxn ang="0">
                    <a:pos x="103" y="23"/>
                  </a:cxn>
                  <a:cxn ang="0">
                    <a:pos x="112" y="26"/>
                  </a:cxn>
                  <a:cxn ang="0">
                    <a:pos x="122" y="31"/>
                  </a:cxn>
                  <a:cxn ang="0">
                    <a:pos x="131" y="36"/>
                  </a:cxn>
                  <a:cxn ang="0">
                    <a:pos x="141" y="41"/>
                  </a:cxn>
                  <a:cxn ang="0">
                    <a:pos x="150" y="47"/>
                  </a:cxn>
                  <a:cxn ang="0">
                    <a:pos x="161" y="53"/>
                  </a:cxn>
                  <a:cxn ang="0">
                    <a:pos x="171" y="58"/>
                  </a:cxn>
                  <a:cxn ang="0">
                    <a:pos x="183" y="62"/>
                  </a:cxn>
                  <a:cxn ang="0">
                    <a:pos x="198" y="69"/>
                  </a:cxn>
                  <a:cxn ang="0">
                    <a:pos x="208" y="75"/>
                  </a:cxn>
                  <a:cxn ang="0">
                    <a:pos x="216" y="80"/>
                  </a:cxn>
                  <a:cxn ang="0">
                    <a:pos x="223" y="82"/>
                  </a:cxn>
                  <a:cxn ang="0">
                    <a:pos x="228" y="84"/>
                  </a:cxn>
                  <a:cxn ang="0">
                    <a:pos x="231" y="85"/>
                  </a:cxn>
                  <a:cxn ang="0">
                    <a:pos x="234" y="88"/>
                  </a:cxn>
                  <a:cxn ang="0">
                    <a:pos x="239" y="89"/>
                  </a:cxn>
                  <a:cxn ang="0">
                    <a:pos x="234" y="92"/>
                  </a:cxn>
                  <a:cxn ang="0">
                    <a:pos x="228" y="96"/>
                  </a:cxn>
                  <a:cxn ang="0">
                    <a:pos x="218" y="99"/>
                  </a:cxn>
                  <a:cxn ang="0">
                    <a:pos x="207" y="103"/>
                  </a:cxn>
                  <a:cxn ang="0">
                    <a:pos x="195" y="106"/>
                  </a:cxn>
                  <a:cxn ang="0">
                    <a:pos x="185" y="108"/>
                  </a:cxn>
                  <a:cxn ang="0">
                    <a:pos x="177" y="109"/>
                  </a:cxn>
                  <a:cxn ang="0">
                    <a:pos x="171" y="111"/>
                  </a:cxn>
                </a:cxnLst>
                <a:rect l="0" t="0" r="r" b="b"/>
                <a:pathLst>
                  <a:path w="239" h="111">
                    <a:moveTo>
                      <a:pt x="171" y="111"/>
                    </a:moveTo>
                    <a:lnTo>
                      <a:pt x="130" y="89"/>
                    </a:lnTo>
                    <a:lnTo>
                      <a:pt x="99" y="71"/>
                    </a:lnTo>
                    <a:lnTo>
                      <a:pt x="74" y="59"/>
                    </a:lnTo>
                    <a:lnTo>
                      <a:pt x="56" y="50"/>
                    </a:lnTo>
                    <a:lnTo>
                      <a:pt x="42" y="41"/>
                    </a:lnTo>
                    <a:lnTo>
                      <a:pt x="28" y="35"/>
                    </a:lnTo>
                    <a:lnTo>
                      <a:pt x="16" y="29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8" y="9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2" y="6"/>
                    </a:lnTo>
                    <a:lnTo>
                      <a:pt x="86" y="13"/>
                    </a:lnTo>
                    <a:lnTo>
                      <a:pt x="103" y="23"/>
                    </a:lnTo>
                    <a:lnTo>
                      <a:pt x="112" y="26"/>
                    </a:lnTo>
                    <a:lnTo>
                      <a:pt x="122" y="31"/>
                    </a:lnTo>
                    <a:lnTo>
                      <a:pt x="131" y="36"/>
                    </a:lnTo>
                    <a:lnTo>
                      <a:pt x="141" y="41"/>
                    </a:lnTo>
                    <a:lnTo>
                      <a:pt x="150" y="47"/>
                    </a:lnTo>
                    <a:lnTo>
                      <a:pt x="161" y="53"/>
                    </a:lnTo>
                    <a:lnTo>
                      <a:pt x="171" y="58"/>
                    </a:lnTo>
                    <a:lnTo>
                      <a:pt x="183" y="62"/>
                    </a:lnTo>
                    <a:lnTo>
                      <a:pt x="198" y="69"/>
                    </a:lnTo>
                    <a:lnTo>
                      <a:pt x="208" y="75"/>
                    </a:lnTo>
                    <a:lnTo>
                      <a:pt x="216" y="80"/>
                    </a:lnTo>
                    <a:lnTo>
                      <a:pt x="223" y="82"/>
                    </a:lnTo>
                    <a:lnTo>
                      <a:pt x="228" y="84"/>
                    </a:lnTo>
                    <a:lnTo>
                      <a:pt x="231" y="85"/>
                    </a:lnTo>
                    <a:lnTo>
                      <a:pt x="234" y="88"/>
                    </a:lnTo>
                    <a:lnTo>
                      <a:pt x="239" y="89"/>
                    </a:lnTo>
                    <a:lnTo>
                      <a:pt x="234" y="92"/>
                    </a:lnTo>
                    <a:lnTo>
                      <a:pt x="228" y="96"/>
                    </a:lnTo>
                    <a:lnTo>
                      <a:pt x="218" y="99"/>
                    </a:lnTo>
                    <a:lnTo>
                      <a:pt x="207" y="103"/>
                    </a:lnTo>
                    <a:lnTo>
                      <a:pt x="195" y="106"/>
                    </a:lnTo>
                    <a:lnTo>
                      <a:pt x="185" y="108"/>
                    </a:lnTo>
                    <a:lnTo>
                      <a:pt x="177" y="109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5" name="Freeform 37"/>
              <p:cNvSpPr>
                <a:spLocks/>
              </p:cNvSpPr>
              <p:nvPr/>
            </p:nvSpPr>
            <p:spPr bwMode="auto">
              <a:xfrm>
                <a:off x="1290" y="3215"/>
                <a:ext cx="21" cy="17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0" y="27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0" y="1"/>
                  </a:cxn>
                  <a:cxn ang="0">
                    <a:pos x="37" y="4"/>
                  </a:cxn>
                  <a:cxn ang="0">
                    <a:pos x="42" y="11"/>
                  </a:cxn>
                  <a:cxn ang="0">
                    <a:pos x="43" y="20"/>
                  </a:cxn>
                  <a:cxn ang="0">
                    <a:pos x="39" y="24"/>
                  </a:cxn>
                  <a:cxn ang="0">
                    <a:pos x="35" y="27"/>
                  </a:cxn>
                  <a:cxn ang="0">
                    <a:pos x="30" y="28"/>
                  </a:cxn>
                  <a:cxn ang="0">
                    <a:pos x="27" y="31"/>
                  </a:cxn>
                  <a:cxn ang="0">
                    <a:pos x="22" y="32"/>
                  </a:cxn>
                  <a:cxn ang="0">
                    <a:pos x="18" y="33"/>
                  </a:cxn>
                  <a:cxn ang="0">
                    <a:pos x="13" y="33"/>
                  </a:cxn>
                  <a:cxn ang="0">
                    <a:pos x="8" y="33"/>
                  </a:cxn>
                </a:cxnLst>
                <a:rect l="0" t="0" r="r" b="b"/>
                <a:pathLst>
                  <a:path w="43" h="33">
                    <a:moveTo>
                      <a:pt x="8" y="33"/>
                    </a:moveTo>
                    <a:lnTo>
                      <a:pt x="6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4"/>
                    </a:lnTo>
                    <a:lnTo>
                      <a:pt x="42" y="11"/>
                    </a:lnTo>
                    <a:lnTo>
                      <a:pt x="43" y="20"/>
                    </a:lnTo>
                    <a:lnTo>
                      <a:pt x="39" y="24"/>
                    </a:lnTo>
                    <a:lnTo>
                      <a:pt x="35" y="27"/>
                    </a:lnTo>
                    <a:lnTo>
                      <a:pt x="30" y="28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6" name="Freeform 38"/>
              <p:cNvSpPr>
                <a:spLocks/>
              </p:cNvSpPr>
              <p:nvPr/>
            </p:nvSpPr>
            <p:spPr bwMode="auto">
              <a:xfrm>
                <a:off x="1291" y="3219"/>
                <a:ext cx="16" cy="10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" y="18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2" y="5"/>
                  </a:cxn>
                  <a:cxn ang="0">
                    <a:pos x="27" y="15"/>
                  </a:cxn>
                  <a:cxn ang="0">
                    <a:pos x="22" y="18"/>
                  </a:cxn>
                  <a:cxn ang="0">
                    <a:pos x="14" y="20"/>
                  </a:cxn>
                  <a:cxn ang="0">
                    <a:pos x="5" y="20"/>
                  </a:cxn>
                </a:cxnLst>
                <a:rect l="0" t="0" r="r" b="b"/>
                <a:pathLst>
                  <a:path w="32" h="20">
                    <a:moveTo>
                      <a:pt x="5" y="20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4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7" name="Freeform 39"/>
              <p:cNvSpPr>
                <a:spLocks/>
              </p:cNvSpPr>
              <p:nvPr/>
            </p:nvSpPr>
            <p:spPr bwMode="auto">
              <a:xfrm>
                <a:off x="1324" y="3155"/>
                <a:ext cx="156" cy="70"/>
              </a:xfrm>
              <a:custGeom>
                <a:avLst/>
                <a:gdLst/>
                <a:ahLst/>
                <a:cxnLst>
                  <a:cxn ang="0">
                    <a:pos x="181" y="135"/>
                  </a:cxn>
                  <a:cxn ang="0">
                    <a:pos x="169" y="131"/>
                  </a:cxn>
                  <a:cxn ang="0">
                    <a:pos x="165" y="129"/>
                  </a:cxn>
                  <a:cxn ang="0">
                    <a:pos x="165" y="127"/>
                  </a:cxn>
                  <a:cxn ang="0">
                    <a:pos x="175" y="122"/>
                  </a:cxn>
                  <a:cxn ang="0">
                    <a:pos x="195" y="116"/>
                  </a:cxn>
                  <a:cxn ang="0">
                    <a:pos x="214" y="110"/>
                  </a:cxn>
                  <a:cxn ang="0">
                    <a:pos x="233" y="104"/>
                  </a:cxn>
                  <a:cxn ang="0">
                    <a:pos x="242" y="89"/>
                  </a:cxn>
                  <a:cxn ang="0">
                    <a:pos x="245" y="70"/>
                  </a:cxn>
                  <a:cxn ang="0">
                    <a:pos x="234" y="56"/>
                  </a:cxn>
                  <a:cxn ang="0">
                    <a:pos x="206" y="41"/>
                  </a:cxn>
                  <a:cxn ang="0">
                    <a:pos x="178" y="27"/>
                  </a:cxn>
                  <a:cxn ang="0">
                    <a:pos x="152" y="18"/>
                  </a:cxn>
                  <a:cxn ang="0">
                    <a:pos x="138" y="21"/>
                  </a:cxn>
                  <a:cxn ang="0">
                    <a:pos x="126" y="24"/>
                  </a:cxn>
                  <a:cxn ang="0">
                    <a:pos x="113" y="23"/>
                  </a:cxn>
                  <a:cxn ang="0">
                    <a:pos x="100" y="21"/>
                  </a:cxn>
                  <a:cxn ang="0">
                    <a:pos x="90" y="23"/>
                  </a:cxn>
                  <a:cxn ang="0">
                    <a:pos x="69" y="33"/>
                  </a:cxn>
                  <a:cxn ang="0">
                    <a:pos x="43" y="46"/>
                  </a:cxn>
                  <a:cxn ang="0">
                    <a:pos x="20" y="55"/>
                  </a:cxn>
                  <a:cxn ang="0">
                    <a:pos x="6" y="53"/>
                  </a:cxn>
                  <a:cxn ang="0">
                    <a:pos x="1" y="49"/>
                  </a:cxn>
                  <a:cxn ang="0">
                    <a:pos x="12" y="40"/>
                  </a:cxn>
                  <a:cxn ang="0">
                    <a:pos x="45" y="24"/>
                  </a:cxn>
                  <a:cxn ang="0">
                    <a:pos x="85" y="9"/>
                  </a:cxn>
                  <a:cxn ang="0">
                    <a:pos x="122" y="0"/>
                  </a:cxn>
                  <a:cxn ang="0">
                    <a:pos x="128" y="3"/>
                  </a:cxn>
                  <a:cxn ang="0">
                    <a:pos x="118" y="13"/>
                  </a:cxn>
                  <a:cxn ang="0">
                    <a:pos x="121" y="15"/>
                  </a:cxn>
                  <a:cxn ang="0">
                    <a:pos x="131" y="8"/>
                  </a:cxn>
                  <a:cxn ang="0">
                    <a:pos x="159" y="10"/>
                  </a:cxn>
                  <a:cxn ang="0">
                    <a:pos x="204" y="29"/>
                  </a:cxn>
                  <a:cxn ang="0">
                    <a:pos x="249" y="51"/>
                  </a:cxn>
                  <a:cxn ang="0">
                    <a:pos x="293" y="75"/>
                  </a:cxn>
                  <a:cxn ang="0">
                    <a:pos x="302" y="93"/>
                  </a:cxn>
                  <a:cxn ang="0">
                    <a:pos x="268" y="110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3" h="139">
                    <a:moveTo>
                      <a:pt x="187" y="139"/>
                    </a:moveTo>
                    <a:lnTo>
                      <a:pt x="181" y="135"/>
                    </a:lnTo>
                    <a:lnTo>
                      <a:pt x="175" y="132"/>
                    </a:lnTo>
                    <a:lnTo>
                      <a:pt x="169" y="131"/>
                    </a:lnTo>
                    <a:lnTo>
                      <a:pt x="164" y="130"/>
                    </a:lnTo>
                    <a:lnTo>
                      <a:pt x="165" y="129"/>
                    </a:lnTo>
                    <a:lnTo>
                      <a:pt x="165" y="128"/>
                    </a:lnTo>
                    <a:lnTo>
                      <a:pt x="165" y="127"/>
                    </a:lnTo>
                    <a:lnTo>
                      <a:pt x="165" y="125"/>
                    </a:lnTo>
                    <a:lnTo>
                      <a:pt x="175" y="122"/>
                    </a:lnTo>
                    <a:lnTo>
                      <a:pt x="184" y="120"/>
                    </a:lnTo>
                    <a:lnTo>
                      <a:pt x="195" y="116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8"/>
                    </a:lnTo>
                    <a:lnTo>
                      <a:pt x="233" y="104"/>
                    </a:lnTo>
                    <a:lnTo>
                      <a:pt x="242" y="99"/>
                    </a:lnTo>
                    <a:lnTo>
                      <a:pt x="242" y="89"/>
                    </a:lnTo>
                    <a:lnTo>
                      <a:pt x="244" y="79"/>
                    </a:lnTo>
                    <a:lnTo>
                      <a:pt x="245" y="70"/>
                    </a:lnTo>
                    <a:lnTo>
                      <a:pt x="245" y="62"/>
                    </a:lnTo>
                    <a:lnTo>
                      <a:pt x="234" y="56"/>
                    </a:lnTo>
                    <a:lnTo>
                      <a:pt x="221" y="48"/>
                    </a:lnTo>
                    <a:lnTo>
                      <a:pt x="206" y="41"/>
                    </a:lnTo>
                    <a:lnTo>
                      <a:pt x="191" y="34"/>
                    </a:lnTo>
                    <a:lnTo>
                      <a:pt x="178" y="27"/>
                    </a:lnTo>
                    <a:lnTo>
                      <a:pt x="164" y="22"/>
                    </a:lnTo>
                    <a:lnTo>
                      <a:pt x="152" y="18"/>
                    </a:lnTo>
                    <a:lnTo>
                      <a:pt x="143" y="17"/>
                    </a:lnTo>
                    <a:lnTo>
                      <a:pt x="138" y="21"/>
                    </a:lnTo>
                    <a:lnTo>
                      <a:pt x="133" y="23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3" y="23"/>
                    </a:lnTo>
                    <a:lnTo>
                      <a:pt x="106" y="22"/>
                    </a:lnTo>
                    <a:lnTo>
                      <a:pt x="100" y="21"/>
                    </a:lnTo>
                    <a:lnTo>
                      <a:pt x="96" y="19"/>
                    </a:lnTo>
                    <a:lnTo>
                      <a:pt x="90" y="23"/>
                    </a:lnTo>
                    <a:lnTo>
                      <a:pt x="81" y="27"/>
                    </a:lnTo>
                    <a:lnTo>
                      <a:pt x="69" y="33"/>
                    </a:lnTo>
                    <a:lnTo>
                      <a:pt x="57" y="39"/>
                    </a:lnTo>
                    <a:lnTo>
                      <a:pt x="43" y="46"/>
                    </a:lnTo>
                    <a:lnTo>
                      <a:pt x="30" y="52"/>
                    </a:lnTo>
                    <a:lnTo>
                      <a:pt x="20" y="55"/>
                    </a:lnTo>
                    <a:lnTo>
                      <a:pt x="12" y="56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12" y="40"/>
                    </a:lnTo>
                    <a:lnTo>
                      <a:pt x="27" y="32"/>
                    </a:lnTo>
                    <a:lnTo>
                      <a:pt x="45" y="24"/>
                    </a:lnTo>
                    <a:lnTo>
                      <a:pt x="66" y="16"/>
                    </a:lnTo>
                    <a:lnTo>
                      <a:pt x="85" y="9"/>
                    </a:lnTo>
                    <a:lnTo>
                      <a:pt x="105" y="3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28" y="3"/>
                    </a:lnTo>
                    <a:lnTo>
                      <a:pt x="122" y="8"/>
                    </a:lnTo>
                    <a:lnTo>
                      <a:pt x="118" y="13"/>
                    </a:lnTo>
                    <a:lnTo>
                      <a:pt x="114" y="18"/>
                    </a:lnTo>
                    <a:lnTo>
                      <a:pt x="121" y="15"/>
                    </a:lnTo>
                    <a:lnTo>
                      <a:pt x="127" y="11"/>
                    </a:lnTo>
                    <a:lnTo>
                      <a:pt x="131" y="8"/>
                    </a:lnTo>
                    <a:lnTo>
                      <a:pt x="137" y="3"/>
                    </a:lnTo>
                    <a:lnTo>
                      <a:pt x="159" y="10"/>
                    </a:lnTo>
                    <a:lnTo>
                      <a:pt x="181" y="18"/>
                    </a:lnTo>
                    <a:lnTo>
                      <a:pt x="204" y="29"/>
                    </a:lnTo>
                    <a:lnTo>
                      <a:pt x="227" y="39"/>
                    </a:lnTo>
                    <a:lnTo>
                      <a:pt x="249" y="51"/>
                    </a:lnTo>
                    <a:lnTo>
                      <a:pt x="272" y="63"/>
                    </a:lnTo>
                    <a:lnTo>
                      <a:pt x="293" y="75"/>
                    </a:lnTo>
                    <a:lnTo>
                      <a:pt x="313" y="86"/>
                    </a:lnTo>
                    <a:lnTo>
                      <a:pt x="302" y="93"/>
                    </a:lnTo>
                    <a:lnTo>
                      <a:pt x="287" y="102"/>
                    </a:lnTo>
                    <a:lnTo>
                      <a:pt x="268" y="110"/>
                    </a:lnTo>
                    <a:lnTo>
                      <a:pt x="250" y="120"/>
                    </a:lnTo>
                    <a:lnTo>
                      <a:pt x="232" y="127"/>
                    </a:lnTo>
                    <a:lnTo>
                      <a:pt x="213" y="134"/>
                    </a:lnTo>
                    <a:lnTo>
                      <a:pt x="198" y="138"/>
                    </a:lnTo>
                    <a:lnTo>
                      <a:pt x="187" y="13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8" name="Freeform 40"/>
              <p:cNvSpPr>
                <a:spLocks/>
              </p:cNvSpPr>
              <p:nvPr/>
            </p:nvSpPr>
            <p:spPr bwMode="auto">
              <a:xfrm>
                <a:off x="1320" y="3213"/>
                <a:ext cx="23" cy="12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5" y="21"/>
                  </a:cxn>
                  <a:cxn ang="0">
                    <a:pos x="19" y="19"/>
                  </a:cxn>
                  <a:cxn ang="0">
                    <a:pos x="14" y="16"/>
                  </a:cxn>
                  <a:cxn ang="0">
                    <a:pos x="9" y="14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0" y="2"/>
                  </a:cxn>
                  <a:cxn ang="0">
                    <a:pos x="16" y="5"/>
                  </a:cxn>
                  <a:cxn ang="0">
                    <a:pos x="22" y="8"/>
                  </a:cxn>
                  <a:cxn ang="0">
                    <a:pos x="28" y="12"/>
                  </a:cxn>
                  <a:cxn ang="0">
                    <a:pos x="34" y="15"/>
                  </a:cxn>
                  <a:cxn ang="0">
                    <a:pos x="39" y="19"/>
                  </a:cxn>
                  <a:cxn ang="0">
                    <a:pos x="46" y="21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6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14" y="16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6" y="5"/>
                    </a:lnTo>
                    <a:lnTo>
                      <a:pt x="22" y="8"/>
                    </a:lnTo>
                    <a:lnTo>
                      <a:pt x="28" y="12"/>
                    </a:lnTo>
                    <a:lnTo>
                      <a:pt x="34" y="15"/>
                    </a:lnTo>
                    <a:lnTo>
                      <a:pt x="39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09" name="Freeform 41"/>
              <p:cNvSpPr>
                <a:spLocks/>
              </p:cNvSpPr>
              <p:nvPr/>
            </p:nvSpPr>
            <p:spPr bwMode="auto">
              <a:xfrm>
                <a:off x="1239" y="3211"/>
                <a:ext cx="11" cy="10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6" y="10"/>
                  </a:cxn>
                  <a:cxn ang="0">
                    <a:pos x="11" y="6"/>
                  </a:cxn>
                  <a:cxn ang="0">
                    <a:pos x="16" y="4"/>
                  </a:cxn>
                  <a:cxn ang="0">
                    <a:pos x="21" y="0"/>
                  </a:cxn>
                  <a:cxn ang="0">
                    <a:pos x="22" y="4"/>
                  </a:cxn>
                  <a:cxn ang="0">
                    <a:pos x="22" y="12"/>
                  </a:cxn>
                  <a:cxn ang="0">
                    <a:pos x="18" y="18"/>
                  </a:cxn>
                  <a:cxn ang="0">
                    <a:pos x="11" y="20"/>
                  </a:cxn>
                </a:cxnLst>
                <a:rect l="0" t="0" r="r" b="b"/>
                <a:pathLst>
                  <a:path w="22" h="20">
                    <a:moveTo>
                      <a:pt x="11" y="20"/>
                    </a:moveTo>
                    <a:lnTo>
                      <a:pt x="11" y="19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10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2" y="12"/>
                    </a:lnTo>
                    <a:lnTo>
                      <a:pt x="18" y="18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0" name="Freeform 42"/>
              <p:cNvSpPr>
                <a:spLocks/>
              </p:cNvSpPr>
              <p:nvPr/>
            </p:nvSpPr>
            <p:spPr bwMode="auto">
              <a:xfrm>
                <a:off x="1339" y="3169"/>
                <a:ext cx="102" cy="47"/>
              </a:xfrm>
              <a:custGeom>
                <a:avLst/>
                <a:gdLst/>
                <a:ahLst/>
                <a:cxnLst>
                  <a:cxn ang="0">
                    <a:pos x="113" y="93"/>
                  </a:cxn>
                  <a:cxn ang="0">
                    <a:pos x="104" y="89"/>
                  </a:cxn>
                  <a:cxn ang="0">
                    <a:pos x="95" y="86"/>
                  </a:cxn>
                  <a:cxn ang="0">
                    <a:pos x="86" y="82"/>
                  </a:cxn>
                  <a:cxn ang="0">
                    <a:pos x="74" y="68"/>
                  </a:cxn>
                  <a:cxn ang="0">
                    <a:pos x="59" y="52"/>
                  </a:cxn>
                  <a:cxn ang="0">
                    <a:pos x="42" y="43"/>
                  </a:cxn>
                  <a:cxn ang="0">
                    <a:pos x="20" y="41"/>
                  </a:cxn>
                  <a:cxn ang="0">
                    <a:pos x="6" y="40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5" y="19"/>
                  </a:cxn>
                  <a:cxn ang="0">
                    <a:pos x="45" y="10"/>
                  </a:cxn>
                  <a:cxn ang="0">
                    <a:pos x="65" y="4"/>
                  </a:cxn>
                  <a:cxn ang="0">
                    <a:pos x="80" y="4"/>
                  </a:cxn>
                  <a:cxn ang="0">
                    <a:pos x="92" y="4"/>
                  </a:cxn>
                  <a:cxn ang="0">
                    <a:pos x="104" y="3"/>
                  </a:cxn>
                  <a:cxn ang="0">
                    <a:pos x="116" y="0"/>
                  </a:cxn>
                  <a:cxn ang="0">
                    <a:pos x="130" y="4"/>
                  </a:cxn>
                  <a:cxn ang="0">
                    <a:pos x="146" y="12"/>
                  </a:cxn>
                  <a:cxn ang="0">
                    <a:pos x="164" y="20"/>
                  </a:cxn>
                  <a:cxn ang="0">
                    <a:pos x="180" y="28"/>
                  </a:cxn>
                  <a:cxn ang="0">
                    <a:pos x="197" y="36"/>
                  </a:cxn>
                  <a:cxn ang="0">
                    <a:pos x="204" y="40"/>
                  </a:cxn>
                  <a:cxn ang="0">
                    <a:pos x="204" y="46"/>
                  </a:cxn>
                  <a:cxn ang="0">
                    <a:pos x="204" y="58"/>
                  </a:cxn>
                  <a:cxn ang="0">
                    <a:pos x="195" y="73"/>
                  </a:cxn>
                  <a:cxn ang="0">
                    <a:pos x="172" y="82"/>
                  </a:cxn>
                  <a:cxn ang="0">
                    <a:pos x="149" y="90"/>
                  </a:cxn>
                  <a:cxn ang="0">
                    <a:pos x="127" y="94"/>
                  </a:cxn>
                </a:cxnLst>
                <a:rect l="0" t="0" r="r" b="b"/>
                <a:pathLst>
                  <a:path w="205" h="95">
                    <a:moveTo>
                      <a:pt x="118" y="95"/>
                    </a:moveTo>
                    <a:lnTo>
                      <a:pt x="113" y="93"/>
                    </a:lnTo>
                    <a:lnTo>
                      <a:pt x="108" y="91"/>
                    </a:lnTo>
                    <a:lnTo>
                      <a:pt x="104" y="89"/>
                    </a:lnTo>
                    <a:lnTo>
                      <a:pt x="99" y="87"/>
                    </a:lnTo>
                    <a:lnTo>
                      <a:pt x="95" y="86"/>
                    </a:lnTo>
                    <a:lnTo>
                      <a:pt x="91" y="83"/>
                    </a:lnTo>
                    <a:lnTo>
                      <a:pt x="86" y="82"/>
                    </a:lnTo>
                    <a:lnTo>
                      <a:pt x="82" y="80"/>
                    </a:lnTo>
                    <a:lnTo>
                      <a:pt x="74" y="68"/>
                    </a:lnTo>
                    <a:lnTo>
                      <a:pt x="66" y="59"/>
                    </a:lnTo>
                    <a:lnTo>
                      <a:pt x="59" y="52"/>
                    </a:lnTo>
                    <a:lnTo>
                      <a:pt x="51" y="46"/>
                    </a:lnTo>
                    <a:lnTo>
                      <a:pt x="42" y="43"/>
                    </a:lnTo>
                    <a:lnTo>
                      <a:pt x="31" y="41"/>
                    </a:lnTo>
                    <a:lnTo>
                      <a:pt x="20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3"/>
                    </a:lnTo>
                    <a:lnTo>
                      <a:pt x="25" y="19"/>
                    </a:lnTo>
                    <a:lnTo>
                      <a:pt x="36" y="14"/>
                    </a:lnTo>
                    <a:lnTo>
                      <a:pt x="45" y="10"/>
                    </a:lnTo>
                    <a:lnTo>
                      <a:pt x="55" y="6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0" y="4"/>
                    </a:lnTo>
                    <a:lnTo>
                      <a:pt x="86" y="4"/>
                    </a:lnTo>
                    <a:lnTo>
                      <a:pt x="92" y="4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11" y="1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30" y="4"/>
                    </a:lnTo>
                    <a:lnTo>
                      <a:pt x="138" y="8"/>
                    </a:lnTo>
                    <a:lnTo>
                      <a:pt x="146" y="12"/>
                    </a:lnTo>
                    <a:lnTo>
                      <a:pt x="156" y="16"/>
                    </a:lnTo>
                    <a:lnTo>
                      <a:pt x="164" y="20"/>
                    </a:lnTo>
                    <a:lnTo>
                      <a:pt x="172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5" y="41"/>
                    </a:lnTo>
                    <a:lnTo>
                      <a:pt x="204" y="46"/>
                    </a:lnTo>
                    <a:lnTo>
                      <a:pt x="204" y="51"/>
                    </a:lnTo>
                    <a:lnTo>
                      <a:pt x="204" y="58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4" y="78"/>
                    </a:lnTo>
                    <a:lnTo>
                      <a:pt x="172" y="82"/>
                    </a:lnTo>
                    <a:lnTo>
                      <a:pt x="160" y="87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7" y="94"/>
                    </a:lnTo>
                    <a:lnTo>
                      <a:pt x="118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1" name="Freeform 43"/>
              <p:cNvSpPr>
                <a:spLocks/>
              </p:cNvSpPr>
              <p:nvPr/>
            </p:nvSpPr>
            <p:spPr bwMode="auto">
              <a:xfrm>
                <a:off x="1235" y="3207"/>
                <a:ext cx="13" cy="8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11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14" y="11"/>
                  </a:cxn>
                  <a:cxn ang="0">
                    <a:pos x="7" y="14"/>
                  </a:cxn>
                  <a:cxn ang="0">
                    <a:pos x="3" y="15"/>
                  </a:cxn>
                  <a:cxn ang="0">
                    <a:pos x="1" y="17"/>
                  </a:cxn>
                </a:cxnLst>
                <a:rect l="0" t="0" r="r" b="b"/>
                <a:pathLst>
                  <a:path w="25" h="17">
                    <a:moveTo>
                      <a:pt x="1" y="17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14" y="11"/>
                    </a:lnTo>
                    <a:lnTo>
                      <a:pt x="7" y="14"/>
                    </a:lnTo>
                    <a:lnTo>
                      <a:pt x="3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2" name="Freeform 44"/>
              <p:cNvSpPr>
                <a:spLocks/>
              </p:cNvSpPr>
              <p:nvPr/>
            </p:nvSpPr>
            <p:spPr bwMode="auto">
              <a:xfrm>
                <a:off x="1399" y="3195"/>
                <a:ext cx="27" cy="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5" y="15"/>
                  </a:cxn>
                  <a:cxn ang="0">
                    <a:pos x="10" y="12"/>
                  </a:cxn>
                  <a:cxn ang="0">
                    <a:pos x="17" y="9"/>
                  </a:cxn>
                  <a:cxn ang="0">
                    <a:pos x="24" y="6"/>
                  </a:cxn>
                  <a:cxn ang="0">
                    <a:pos x="31" y="5"/>
                  </a:cxn>
                  <a:cxn ang="0">
                    <a:pos x="39" y="2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52" y="4"/>
                  </a:cxn>
                  <a:cxn ang="0">
                    <a:pos x="46" y="8"/>
                  </a:cxn>
                  <a:cxn ang="0">
                    <a:pos x="39" y="12"/>
                  </a:cxn>
                  <a:cxn ang="0">
                    <a:pos x="30" y="15"/>
                  </a:cxn>
                  <a:cxn ang="0">
                    <a:pos x="21" y="19"/>
                  </a:cxn>
                  <a:cxn ang="0">
                    <a:pos x="12" y="21"/>
                  </a:cxn>
                  <a:cxn ang="0">
                    <a:pos x="5" y="23"/>
                  </a:cxn>
                  <a:cxn ang="0">
                    <a:pos x="0" y="24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10" y="12"/>
                    </a:lnTo>
                    <a:lnTo>
                      <a:pt x="17" y="9"/>
                    </a:lnTo>
                    <a:lnTo>
                      <a:pt x="24" y="6"/>
                    </a:lnTo>
                    <a:lnTo>
                      <a:pt x="31" y="5"/>
                    </a:lnTo>
                    <a:lnTo>
                      <a:pt x="39" y="2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39" y="12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3" name="Freeform 45"/>
              <p:cNvSpPr>
                <a:spLocks/>
              </p:cNvSpPr>
              <p:nvPr/>
            </p:nvSpPr>
            <p:spPr bwMode="auto">
              <a:xfrm>
                <a:off x="1447" y="3191"/>
                <a:ext cx="16" cy="15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29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9" y="25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9" y="27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7" y="16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2" y="13"/>
                  </a:cxn>
                  <a:cxn ang="0">
                    <a:pos x="8" y="7"/>
                  </a:cxn>
                  <a:cxn ang="0">
                    <a:pos x="16" y="2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31" y="8"/>
                  </a:cxn>
                  <a:cxn ang="0">
                    <a:pos x="31" y="9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7" y="14"/>
                  </a:cxn>
                  <a:cxn ang="0">
                    <a:pos x="26" y="15"/>
                  </a:cxn>
                  <a:cxn ang="0">
                    <a:pos x="27" y="17"/>
                  </a:cxn>
                  <a:cxn ang="0">
                    <a:pos x="29" y="20"/>
                  </a:cxn>
                  <a:cxn ang="0">
                    <a:pos x="30" y="23"/>
                  </a:cxn>
                  <a:cxn ang="0">
                    <a:pos x="30" y="28"/>
                  </a:cxn>
                  <a:cxn ang="0">
                    <a:pos x="29" y="29"/>
                  </a:cxn>
                  <a:cxn ang="0">
                    <a:pos x="26" y="29"/>
                  </a:cxn>
                  <a:cxn ang="0">
                    <a:pos x="25" y="29"/>
                  </a:cxn>
                  <a:cxn ang="0">
                    <a:pos x="23" y="30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7" y="17"/>
                    </a:lnTo>
                    <a:lnTo>
                      <a:pt x="29" y="20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4" name="Freeform 46"/>
              <p:cNvSpPr>
                <a:spLocks/>
              </p:cNvSpPr>
              <p:nvPr/>
            </p:nvSpPr>
            <p:spPr bwMode="auto">
              <a:xfrm>
                <a:off x="1354" y="3193"/>
                <a:ext cx="17" cy="10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23" y="15"/>
                  </a:cxn>
                  <a:cxn ang="0">
                    <a:pos x="16" y="11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27" y="10"/>
                  </a:cxn>
                  <a:cxn ang="0">
                    <a:pos x="30" y="14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2" y="18"/>
                  </a:cxn>
                  <a:cxn ang="0">
                    <a:pos x="31" y="19"/>
                  </a:cxn>
                </a:cxnLst>
                <a:rect l="0" t="0" r="r" b="b"/>
                <a:pathLst>
                  <a:path w="35" h="19">
                    <a:moveTo>
                      <a:pt x="31" y="19"/>
                    </a:moveTo>
                    <a:lnTo>
                      <a:pt x="23" y="15"/>
                    </a:lnTo>
                    <a:lnTo>
                      <a:pt x="16" y="11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0" y="14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5" name="Freeform 47"/>
              <p:cNvSpPr>
                <a:spLocks/>
              </p:cNvSpPr>
              <p:nvPr/>
            </p:nvSpPr>
            <p:spPr bwMode="auto">
              <a:xfrm>
                <a:off x="1378" y="3179"/>
                <a:ext cx="23" cy="19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4" y="31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1"/>
                  </a:cxn>
                  <a:cxn ang="0">
                    <a:pos x="40" y="0"/>
                  </a:cxn>
                  <a:cxn ang="0">
                    <a:pos x="44" y="8"/>
                  </a:cxn>
                  <a:cxn ang="0">
                    <a:pos x="46" y="16"/>
                  </a:cxn>
                  <a:cxn ang="0">
                    <a:pos x="45" y="23"/>
                  </a:cxn>
                  <a:cxn ang="0">
                    <a:pos x="42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1" y="37"/>
                  </a:cxn>
                  <a:cxn ang="0">
                    <a:pos x="13" y="38"/>
                  </a:cxn>
                </a:cxnLst>
                <a:rect l="0" t="0" r="r" b="b"/>
                <a:pathLst>
                  <a:path w="46" h="38">
                    <a:moveTo>
                      <a:pt x="13" y="38"/>
                    </a:moveTo>
                    <a:lnTo>
                      <a:pt x="4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4" y="8"/>
                    </a:lnTo>
                    <a:lnTo>
                      <a:pt x="46" y="16"/>
                    </a:lnTo>
                    <a:lnTo>
                      <a:pt x="45" y="23"/>
                    </a:lnTo>
                    <a:lnTo>
                      <a:pt x="42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6" name="Freeform 48"/>
              <p:cNvSpPr>
                <a:spLocks/>
              </p:cNvSpPr>
              <p:nvPr/>
            </p:nvSpPr>
            <p:spPr bwMode="auto">
              <a:xfrm>
                <a:off x="1454" y="3195"/>
                <a:ext cx="5" cy="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7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7" name="Freeform 49"/>
              <p:cNvSpPr>
                <a:spLocks/>
              </p:cNvSpPr>
              <p:nvPr/>
            </p:nvSpPr>
            <p:spPr bwMode="auto">
              <a:xfrm>
                <a:off x="1382" y="3182"/>
                <a:ext cx="14" cy="13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6" y="5"/>
                  </a:cxn>
                  <a:cxn ang="0">
                    <a:pos x="12" y="2"/>
                  </a:cxn>
                  <a:cxn ang="0">
                    <a:pos x="18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8" y="13"/>
                  </a:cxn>
                  <a:cxn ang="0">
                    <a:pos x="24" y="21"/>
                  </a:cxn>
                  <a:cxn ang="0">
                    <a:pos x="15" y="23"/>
                  </a:cxn>
                  <a:cxn ang="0">
                    <a:pos x="5" y="24"/>
                  </a:cxn>
                </a:cxnLst>
                <a:rect l="0" t="0" r="r" b="b"/>
                <a:pathLst>
                  <a:path w="29" h="24">
                    <a:moveTo>
                      <a:pt x="5" y="24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8" y="13"/>
                    </a:lnTo>
                    <a:lnTo>
                      <a:pt x="24" y="21"/>
                    </a:lnTo>
                    <a:lnTo>
                      <a:pt x="15" y="23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8" name="Freeform 50"/>
              <p:cNvSpPr>
                <a:spLocks/>
              </p:cNvSpPr>
              <p:nvPr/>
            </p:nvSpPr>
            <p:spPr bwMode="auto">
              <a:xfrm>
                <a:off x="1152" y="2880"/>
                <a:ext cx="317" cy="394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8"/>
                  </a:cxn>
                  <a:cxn ang="0">
                    <a:pos x="26" y="615"/>
                  </a:cxn>
                  <a:cxn ang="0">
                    <a:pos x="40" y="599"/>
                  </a:cxn>
                  <a:cxn ang="0">
                    <a:pos x="43" y="597"/>
                  </a:cxn>
                  <a:cxn ang="0">
                    <a:pos x="35" y="531"/>
                  </a:cxn>
                  <a:cxn ang="0">
                    <a:pos x="23" y="493"/>
                  </a:cxn>
                  <a:cxn ang="0">
                    <a:pos x="6" y="396"/>
                  </a:cxn>
                  <a:cxn ang="0">
                    <a:pos x="18" y="376"/>
                  </a:cxn>
                  <a:cxn ang="0">
                    <a:pos x="5" y="360"/>
                  </a:cxn>
                  <a:cxn ang="0">
                    <a:pos x="0" y="302"/>
                  </a:cxn>
                  <a:cxn ang="0">
                    <a:pos x="18" y="287"/>
                  </a:cxn>
                  <a:cxn ang="0">
                    <a:pos x="33" y="272"/>
                  </a:cxn>
                  <a:cxn ang="0">
                    <a:pos x="56" y="258"/>
                  </a:cxn>
                  <a:cxn ang="0">
                    <a:pos x="43" y="250"/>
                  </a:cxn>
                  <a:cxn ang="0">
                    <a:pos x="46" y="157"/>
                  </a:cxn>
                  <a:cxn ang="0">
                    <a:pos x="52" y="116"/>
                  </a:cxn>
                  <a:cxn ang="0">
                    <a:pos x="89" y="105"/>
                  </a:cxn>
                  <a:cxn ang="0">
                    <a:pos x="136" y="92"/>
                  </a:cxn>
                  <a:cxn ang="0">
                    <a:pos x="182" y="81"/>
                  </a:cxn>
                  <a:cxn ang="0">
                    <a:pos x="230" y="68"/>
                  </a:cxn>
                  <a:cxn ang="0">
                    <a:pos x="274" y="51"/>
                  </a:cxn>
                  <a:cxn ang="0">
                    <a:pos x="320" y="29"/>
                  </a:cxn>
                  <a:cxn ang="0">
                    <a:pos x="370" y="10"/>
                  </a:cxn>
                  <a:cxn ang="0">
                    <a:pos x="418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6"/>
                  </a:cxn>
                  <a:cxn ang="0">
                    <a:pos x="615" y="217"/>
                  </a:cxn>
                  <a:cxn ang="0">
                    <a:pos x="609" y="222"/>
                  </a:cxn>
                  <a:cxn ang="0">
                    <a:pos x="626" y="226"/>
                  </a:cxn>
                  <a:cxn ang="0">
                    <a:pos x="631" y="259"/>
                  </a:cxn>
                  <a:cxn ang="0">
                    <a:pos x="598" y="272"/>
                  </a:cxn>
                  <a:cxn ang="0">
                    <a:pos x="590" y="327"/>
                  </a:cxn>
                  <a:cxn ang="0">
                    <a:pos x="572" y="361"/>
                  </a:cxn>
                  <a:cxn ang="0">
                    <a:pos x="565" y="368"/>
                  </a:cxn>
                  <a:cxn ang="0">
                    <a:pos x="576" y="371"/>
                  </a:cxn>
                  <a:cxn ang="0">
                    <a:pos x="575" y="413"/>
                  </a:cxn>
                  <a:cxn ang="0">
                    <a:pos x="586" y="431"/>
                  </a:cxn>
                  <a:cxn ang="0">
                    <a:pos x="606" y="439"/>
                  </a:cxn>
                  <a:cxn ang="0">
                    <a:pos x="614" y="476"/>
                  </a:cxn>
                  <a:cxn ang="0">
                    <a:pos x="607" y="500"/>
                  </a:cxn>
                  <a:cxn ang="0">
                    <a:pos x="613" y="529"/>
                  </a:cxn>
                  <a:cxn ang="0">
                    <a:pos x="611" y="600"/>
                  </a:cxn>
                  <a:cxn ang="0">
                    <a:pos x="527" y="649"/>
                  </a:cxn>
                  <a:cxn ang="0">
                    <a:pos x="428" y="691"/>
                  </a:cxn>
                  <a:cxn ang="0">
                    <a:pos x="329" y="735"/>
                  </a:cxn>
                  <a:cxn ang="0">
                    <a:pos x="231" y="778"/>
                  </a:cxn>
                  <a:cxn ang="0">
                    <a:pos x="198" y="788"/>
                  </a:cxn>
                </a:cxnLst>
                <a:rect l="0" t="0" r="r" b="b"/>
                <a:pathLst>
                  <a:path w="633" h="788">
                    <a:moveTo>
                      <a:pt x="196" y="788"/>
                    </a:moveTo>
                    <a:lnTo>
                      <a:pt x="175" y="777"/>
                    </a:lnTo>
                    <a:lnTo>
                      <a:pt x="154" y="764"/>
                    </a:lnTo>
                    <a:lnTo>
                      <a:pt x="134" y="751"/>
                    </a:lnTo>
                    <a:lnTo>
                      <a:pt x="114" y="739"/>
                    </a:lnTo>
                    <a:lnTo>
                      <a:pt x="96" y="725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6"/>
                    </a:lnTo>
                    <a:lnTo>
                      <a:pt x="31" y="682"/>
                    </a:lnTo>
                    <a:lnTo>
                      <a:pt x="28" y="680"/>
                    </a:lnTo>
                    <a:lnTo>
                      <a:pt x="24" y="678"/>
                    </a:lnTo>
                    <a:lnTo>
                      <a:pt x="22" y="675"/>
                    </a:lnTo>
                    <a:lnTo>
                      <a:pt x="22" y="657"/>
                    </a:lnTo>
                    <a:lnTo>
                      <a:pt x="23" y="636"/>
                    </a:lnTo>
                    <a:lnTo>
                      <a:pt x="26" y="615"/>
                    </a:lnTo>
                    <a:lnTo>
                      <a:pt x="32" y="599"/>
                    </a:lnTo>
                    <a:lnTo>
                      <a:pt x="35" y="599"/>
                    </a:lnTo>
                    <a:lnTo>
                      <a:pt x="38" y="599"/>
                    </a:lnTo>
                    <a:lnTo>
                      <a:pt x="40" y="599"/>
                    </a:lnTo>
                    <a:lnTo>
                      <a:pt x="43" y="599"/>
                    </a:lnTo>
                    <a:lnTo>
                      <a:pt x="43" y="598"/>
                    </a:lnTo>
                    <a:lnTo>
                      <a:pt x="43" y="598"/>
                    </a:lnTo>
                    <a:lnTo>
                      <a:pt x="43" y="597"/>
                    </a:lnTo>
                    <a:lnTo>
                      <a:pt x="44" y="597"/>
                    </a:lnTo>
                    <a:lnTo>
                      <a:pt x="35" y="580"/>
                    </a:lnTo>
                    <a:lnTo>
                      <a:pt x="33" y="555"/>
                    </a:lnTo>
                    <a:lnTo>
                      <a:pt x="35" y="531"/>
                    </a:lnTo>
                    <a:lnTo>
                      <a:pt x="36" y="513"/>
                    </a:lnTo>
                    <a:lnTo>
                      <a:pt x="33" y="501"/>
                    </a:lnTo>
                    <a:lnTo>
                      <a:pt x="29" y="496"/>
                    </a:lnTo>
                    <a:lnTo>
                      <a:pt x="23" y="493"/>
                    </a:lnTo>
                    <a:lnTo>
                      <a:pt x="15" y="490"/>
                    </a:lnTo>
                    <a:lnTo>
                      <a:pt x="10" y="469"/>
                    </a:lnTo>
                    <a:lnTo>
                      <a:pt x="7" y="432"/>
                    </a:lnTo>
                    <a:lnTo>
                      <a:pt x="6" y="396"/>
                    </a:lnTo>
                    <a:lnTo>
                      <a:pt x="7" y="378"/>
                    </a:lnTo>
                    <a:lnTo>
                      <a:pt x="14" y="377"/>
                    </a:lnTo>
                    <a:lnTo>
                      <a:pt x="17" y="377"/>
                    </a:lnTo>
                    <a:lnTo>
                      <a:pt x="18" y="376"/>
                    </a:lnTo>
                    <a:lnTo>
                      <a:pt x="20" y="375"/>
                    </a:lnTo>
                    <a:lnTo>
                      <a:pt x="14" y="368"/>
                    </a:lnTo>
                    <a:lnTo>
                      <a:pt x="9" y="363"/>
                    </a:lnTo>
                    <a:lnTo>
                      <a:pt x="5" y="360"/>
                    </a:lnTo>
                    <a:lnTo>
                      <a:pt x="0" y="355"/>
                    </a:lnTo>
                    <a:lnTo>
                      <a:pt x="0" y="325"/>
                    </a:lnTo>
                    <a:lnTo>
                      <a:pt x="0" y="310"/>
                    </a:lnTo>
                    <a:lnTo>
                      <a:pt x="0" y="302"/>
                    </a:lnTo>
                    <a:lnTo>
                      <a:pt x="1" y="296"/>
                    </a:lnTo>
                    <a:lnTo>
                      <a:pt x="7" y="293"/>
                    </a:lnTo>
                    <a:lnTo>
                      <a:pt x="13" y="290"/>
                    </a:lnTo>
                    <a:lnTo>
                      <a:pt x="18" y="287"/>
                    </a:lnTo>
                    <a:lnTo>
                      <a:pt x="23" y="285"/>
                    </a:lnTo>
                    <a:lnTo>
                      <a:pt x="28" y="281"/>
                    </a:lnTo>
                    <a:lnTo>
                      <a:pt x="31" y="278"/>
                    </a:lnTo>
                    <a:lnTo>
                      <a:pt x="33" y="272"/>
                    </a:lnTo>
                    <a:lnTo>
                      <a:pt x="36" y="266"/>
                    </a:lnTo>
                    <a:lnTo>
                      <a:pt x="47" y="262"/>
                    </a:lnTo>
                    <a:lnTo>
                      <a:pt x="54" y="259"/>
                    </a:lnTo>
                    <a:lnTo>
                      <a:pt x="56" y="258"/>
                    </a:lnTo>
                    <a:lnTo>
                      <a:pt x="58" y="257"/>
                    </a:lnTo>
                    <a:lnTo>
                      <a:pt x="53" y="255"/>
                    </a:lnTo>
                    <a:lnTo>
                      <a:pt x="48" y="252"/>
                    </a:lnTo>
                    <a:lnTo>
                      <a:pt x="43" y="250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6" y="157"/>
                    </a:lnTo>
                    <a:lnTo>
                      <a:pt x="47" y="128"/>
                    </a:lnTo>
                    <a:lnTo>
                      <a:pt x="48" y="122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66" y="111"/>
                    </a:lnTo>
                    <a:lnTo>
                      <a:pt x="77" y="108"/>
                    </a:lnTo>
                    <a:lnTo>
                      <a:pt x="89" y="105"/>
                    </a:lnTo>
                    <a:lnTo>
                      <a:pt x="100" y="101"/>
                    </a:lnTo>
                    <a:lnTo>
                      <a:pt x="112" y="99"/>
                    </a:lnTo>
                    <a:lnTo>
                      <a:pt x="124" y="96"/>
                    </a:lnTo>
                    <a:lnTo>
                      <a:pt x="136" y="92"/>
                    </a:lnTo>
                    <a:lnTo>
                      <a:pt x="147" y="90"/>
                    </a:lnTo>
                    <a:lnTo>
                      <a:pt x="159" y="86"/>
                    </a:lnTo>
                    <a:lnTo>
                      <a:pt x="170" y="84"/>
                    </a:lnTo>
                    <a:lnTo>
                      <a:pt x="182" y="81"/>
                    </a:lnTo>
                    <a:lnTo>
                      <a:pt x="195" y="77"/>
                    </a:lnTo>
                    <a:lnTo>
                      <a:pt x="206" y="75"/>
                    </a:lnTo>
                    <a:lnTo>
                      <a:pt x="218" y="71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2" y="60"/>
                    </a:lnTo>
                    <a:lnTo>
                      <a:pt x="263" y="55"/>
                    </a:lnTo>
                    <a:lnTo>
                      <a:pt x="274" y="51"/>
                    </a:lnTo>
                    <a:lnTo>
                      <a:pt x="286" y="45"/>
                    </a:lnTo>
                    <a:lnTo>
                      <a:pt x="297" y="40"/>
                    </a:lnTo>
                    <a:lnTo>
                      <a:pt x="309" y="35"/>
                    </a:lnTo>
                    <a:lnTo>
                      <a:pt x="320" y="29"/>
                    </a:lnTo>
                    <a:lnTo>
                      <a:pt x="333" y="24"/>
                    </a:lnTo>
                    <a:lnTo>
                      <a:pt x="344" y="20"/>
                    </a:lnTo>
                    <a:lnTo>
                      <a:pt x="357" y="15"/>
                    </a:lnTo>
                    <a:lnTo>
                      <a:pt x="370" y="10"/>
                    </a:lnTo>
                    <a:lnTo>
                      <a:pt x="381" y="7"/>
                    </a:lnTo>
                    <a:lnTo>
                      <a:pt x="394" y="5"/>
                    </a:lnTo>
                    <a:lnTo>
                      <a:pt x="405" y="2"/>
                    </a:lnTo>
                    <a:lnTo>
                      <a:pt x="418" y="0"/>
                    </a:lnTo>
                    <a:lnTo>
                      <a:pt x="430" y="0"/>
                    </a:lnTo>
                    <a:lnTo>
                      <a:pt x="450" y="10"/>
                    </a:lnTo>
                    <a:lnTo>
                      <a:pt x="472" y="22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5"/>
                    </a:lnTo>
                    <a:lnTo>
                      <a:pt x="562" y="67"/>
                    </a:lnTo>
                    <a:lnTo>
                      <a:pt x="585" y="78"/>
                    </a:lnTo>
                    <a:lnTo>
                      <a:pt x="609" y="89"/>
                    </a:lnTo>
                    <a:lnTo>
                      <a:pt x="617" y="91"/>
                    </a:lnTo>
                    <a:lnTo>
                      <a:pt x="621" y="94"/>
                    </a:lnTo>
                    <a:lnTo>
                      <a:pt x="622" y="101"/>
                    </a:lnTo>
                    <a:lnTo>
                      <a:pt x="624" y="112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6"/>
                    </a:lnTo>
                    <a:lnTo>
                      <a:pt x="622" y="210"/>
                    </a:lnTo>
                    <a:lnTo>
                      <a:pt x="621" y="212"/>
                    </a:lnTo>
                    <a:lnTo>
                      <a:pt x="618" y="214"/>
                    </a:lnTo>
                    <a:lnTo>
                      <a:pt x="615" y="217"/>
                    </a:lnTo>
                    <a:lnTo>
                      <a:pt x="609" y="219"/>
                    </a:lnTo>
                    <a:lnTo>
                      <a:pt x="609" y="220"/>
                    </a:lnTo>
                    <a:lnTo>
                      <a:pt x="609" y="221"/>
                    </a:lnTo>
                    <a:lnTo>
                      <a:pt x="609" y="222"/>
                    </a:lnTo>
                    <a:lnTo>
                      <a:pt x="609" y="224"/>
                    </a:lnTo>
                    <a:lnTo>
                      <a:pt x="615" y="224"/>
                    </a:lnTo>
                    <a:lnTo>
                      <a:pt x="621" y="225"/>
                    </a:lnTo>
                    <a:lnTo>
                      <a:pt x="626" y="226"/>
                    </a:lnTo>
                    <a:lnTo>
                      <a:pt x="633" y="229"/>
                    </a:lnTo>
                    <a:lnTo>
                      <a:pt x="633" y="241"/>
                    </a:lnTo>
                    <a:lnTo>
                      <a:pt x="633" y="251"/>
                    </a:lnTo>
                    <a:lnTo>
                      <a:pt x="631" y="259"/>
                    </a:lnTo>
                    <a:lnTo>
                      <a:pt x="623" y="266"/>
                    </a:lnTo>
                    <a:lnTo>
                      <a:pt x="609" y="268"/>
                    </a:lnTo>
                    <a:lnTo>
                      <a:pt x="601" y="271"/>
                    </a:lnTo>
                    <a:lnTo>
                      <a:pt x="598" y="272"/>
                    </a:lnTo>
                    <a:lnTo>
                      <a:pt x="595" y="274"/>
                    </a:lnTo>
                    <a:lnTo>
                      <a:pt x="593" y="292"/>
                    </a:lnTo>
                    <a:lnTo>
                      <a:pt x="591" y="309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0"/>
                    </a:lnTo>
                    <a:lnTo>
                      <a:pt x="578" y="356"/>
                    </a:lnTo>
                    <a:lnTo>
                      <a:pt x="572" y="361"/>
                    </a:lnTo>
                    <a:lnTo>
                      <a:pt x="565" y="365"/>
                    </a:lnTo>
                    <a:lnTo>
                      <a:pt x="565" y="366"/>
                    </a:lnTo>
                    <a:lnTo>
                      <a:pt x="565" y="366"/>
                    </a:lnTo>
                    <a:lnTo>
                      <a:pt x="565" y="368"/>
                    </a:lnTo>
                    <a:lnTo>
                      <a:pt x="565" y="369"/>
                    </a:lnTo>
                    <a:lnTo>
                      <a:pt x="569" y="369"/>
                    </a:lnTo>
                    <a:lnTo>
                      <a:pt x="572" y="369"/>
                    </a:lnTo>
                    <a:lnTo>
                      <a:pt x="576" y="371"/>
                    </a:lnTo>
                    <a:lnTo>
                      <a:pt x="580" y="375"/>
                    </a:lnTo>
                    <a:lnTo>
                      <a:pt x="579" y="386"/>
                    </a:lnTo>
                    <a:lnTo>
                      <a:pt x="576" y="399"/>
                    </a:lnTo>
                    <a:lnTo>
                      <a:pt x="575" y="413"/>
                    </a:lnTo>
                    <a:lnTo>
                      <a:pt x="575" y="428"/>
                    </a:lnTo>
                    <a:lnTo>
                      <a:pt x="577" y="429"/>
                    </a:lnTo>
                    <a:lnTo>
                      <a:pt x="582" y="430"/>
                    </a:lnTo>
                    <a:lnTo>
                      <a:pt x="586" y="431"/>
                    </a:lnTo>
                    <a:lnTo>
                      <a:pt x="592" y="433"/>
                    </a:lnTo>
                    <a:lnTo>
                      <a:pt x="597" y="436"/>
                    </a:lnTo>
                    <a:lnTo>
                      <a:pt x="602" y="438"/>
                    </a:lnTo>
                    <a:lnTo>
                      <a:pt x="606" y="439"/>
                    </a:lnTo>
                    <a:lnTo>
                      <a:pt x="609" y="441"/>
                    </a:lnTo>
                    <a:lnTo>
                      <a:pt x="610" y="453"/>
                    </a:lnTo>
                    <a:lnTo>
                      <a:pt x="613" y="464"/>
                    </a:lnTo>
                    <a:lnTo>
                      <a:pt x="614" y="476"/>
                    </a:lnTo>
                    <a:lnTo>
                      <a:pt x="615" y="487"/>
                    </a:lnTo>
                    <a:lnTo>
                      <a:pt x="610" y="493"/>
                    </a:lnTo>
                    <a:lnTo>
                      <a:pt x="606" y="497"/>
                    </a:lnTo>
                    <a:lnTo>
                      <a:pt x="607" y="500"/>
                    </a:lnTo>
                    <a:lnTo>
                      <a:pt x="615" y="506"/>
                    </a:lnTo>
                    <a:lnTo>
                      <a:pt x="614" y="514"/>
                    </a:lnTo>
                    <a:lnTo>
                      <a:pt x="614" y="522"/>
                    </a:lnTo>
                    <a:lnTo>
                      <a:pt x="613" y="529"/>
                    </a:lnTo>
                    <a:lnTo>
                      <a:pt x="613" y="536"/>
                    </a:lnTo>
                    <a:lnTo>
                      <a:pt x="609" y="553"/>
                    </a:lnTo>
                    <a:lnTo>
                      <a:pt x="611" y="576"/>
                    </a:lnTo>
                    <a:lnTo>
                      <a:pt x="611" y="600"/>
                    </a:lnTo>
                    <a:lnTo>
                      <a:pt x="603" y="620"/>
                    </a:lnTo>
                    <a:lnTo>
                      <a:pt x="578" y="629"/>
                    </a:lnTo>
                    <a:lnTo>
                      <a:pt x="553" y="638"/>
                    </a:lnTo>
                    <a:lnTo>
                      <a:pt x="527" y="649"/>
                    </a:lnTo>
                    <a:lnTo>
                      <a:pt x="503" y="659"/>
                    </a:lnTo>
                    <a:lnTo>
                      <a:pt x="478" y="670"/>
                    </a:lnTo>
                    <a:lnTo>
                      <a:pt x="454" y="680"/>
                    </a:lnTo>
                    <a:lnTo>
                      <a:pt x="428" y="691"/>
                    </a:lnTo>
                    <a:lnTo>
                      <a:pt x="404" y="702"/>
                    </a:lnTo>
                    <a:lnTo>
                      <a:pt x="379" y="713"/>
                    </a:lnTo>
                    <a:lnTo>
                      <a:pt x="355" y="724"/>
                    </a:lnTo>
                    <a:lnTo>
                      <a:pt x="329" y="735"/>
                    </a:lnTo>
                    <a:lnTo>
                      <a:pt x="305" y="746"/>
                    </a:lnTo>
                    <a:lnTo>
                      <a:pt x="281" y="757"/>
                    </a:lnTo>
                    <a:lnTo>
                      <a:pt x="256" y="767"/>
                    </a:lnTo>
                    <a:lnTo>
                      <a:pt x="231" y="778"/>
                    </a:lnTo>
                    <a:lnTo>
                      <a:pt x="207" y="788"/>
                    </a:lnTo>
                    <a:lnTo>
                      <a:pt x="204" y="788"/>
                    </a:lnTo>
                    <a:lnTo>
                      <a:pt x="202" y="788"/>
                    </a:lnTo>
                    <a:lnTo>
                      <a:pt x="198" y="788"/>
                    </a:lnTo>
                    <a:lnTo>
                      <a:pt x="196" y="7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19" name="Freeform 51"/>
              <p:cNvSpPr>
                <a:spLocks/>
              </p:cNvSpPr>
              <p:nvPr/>
            </p:nvSpPr>
            <p:spPr bwMode="auto">
              <a:xfrm>
                <a:off x="1172" y="3134"/>
                <a:ext cx="85" cy="130"/>
              </a:xfrm>
              <a:custGeom>
                <a:avLst/>
                <a:gdLst/>
                <a:ahLst/>
                <a:cxnLst>
                  <a:cxn ang="0">
                    <a:pos x="138" y="249"/>
                  </a:cxn>
                  <a:cxn ang="0">
                    <a:pos x="111" y="233"/>
                  </a:cxn>
                  <a:cxn ang="0">
                    <a:pos x="85" y="217"/>
                  </a:cxn>
                  <a:cxn ang="0">
                    <a:pos x="53" y="194"/>
                  </a:cxn>
                  <a:cxn ang="0">
                    <a:pos x="20" y="171"/>
                  </a:cxn>
                  <a:cxn ang="0">
                    <a:pos x="0" y="156"/>
                  </a:cxn>
                  <a:cxn ang="0">
                    <a:pos x="0" y="144"/>
                  </a:cxn>
                  <a:cxn ang="0">
                    <a:pos x="28" y="158"/>
                  </a:cxn>
                  <a:cxn ang="0">
                    <a:pos x="60" y="178"/>
                  </a:cxn>
                  <a:cxn ang="0">
                    <a:pos x="76" y="180"/>
                  </a:cxn>
                  <a:cxn ang="0">
                    <a:pos x="76" y="177"/>
                  </a:cxn>
                  <a:cxn ang="0">
                    <a:pos x="49" y="162"/>
                  </a:cxn>
                  <a:cxn ang="0">
                    <a:pos x="21" y="147"/>
                  </a:cxn>
                  <a:cxn ang="0">
                    <a:pos x="2" y="130"/>
                  </a:cxn>
                  <a:cxn ang="0">
                    <a:pos x="4" y="110"/>
                  </a:cxn>
                  <a:cxn ang="0">
                    <a:pos x="34" y="118"/>
                  </a:cxn>
                  <a:cxn ang="0">
                    <a:pos x="69" y="135"/>
                  </a:cxn>
                  <a:cxn ang="0">
                    <a:pos x="88" y="145"/>
                  </a:cxn>
                  <a:cxn ang="0">
                    <a:pos x="90" y="145"/>
                  </a:cxn>
                  <a:cxn ang="0">
                    <a:pos x="55" y="118"/>
                  </a:cxn>
                  <a:cxn ang="0">
                    <a:pos x="19" y="83"/>
                  </a:cxn>
                  <a:cxn ang="0">
                    <a:pos x="11" y="57"/>
                  </a:cxn>
                  <a:cxn ang="0">
                    <a:pos x="13" y="32"/>
                  </a:cxn>
                  <a:cxn ang="0">
                    <a:pos x="28" y="37"/>
                  </a:cxn>
                  <a:cxn ang="0">
                    <a:pos x="44" y="46"/>
                  </a:cxn>
                  <a:cxn ang="0">
                    <a:pos x="55" y="52"/>
                  </a:cxn>
                  <a:cxn ang="0">
                    <a:pos x="55" y="49"/>
                  </a:cxn>
                  <a:cxn ang="0">
                    <a:pos x="39" y="38"/>
                  </a:cxn>
                  <a:cxn ang="0">
                    <a:pos x="23" y="28"/>
                  </a:cxn>
                  <a:cxn ang="0">
                    <a:pos x="14" y="16"/>
                  </a:cxn>
                  <a:cxn ang="0">
                    <a:pos x="13" y="0"/>
                  </a:cxn>
                  <a:cxn ang="0">
                    <a:pos x="54" y="19"/>
                  </a:cxn>
                  <a:cxn ang="0">
                    <a:pos x="107" y="56"/>
                  </a:cxn>
                  <a:cxn ang="0">
                    <a:pos x="136" y="77"/>
                  </a:cxn>
                  <a:cxn ang="0">
                    <a:pos x="144" y="87"/>
                  </a:cxn>
                  <a:cxn ang="0">
                    <a:pos x="164" y="85"/>
                  </a:cxn>
                  <a:cxn ang="0">
                    <a:pos x="169" y="110"/>
                  </a:cxn>
                  <a:cxn ang="0">
                    <a:pos x="160" y="133"/>
                  </a:cxn>
                  <a:cxn ang="0">
                    <a:pos x="137" y="121"/>
                  </a:cxn>
                  <a:cxn ang="0">
                    <a:pos x="115" y="109"/>
                  </a:cxn>
                  <a:cxn ang="0">
                    <a:pos x="107" y="107"/>
                  </a:cxn>
                  <a:cxn ang="0">
                    <a:pos x="113" y="113"/>
                  </a:cxn>
                  <a:cxn ang="0">
                    <a:pos x="137" y="126"/>
                  </a:cxn>
                  <a:cxn ang="0">
                    <a:pos x="161" y="142"/>
                  </a:cxn>
                  <a:cxn ang="0">
                    <a:pos x="166" y="175"/>
                  </a:cxn>
                  <a:cxn ang="0">
                    <a:pos x="157" y="202"/>
                  </a:cxn>
                  <a:cxn ang="0">
                    <a:pos x="133" y="191"/>
                  </a:cxn>
                  <a:cxn ang="0">
                    <a:pos x="133" y="195"/>
                  </a:cxn>
                  <a:cxn ang="0">
                    <a:pos x="146" y="204"/>
                  </a:cxn>
                  <a:cxn ang="0">
                    <a:pos x="161" y="218"/>
                  </a:cxn>
                  <a:cxn ang="0">
                    <a:pos x="159" y="259"/>
                  </a:cxn>
                  <a:cxn ang="0">
                    <a:pos x="157" y="261"/>
                  </a:cxn>
                </a:cxnLst>
                <a:rect l="0" t="0" r="r" b="b"/>
                <a:pathLst>
                  <a:path w="171" h="261">
                    <a:moveTo>
                      <a:pt x="156" y="261"/>
                    </a:moveTo>
                    <a:lnTo>
                      <a:pt x="146" y="255"/>
                    </a:lnTo>
                    <a:lnTo>
                      <a:pt x="138" y="249"/>
                    </a:lnTo>
                    <a:lnTo>
                      <a:pt x="129" y="243"/>
                    </a:lnTo>
                    <a:lnTo>
                      <a:pt x="120" y="239"/>
                    </a:lnTo>
                    <a:lnTo>
                      <a:pt x="111" y="233"/>
                    </a:lnTo>
                    <a:lnTo>
                      <a:pt x="103" y="227"/>
                    </a:lnTo>
                    <a:lnTo>
                      <a:pt x="93" y="223"/>
                    </a:lnTo>
                    <a:lnTo>
                      <a:pt x="85" y="217"/>
                    </a:lnTo>
                    <a:lnTo>
                      <a:pt x="75" y="210"/>
                    </a:lnTo>
                    <a:lnTo>
                      <a:pt x="65" y="202"/>
                    </a:lnTo>
                    <a:lnTo>
                      <a:pt x="53" y="194"/>
                    </a:lnTo>
                    <a:lnTo>
                      <a:pt x="43" y="186"/>
                    </a:lnTo>
                    <a:lnTo>
                      <a:pt x="31" y="178"/>
                    </a:lnTo>
                    <a:lnTo>
                      <a:pt x="20" y="171"/>
                    </a:lnTo>
                    <a:lnTo>
                      <a:pt x="9" y="165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" y="147"/>
                    </a:lnTo>
                    <a:lnTo>
                      <a:pt x="16" y="151"/>
                    </a:lnTo>
                    <a:lnTo>
                      <a:pt x="28" y="158"/>
                    </a:lnTo>
                    <a:lnTo>
                      <a:pt x="38" y="165"/>
                    </a:lnTo>
                    <a:lnTo>
                      <a:pt x="50" y="172"/>
                    </a:lnTo>
                    <a:lnTo>
                      <a:pt x="60" y="178"/>
                    </a:lnTo>
                    <a:lnTo>
                      <a:pt x="69" y="181"/>
                    </a:lnTo>
                    <a:lnTo>
                      <a:pt x="76" y="181"/>
                    </a:lnTo>
                    <a:lnTo>
                      <a:pt x="76" y="180"/>
                    </a:lnTo>
                    <a:lnTo>
                      <a:pt x="76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9" y="162"/>
                    </a:lnTo>
                    <a:lnTo>
                      <a:pt x="39" y="157"/>
                    </a:lnTo>
                    <a:lnTo>
                      <a:pt x="30" y="151"/>
                    </a:lnTo>
                    <a:lnTo>
                      <a:pt x="21" y="147"/>
                    </a:lnTo>
                    <a:lnTo>
                      <a:pt x="12" y="141"/>
                    </a:lnTo>
                    <a:lnTo>
                      <a:pt x="2" y="136"/>
                    </a:lnTo>
                    <a:lnTo>
                      <a:pt x="2" y="130"/>
                    </a:lnTo>
                    <a:lnTo>
                      <a:pt x="2" y="123"/>
                    </a:lnTo>
                    <a:lnTo>
                      <a:pt x="2" y="117"/>
                    </a:lnTo>
                    <a:lnTo>
                      <a:pt x="4" y="110"/>
                    </a:lnTo>
                    <a:lnTo>
                      <a:pt x="13" y="111"/>
                    </a:lnTo>
                    <a:lnTo>
                      <a:pt x="22" y="113"/>
                    </a:lnTo>
                    <a:lnTo>
                      <a:pt x="34" y="118"/>
                    </a:lnTo>
                    <a:lnTo>
                      <a:pt x="46" y="122"/>
                    </a:lnTo>
                    <a:lnTo>
                      <a:pt x="58" y="128"/>
                    </a:lnTo>
                    <a:lnTo>
                      <a:pt x="69" y="135"/>
                    </a:lnTo>
                    <a:lnTo>
                      <a:pt x="78" y="141"/>
                    </a:lnTo>
                    <a:lnTo>
                      <a:pt x="88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89" y="145"/>
                    </a:lnTo>
                    <a:lnTo>
                      <a:pt x="90" y="145"/>
                    </a:lnTo>
                    <a:lnTo>
                      <a:pt x="81" y="138"/>
                    </a:lnTo>
                    <a:lnTo>
                      <a:pt x="69" y="129"/>
                    </a:lnTo>
                    <a:lnTo>
                      <a:pt x="55" y="118"/>
                    </a:lnTo>
                    <a:lnTo>
                      <a:pt x="43" y="106"/>
                    </a:lnTo>
                    <a:lnTo>
                      <a:pt x="30" y="95"/>
                    </a:lnTo>
                    <a:lnTo>
                      <a:pt x="19" y="83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11" y="57"/>
                    </a:lnTo>
                    <a:lnTo>
                      <a:pt x="13" y="49"/>
                    </a:lnTo>
                    <a:lnTo>
                      <a:pt x="13" y="41"/>
                    </a:lnTo>
                    <a:lnTo>
                      <a:pt x="13" y="32"/>
                    </a:lnTo>
                    <a:lnTo>
                      <a:pt x="17" y="32"/>
                    </a:lnTo>
                    <a:lnTo>
                      <a:pt x="22" y="35"/>
                    </a:lnTo>
                    <a:lnTo>
                      <a:pt x="28" y="37"/>
                    </a:lnTo>
                    <a:lnTo>
                      <a:pt x="32" y="39"/>
                    </a:lnTo>
                    <a:lnTo>
                      <a:pt x="38" y="43"/>
                    </a:lnTo>
                    <a:lnTo>
                      <a:pt x="44" y="46"/>
                    </a:lnTo>
                    <a:lnTo>
                      <a:pt x="50" y="50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0" y="45"/>
                    </a:lnTo>
                    <a:lnTo>
                      <a:pt x="44" y="42"/>
                    </a:lnTo>
                    <a:lnTo>
                      <a:pt x="39" y="38"/>
                    </a:lnTo>
                    <a:lnTo>
                      <a:pt x="34" y="35"/>
                    </a:lnTo>
                    <a:lnTo>
                      <a:pt x="29" y="31"/>
                    </a:lnTo>
                    <a:lnTo>
                      <a:pt x="23" y="28"/>
                    </a:lnTo>
                    <a:lnTo>
                      <a:pt x="19" y="26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4" y="11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37" y="9"/>
                    </a:lnTo>
                    <a:lnTo>
                      <a:pt x="54" y="19"/>
                    </a:lnTo>
                    <a:lnTo>
                      <a:pt x="72" y="30"/>
                    </a:lnTo>
                    <a:lnTo>
                      <a:pt x="90" y="43"/>
                    </a:lnTo>
                    <a:lnTo>
                      <a:pt x="107" y="56"/>
                    </a:lnTo>
                    <a:lnTo>
                      <a:pt x="122" y="66"/>
                    </a:lnTo>
                    <a:lnTo>
                      <a:pt x="134" y="74"/>
                    </a:lnTo>
                    <a:lnTo>
                      <a:pt x="136" y="77"/>
                    </a:lnTo>
                    <a:lnTo>
                      <a:pt x="138" y="80"/>
                    </a:lnTo>
                    <a:lnTo>
                      <a:pt x="142" y="83"/>
                    </a:lnTo>
                    <a:lnTo>
                      <a:pt x="144" y="87"/>
                    </a:lnTo>
                    <a:lnTo>
                      <a:pt x="152" y="87"/>
                    </a:lnTo>
                    <a:lnTo>
                      <a:pt x="158" y="85"/>
                    </a:lnTo>
                    <a:lnTo>
                      <a:pt x="164" y="85"/>
                    </a:lnTo>
                    <a:lnTo>
                      <a:pt x="171" y="85"/>
                    </a:lnTo>
                    <a:lnTo>
                      <a:pt x="171" y="98"/>
                    </a:lnTo>
                    <a:lnTo>
                      <a:pt x="169" y="110"/>
                    </a:lnTo>
                    <a:lnTo>
                      <a:pt x="169" y="122"/>
                    </a:lnTo>
                    <a:lnTo>
                      <a:pt x="168" y="134"/>
                    </a:lnTo>
                    <a:lnTo>
                      <a:pt x="160" y="133"/>
                    </a:lnTo>
                    <a:lnTo>
                      <a:pt x="152" y="130"/>
                    </a:lnTo>
                    <a:lnTo>
                      <a:pt x="145" y="126"/>
                    </a:lnTo>
                    <a:lnTo>
                      <a:pt x="137" y="121"/>
                    </a:lnTo>
                    <a:lnTo>
                      <a:pt x="130" y="117"/>
                    </a:lnTo>
                    <a:lnTo>
                      <a:pt x="122" y="112"/>
                    </a:lnTo>
                    <a:lnTo>
                      <a:pt x="115" y="109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13" y="113"/>
                    </a:lnTo>
                    <a:lnTo>
                      <a:pt x="121" y="118"/>
                    </a:lnTo>
                    <a:lnTo>
                      <a:pt x="129" y="121"/>
                    </a:lnTo>
                    <a:lnTo>
                      <a:pt x="137" y="126"/>
                    </a:lnTo>
                    <a:lnTo>
                      <a:pt x="145" y="132"/>
                    </a:lnTo>
                    <a:lnTo>
                      <a:pt x="153" y="136"/>
                    </a:lnTo>
                    <a:lnTo>
                      <a:pt x="161" y="142"/>
                    </a:lnTo>
                    <a:lnTo>
                      <a:pt x="169" y="148"/>
                    </a:lnTo>
                    <a:lnTo>
                      <a:pt x="168" y="162"/>
                    </a:lnTo>
                    <a:lnTo>
                      <a:pt x="166" y="175"/>
                    </a:lnTo>
                    <a:lnTo>
                      <a:pt x="165" y="189"/>
                    </a:lnTo>
                    <a:lnTo>
                      <a:pt x="163" y="203"/>
                    </a:lnTo>
                    <a:lnTo>
                      <a:pt x="157" y="202"/>
                    </a:lnTo>
                    <a:lnTo>
                      <a:pt x="148" y="198"/>
                    </a:lnTo>
                    <a:lnTo>
                      <a:pt x="138" y="194"/>
                    </a:lnTo>
                    <a:lnTo>
                      <a:pt x="133" y="191"/>
                    </a:lnTo>
                    <a:lnTo>
                      <a:pt x="133" y="193"/>
                    </a:lnTo>
                    <a:lnTo>
                      <a:pt x="133" y="194"/>
                    </a:lnTo>
                    <a:lnTo>
                      <a:pt x="133" y="195"/>
                    </a:lnTo>
                    <a:lnTo>
                      <a:pt x="133" y="196"/>
                    </a:lnTo>
                    <a:lnTo>
                      <a:pt x="139" y="200"/>
                    </a:lnTo>
                    <a:lnTo>
                      <a:pt x="146" y="204"/>
                    </a:lnTo>
                    <a:lnTo>
                      <a:pt x="153" y="208"/>
                    </a:lnTo>
                    <a:lnTo>
                      <a:pt x="160" y="212"/>
                    </a:lnTo>
                    <a:lnTo>
                      <a:pt x="161" y="218"/>
                    </a:lnTo>
                    <a:lnTo>
                      <a:pt x="161" y="224"/>
                    </a:lnTo>
                    <a:lnTo>
                      <a:pt x="160" y="236"/>
                    </a:lnTo>
                    <a:lnTo>
                      <a:pt x="159" y="259"/>
                    </a:lnTo>
                    <a:lnTo>
                      <a:pt x="158" y="261"/>
                    </a:lnTo>
                    <a:lnTo>
                      <a:pt x="157" y="261"/>
                    </a:lnTo>
                    <a:lnTo>
                      <a:pt x="157" y="261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0" name="Freeform 52"/>
              <p:cNvSpPr>
                <a:spLocks/>
              </p:cNvSpPr>
              <p:nvPr/>
            </p:nvSpPr>
            <p:spPr bwMode="auto">
              <a:xfrm>
                <a:off x="1256" y="3149"/>
                <a:ext cx="83" cy="114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6" y="176"/>
                  </a:cxn>
                  <a:cxn ang="0">
                    <a:pos x="12" y="172"/>
                  </a:cxn>
                  <a:cxn ang="0">
                    <a:pos x="12" y="170"/>
                  </a:cxn>
                  <a:cxn ang="0">
                    <a:pos x="8" y="170"/>
                  </a:cxn>
                  <a:cxn ang="0">
                    <a:pos x="6" y="156"/>
                  </a:cxn>
                  <a:cxn ang="0">
                    <a:pos x="9" y="111"/>
                  </a:cxn>
                  <a:cxn ang="0">
                    <a:pos x="27" y="103"/>
                  </a:cxn>
                  <a:cxn ang="0">
                    <a:pos x="20" y="102"/>
                  </a:cxn>
                  <a:cxn ang="0">
                    <a:pos x="11" y="92"/>
                  </a:cxn>
                  <a:cxn ang="0">
                    <a:pos x="13" y="51"/>
                  </a:cxn>
                  <a:cxn ang="0">
                    <a:pos x="36" y="43"/>
                  </a:cxn>
                  <a:cxn ang="0">
                    <a:pos x="64" y="34"/>
                  </a:cxn>
                  <a:cxn ang="0">
                    <a:pos x="89" y="26"/>
                  </a:cxn>
                  <a:cxn ang="0">
                    <a:pos x="122" y="14"/>
                  </a:cxn>
                  <a:cxn ang="0">
                    <a:pos x="156" y="4"/>
                  </a:cxn>
                  <a:cxn ang="0">
                    <a:pos x="166" y="7"/>
                  </a:cxn>
                  <a:cxn ang="0">
                    <a:pos x="162" y="17"/>
                  </a:cxn>
                  <a:cxn ang="0">
                    <a:pos x="145" y="27"/>
                  </a:cxn>
                  <a:cxn ang="0">
                    <a:pos x="129" y="34"/>
                  </a:cxn>
                  <a:cxn ang="0">
                    <a:pos x="135" y="35"/>
                  </a:cxn>
                  <a:cxn ang="0">
                    <a:pos x="150" y="29"/>
                  </a:cxn>
                  <a:cxn ang="0">
                    <a:pos x="166" y="26"/>
                  </a:cxn>
                  <a:cxn ang="0">
                    <a:pos x="164" y="43"/>
                  </a:cxn>
                  <a:cxn ang="0">
                    <a:pos x="137" y="59"/>
                  </a:cxn>
                  <a:cxn ang="0">
                    <a:pos x="106" y="72"/>
                  </a:cxn>
                  <a:cxn ang="0">
                    <a:pos x="76" y="85"/>
                  </a:cxn>
                  <a:cxn ang="0">
                    <a:pos x="76" y="91"/>
                  </a:cxn>
                  <a:cxn ang="0">
                    <a:pos x="99" y="83"/>
                  </a:cxn>
                  <a:cxn ang="0">
                    <a:pos x="133" y="68"/>
                  </a:cxn>
                  <a:cxn ang="0">
                    <a:pos x="165" y="58"/>
                  </a:cxn>
                  <a:cxn ang="0">
                    <a:pos x="164" y="93"/>
                  </a:cxn>
                  <a:cxn ang="0">
                    <a:pos x="153" y="103"/>
                  </a:cxn>
                  <a:cxn ang="0">
                    <a:pos x="137" y="110"/>
                  </a:cxn>
                  <a:cxn ang="0">
                    <a:pos x="122" y="118"/>
                  </a:cxn>
                  <a:cxn ang="0">
                    <a:pos x="137" y="115"/>
                  </a:cxn>
                  <a:cxn ang="0">
                    <a:pos x="153" y="111"/>
                  </a:cxn>
                  <a:cxn ang="0">
                    <a:pos x="163" y="113"/>
                  </a:cxn>
                  <a:cxn ang="0">
                    <a:pos x="162" y="129"/>
                  </a:cxn>
                  <a:cxn ang="0">
                    <a:pos x="147" y="136"/>
                  </a:cxn>
                  <a:cxn ang="0">
                    <a:pos x="130" y="144"/>
                  </a:cxn>
                  <a:cxn ang="0">
                    <a:pos x="100" y="157"/>
                  </a:cxn>
                  <a:cxn ang="0">
                    <a:pos x="64" y="171"/>
                  </a:cxn>
                  <a:cxn ang="0">
                    <a:pos x="50" y="176"/>
                  </a:cxn>
                  <a:cxn ang="0">
                    <a:pos x="50" y="178"/>
                  </a:cxn>
                  <a:cxn ang="0">
                    <a:pos x="65" y="178"/>
                  </a:cxn>
                  <a:cxn ang="0">
                    <a:pos x="105" y="163"/>
                  </a:cxn>
                  <a:cxn ang="0">
                    <a:pos x="145" y="145"/>
                  </a:cxn>
                  <a:cxn ang="0">
                    <a:pos x="158" y="152"/>
                  </a:cxn>
                  <a:cxn ang="0">
                    <a:pos x="153" y="166"/>
                  </a:cxn>
                  <a:cxn ang="0">
                    <a:pos x="128" y="178"/>
                  </a:cxn>
                  <a:cxn ang="0">
                    <a:pos x="75" y="201"/>
                  </a:cxn>
                  <a:cxn ang="0">
                    <a:pos x="23" y="221"/>
                  </a:cxn>
                  <a:cxn ang="0">
                    <a:pos x="6" y="226"/>
                  </a:cxn>
                  <a:cxn ang="0">
                    <a:pos x="1" y="227"/>
                  </a:cxn>
                </a:cxnLst>
                <a:rect l="0" t="0" r="r" b="b"/>
                <a:pathLst>
                  <a:path w="167" h="227">
                    <a:moveTo>
                      <a:pt x="1" y="227"/>
                    </a:moveTo>
                    <a:lnTo>
                      <a:pt x="0" y="224"/>
                    </a:lnTo>
                    <a:lnTo>
                      <a:pt x="1" y="218"/>
                    </a:lnTo>
                    <a:lnTo>
                      <a:pt x="1" y="204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7" y="174"/>
                    </a:lnTo>
                    <a:lnTo>
                      <a:pt x="9" y="173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1" y="170"/>
                    </a:lnTo>
                    <a:lnTo>
                      <a:pt x="8" y="170"/>
                    </a:lnTo>
                    <a:lnTo>
                      <a:pt x="7" y="171"/>
                    </a:lnTo>
                    <a:lnTo>
                      <a:pt x="6" y="172"/>
                    </a:lnTo>
                    <a:lnTo>
                      <a:pt x="6" y="156"/>
                    </a:lnTo>
                    <a:lnTo>
                      <a:pt x="7" y="141"/>
                    </a:lnTo>
                    <a:lnTo>
                      <a:pt x="8" y="126"/>
                    </a:lnTo>
                    <a:lnTo>
                      <a:pt x="9" y="111"/>
                    </a:lnTo>
                    <a:lnTo>
                      <a:pt x="20" y="106"/>
                    </a:lnTo>
                    <a:lnTo>
                      <a:pt x="24" y="104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3" y="102"/>
                    </a:lnTo>
                    <a:lnTo>
                      <a:pt x="20" y="102"/>
                    </a:lnTo>
                    <a:lnTo>
                      <a:pt x="15" y="103"/>
                    </a:lnTo>
                    <a:lnTo>
                      <a:pt x="11" y="103"/>
                    </a:lnTo>
                    <a:lnTo>
                      <a:pt x="11" y="92"/>
                    </a:lnTo>
                    <a:lnTo>
                      <a:pt x="11" y="77"/>
                    </a:lnTo>
                    <a:lnTo>
                      <a:pt x="12" y="62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27" y="45"/>
                    </a:lnTo>
                    <a:lnTo>
                      <a:pt x="36" y="43"/>
                    </a:lnTo>
                    <a:lnTo>
                      <a:pt x="45" y="39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2" y="31"/>
                    </a:lnTo>
                    <a:lnTo>
                      <a:pt x="77" y="29"/>
                    </a:lnTo>
                    <a:lnTo>
                      <a:pt x="89" y="26"/>
                    </a:lnTo>
                    <a:lnTo>
                      <a:pt x="100" y="22"/>
                    </a:lnTo>
                    <a:lnTo>
                      <a:pt x="112" y="19"/>
                    </a:lnTo>
                    <a:lnTo>
                      <a:pt x="122" y="14"/>
                    </a:lnTo>
                    <a:lnTo>
                      <a:pt x="134" y="11"/>
                    </a:lnTo>
                    <a:lnTo>
                      <a:pt x="144" y="7"/>
                    </a:lnTo>
                    <a:lnTo>
                      <a:pt x="156" y="4"/>
                    </a:lnTo>
                    <a:lnTo>
                      <a:pt x="166" y="0"/>
                    </a:lnTo>
                    <a:lnTo>
                      <a:pt x="166" y="4"/>
                    </a:lnTo>
                    <a:lnTo>
                      <a:pt x="166" y="7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2" y="17"/>
                    </a:lnTo>
                    <a:lnTo>
                      <a:pt x="156" y="21"/>
                    </a:lnTo>
                    <a:lnTo>
                      <a:pt x="150" y="23"/>
                    </a:lnTo>
                    <a:lnTo>
                      <a:pt x="145" y="27"/>
                    </a:lnTo>
                    <a:lnTo>
                      <a:pt x="140" y="29"/>
                    </a:lnTo>
                    <a:lnTo>
                      <a:pt x="135" y="31"/>
                    </a:lnTo>
                    <a:lnTo>
                      <a:pt x="129" y="34"/>
                    </a:lnTo>
                    <a:lnTo>
                      <a:pt x="125" y="36"/>
                    </a:lnTo>
                    <a:lnTo>
                      <a:pt x="129" y="36"/>
                    </a:lnTo>
                    <a:lnTo>
                      <a:pt x="135" y="35"/>
                    </a:lnTo>
                    <a:lnTo>
                      <a:pt x="140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8"/>
                    </a:lnTo>
                    <a:lnTo>
                      <a:pt x="160" y="27"/>
                    </a:lnTo>
                    <a:lnTo>
                      <a:pt x="166" y="26"/>
                    </a:lnTo>
                    <a:lnTo>
                      <a:pt x="166" y="31"/>
                    </a:lnTo>
                    <a:lnTo>
                      <a:pt x="166" y="37"/>
                    </a:lnTo>
                    <a:lnTo>
                      <a:pt x="164" y="43"/>
                    </a:lnTo>
                    <a:lnTo>
                      <a:pt x="159" y="50"/>
                    </a:lnTo>
                    <a:lnTo>
                      <a:pt x="149" y="54"/>
                    </a:lnTo>
                    <a:lnTo>
                      <a:pt x="137" y="59"/>
                    </a:lnTo>
                    <a:lnTo>
                      <a:pt x="127" y="62"/>
                    </a:lnTo>
                    <a:lnTo>
                      <a:pt x="117" y="67"/>
                    </a:lnTo>
                    <a:lnTo>
                      <a:pt x="106" y="72"/>
                    </a:lnTo>
                    <a:lnTo>
                      <a:pt x="96" y="76"/>
                    </a:lnTo>
                    <a:lnTo>
                      <a:pt x="87" y="81"/>
                    </a:lnTo>
                    <a:lnTo>
                      <a:pt x="76" y="85"/>
                    </a:lnTo>
                    <a:lnTo>
                      <a:pt x="76" y="89"/>
                    </a:lnTo>
                    <a:lnTo>
                      <a:pt x="76" y="90"/>
                    </a:lnTo>
                    <a:lnTo>
                      <a:pt x="76" y="91"/>
                    </a:lnTo>
                    <a:lnTo>
                      <a:pt x="77" y="92"/>
                    </a:lnTo>
                    <a:lnTo>
                      <a:pt x="88" y="88"/>
                    </a:lnTo>
                    <a:lnTo>
                      <a:pt x="99" y="83"/>
                    </a:lnTo>
                    <a:lnTo>
                      <a:pt x="110" y="77"/>
                    </a:lnTo>
                    <a:lnTo>
                      <a:pt x="121" y="73"/>
                    </a:lnTo>
                    <a:lnTo>
                      <a:pt x="133" y="68"/>
                    </a:lnTo>
                    <a:lnTo>
                      <a:pt x="143" y="64"/>
                    </a:lnTo>
                    <a:lnTo>
                      <a:pt x="155" y="60"/>
                    </a:lnTo>
                    <a:lnTo>
                      <a:pt x="165" y="58"/>
                    </a:lnTo>
                    <a:lnTo>
                      <a:pt x="165" y="76"/>
                    </a:lnTo>
                    <a:lnTo>
                      <a:pt x="165" y="87"/>
                    </a:lnTo>
                    <a:lnTo>
                      <a:pt x="164" y="93"/>
                    </a:lnTo>
                    <a:lnTo>
                      <a:pt x="163" y="98"/>
                    </a:lnTo>
                    <a:lnTo>
                      <a:pt x="158" y="100"/>
                    </a:lnTo>
                    <a:lnTo>
                      <a:pt x="153" y="103"/>
                    </a:lnTo>
                    <a:lnTo>
                      <a:pt x="148" y="105"/>
                    </a:lnTo>
                    <a:lnTo>
                      <a:pt x="143" y="107"/>
                    </a:lnTo>
                    <a:lnTo>
                      <a:pt x="137" y="110"/>
                    </a:lnTo>
                    <a:lnTo>
                      <a:pt x="133" y="113"/>
                    </a:lnTo>
                    <a:lnTo>
                      <a:pt x="127" y="115"/>
                    </a:lnTo>
                    <a:lnTo>
                      <a:pt x="122" y="118"/>
                    </a:lnTo>
                    <a:lnTo>
                      <a:pt x="127" y="118"/>
                    </a:lnTo>
                    <a:lnTo>
                      <a:pt x="132" y="117"/>
                    </a:lnTo>
                    <a:lnTo>
                      <a:pt x="137" y="115"/>
                    </a:lnTo>
                    <a:lnTo>
                      <a:pt x="143" y="114"/>
                    </a:lnTo>
                    <a:lnTo>
                      <a:pt x="148" y="112"/>
                    </a:lnTo>
                    <a:lnTo>
                      <a:pt x="153" y="111"/>
                    </a:lnTo>
                    <a:lnTo>
                      <a:pt x="159" y="108"/>
                    </a:lnTo>
                    <a:lnTo>
                      <a:pt x="164" y="107"/>
                    </a:lnTo>
                    <a:lnTo>
                      <a:pt x="163" y="113"/>
                    </a:lnTo>
                    <a:lnTo>
                      <a:pt x="163" y="118"/>
                    </a:lnTo>
                    <a:lnTo>
                      <a:pt x="162" y="123"/>
                    </a:lnTo>
                    <a:lnTo>
                      <a:pt x="162" y="129"/>
                    </a:lnTo>
                    <a:lnTo>
                      <a:pt x="157" y="132"/>
                    </a:lnTo>
                    <a:lnTo>
                      <a:pt x="151" y="134"/>
                    </a:lnTo>
                    <a:lnTo>
                      <a:pt x="147" y="136"/>
                    </a:lnTo>
                    <a:lnTo>
                      <a:pt x="141" y="140"/>
                    </a:lnTo>
                    <a:lnTo>
                      <a:pt x="136" y="142"/>
                    </a:lnTo>
                    <a:lnTo>
                      <a:pt x="130" y="144"/>
                    </a:lnTo>
                    <a:lnTo>
                      <a:pt x="126" y="147"/>
                    </a:lnTo>
                    <a:lnTo>
                      <a:pt x="120" y="150"/>
                    </a:lnTo>
                    <a:lnTo>
                      <a:pt x="100" y="157"/>
                    </a:lnTo>
                    <a:lnTo>
                      <a:pt x="86" y="163"/>
                    </a:lnTo>
                    <a:lnTo>
                      <a:pt x="73" y="167"/>
                    </a:lnTo>
                    <a:lnTo>
                      <a:pt x="64" y="171"/>
                    </a:lnTo>
                    <a:lnTo>
                      <a:pt x="57" y="173"/>
                    </a:lnTo>
                    <a:lnTo>
                      <a:pt x="52" y="175"/>
                    </a:lnTo>
                    <a:lnTo>
                      <a:pt x="50" y="176"/>
                    </a:lnTo>
                    <a:lnTo>
                      <a:pt x="47" y="176"/>
                    </a:lnTo>
                    <a:lnTo>
                      <a:pt x="49" y="178"/>
                    </a:lnTo>
                    <a:lnTo>
                      <a:pt x="50" y="178"/>
                    </a:lnTo>
                    <a:lnTo>
                      <a:pt x="50" y="179"/>
                    </a:lnTo>
                    <a:lnTo>
                      <a:pt x="51" y="180"/>
                    </a:lnTo>
                    <a:lnTo>
                      <a:pt x="65" y="178"/>
                    </a:lnTo>
                    <a:lnTo>
                      <a:pt x="79" y="173"/>
                    </a:lnTo>
                    <a:lnTo>
                      <a:pt x="92" y="168"/>
                    </a:lnTo>
                    <a:lnTo>
                      <a:pt x="105" y="163"/>
                    </a:lnTo>
                    <a:lnTo>
                      <a:pt x="119" y="157"/>
                    </a:lnTo>
                    <a:lnTo>
                      <a:pt x="133" y="151"/>
                    </a:lnTo>
                    <a:lnTo>
                      <a:pt x="145" y="145"/>
                    </a:lnTo>
                    <a:lnTo>
                      <a:pt x="159" y="141"/>
                    </a:lnTo>
                    <a:lnTo>
                      <a:pt x="158" y="147"/>
                    </a:lnTo>
                    <a:lnTo>
                      <a:pt x="158" y="152"/>
                    </a:lnTo>
                    <a:lnTo>
                      <a:pt x="158" y="158"/>
                    </a:lnTo>
                    <a:lnTo>
                      <a:pt x="157" y="164"/>
                    </a:lnTo>
                    <a:lnTo>
                      <a:pt x="153" y="166"/>
                    </a:lnTo>
                    <a:lnTo>
                      <a:pt x="148" y="168"/>
                    </a:lnTo>
                    <a:lnTo>
                      <a:pt x="140" y="172"/>
                    </a:lnTo>
                    <a:lnTo>
                      <a:pt x="128" y="178"/>
                    </a:lnTo>
                    <a:lnTo>
                      <a:pt x="113" y="183"/>
                    </a:lnTo>
                    <a:lnTo>
                      <a:pt x="96" y="191"/>
                    </a:lnTo>
                    <a:lnTo>
                      <a:pt x="75" y="201"/>
                    </a:lnTo>
                    <a:lnTo>
                      <a:pt x="50" y="212"/>
                    </a:lnTo>
                    <a:lnTo>
                      <a:pt x="35" y="217"/>
                    </a:lnTo>
                    <a:lnTo>
                      <a:pt x="23" y="221"/>
                    </a:lnTo>
                    <a:lnTo>
                      <a:pt x="15" y="224"/>
                    </a:lnTo>
                    <a:lnTo>
                      <a:pt x="9" y="225"/>
                    </a:lnTo>
                    <a:lnTo>
                      <a:pt x="6" y="226"/>
                    </a:lnTo>
                    <a:lnTo>
                      <a:pt x="4" y="227"/>
                    </a:lnTo>
                    <a:lnTo>
                      <a:pt x="3" y="227"/>
                    </a:lnTo>
                    <a:lnTo>
                      <a:pt x="1" y="22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1" name="Freeform 53"/>
              <p:cNvSpPr>
                <a:spLocks/>
              </p:cNvSpPr>
              <p:nvPr/>
            </p:nvSpPr>
            <p:spPr bwMode="auto">
              <a:xfrm>
                <a:off x="1339" y="3136"/>
                <a:ext cx="36" cy="93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5" y="143"/>
                  </a:cxn>
                  <a:cxn ang="0">
                    <a:pos x="7" y="101"/>
                  </a:cxn>
                  <a:cxn ang="0">
                    <a:pos x="8" y="60"/>
                  </a:cxn>
                  <a:cxn ang="0">
                    <a:pos x="8" y="19"/>
                  </a:cxn>
                  <a:cxn ang="0">
                    <a:pos x="20" y="16"/>
                  </a:cxn>
                  <a:cxn ang="0">
                    <a:pos x="31" y="12"/>
                  </a:cxn>
                  <a:cxn ang="0">
                    <a:pos x="41" y="9"/>
                  </a:cxn>
                  <a:cxn ang="0">
                    <a:pos x="50" y="7"/>
                  </a:cxn>
                  <a:cxn ang="0">
                    <a:pos x="58" y="4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0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60" y="160"/>
                  </a:cxn>
                  <a:cxn ang="0">
                    <a:pos x="58" y="161"/>
                  </a:cxn>
                  <a:cxn ang="0">
                    <a:pos x="56" y="163"/>
                  </a:cxn>
                  <a:cxn ang="0">
                    <a:pos x="52" y="164"/>
                  </a:cxn>
                  <a:cxn ang="0">
                    <a:pos x="47" y="167"/>
                  </a:cxn>
                  <a:cxn ang="0">
                    <a:pos x="41" y="169"/>
                  </a:cxn>
                  <a:cxn ang="0">
                    <a:pos x="31" y="174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5" y="143"/>
                    </a:lnTo>
                    <a:lnTo>
                      <a:pt x="7" y="101"/>
                    </a:lnTo>
                    <a:lnTo>
                      <a:pt x="8" y="60"/>
                    </a:lnTo>
                    <a:lnTo>
                      <a:pt x="8" y="19"/>
                    </a:lnTo>
                    <a:lnTo>
                      <a:pt x="20" y="16"/>
                    </a:lnTo>
                    <a:lnTo>
                      <a:pt x="31" y="12"/>
                    </a:lnTo>
                    <a:lnTo>
                      <a:pt x="41" y="9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0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60" y="160"/>
                    </a:lnTo>
                    <a:lnTo>
                      <a:pt x="58" y="161"/>
                    </a:lnTo>
                    <a:lnTo>
                      <a:pt x="56" y="163"/>
                    </a:lnTo>
                    <a:lnTo>
                      <a:pt x="52" y="164"/>
                    </a:lnTo>
                    <a:lnTo>
                      <a:pt x="47" y="167"/>
                    </a:lnTo>
                    <a:lnTo>
                      <a:pt x="41" y="169"/>
                    </a:lnTo>
                    <a:lnTo>
                      <a:pt x="31" y="174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2" name="Freeform 54"/>
              <p:cNvSpPr>
                <a:spLocks/>
              </p:cNvSpPr>
              <p:nvPr/>
            </p:nvSpPr>
            <p:spPr bwMode="auto">
              <a:xfrm>
                <a:off x="1374" y="3108"/>
                <a:ext cx="77" cy="105"/>
              </a:xfrm>
              <a:custGeom>
                <a:avLst/>
                <a:gdLst/>
                <a:ahLst/>
                <a:cxnLst>
                  <a:cxn ang="0">
                    <a:pos x="1" y="186"/>
                  </a:cxn>
                  <a:cxn ang="0">
                    <a:pos x="9" y="156"/>
                  </a:cxn>
                  <a:cxn ang="0">
                    <a:pos x="33" y="147"/>
                  </a:cxn>
                  <a:cxn ang="0">
                    <a:pos x="20" y="148"/>
                  </a:cxn>
                  <a:cxn ang="0">
                    <a:pos x="6" y="133"/>
                  </a:cxn>
                  <a:cxn ang="0">
                    <a:pos x="23" y="111"/>
                  </a:cxn>
                  <a:cxn ang="0">
                    <a:pos x="47" y="102"/>
                  </a:cxn>
                  <a:cxn ang="0">
                    <a:pos x="54" y="99"/>
                  </a:cxn>
                  <a:cxn ang="0">
                    <a:pos x="51" y="98"/>
                  </a:cxn>
                  <a:cxn ang="0">
                    <a:pos x="40" y="99"/>
                  </a:cxn>
                  <a:cxn ang="0">
                    <a:pos x="6" y="109"/>
                  </a:cxn>
                  <a:cxn ang="0">
                    <a:pos x="8" y="83"/>
                  </a:cxn>
                  <a:cxn ang="0">
                    <a:pos x="23" y="72"/>
                  </a:cxn>
                  <a:cxn ang="0">
                    <a:pos x="46" y="65"/>
                  </a:cxn>
                  <a:cxn ang="0">
                    <a:pos x="69" y="57"/>
                  </a:cxn>
                  <a:cxn ang="0">
                    <a:pos x="62" y="57"/>
                  </a:cxn>
                  <a:cxn ang="0">
                    <a:pos x="41" y="61"/>
                  </a:cxn>
                  <a:cxn ang="0">
                    <a:pos x="10" y="64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7" y="16"/>
                  </a:cxn>
                  <a:cxn ang="0">
                    <a:pos x="127" y="5"/>
                  </a:cxn>
                  <a:cxn ang="0">
                    <a:pos x="149" y="0"/>
                  </a:cxn>
                  <a:cxn ang="0">
                    <a:pos x="153" y="15"/>
                  </a:cxn>
                  <a:cxn ang="0">
                    <a:pos x="138" y="41"/>
                  </a:cxn>
                  <a:cxn ang="0">
                    <a:pos x="97" y="65"/>
                  </a:cxn>
                  <a:cxn ang="0">
                    <a:pos x="61" y="80"/>
                  </a:cxn>
                  <a:cxn ang="0">
                    <a:pos x="79" y="75"/>
                  </a:cxn>
                  <a:cxn ang="0">
                    <a:pos x="102" y="68"/>
                  </a:cxn>
                  <a:cxn ang="0">
                    <a:pos x="128" y="62"/>
                  </a:cxn>
                  <a:cxn ang="0">
                    <a:pos x="154" y="57"/>
                  </a:cxn>
                  <a:cxn ang="0">
                    <a:pos x="135" y="91"/>
                  </a:cxn>
                  <a:cxn ang="0">
                    <a:pos x="99" y="111"/>
                  </a:cxn>
                  <a:cxn ang="0">
                    <a:pos x="73" y="121"/>
                  </a:cxn>
                  <a:cxn ang="0">
                    <a:pos x="74" y="122"/>
                  </a:cxn>
                  <a:cxn ang="0">
                    <a:pos x="102" y="114"/>
                  </a:cxn>
                  <a:cxn ang="0">
                    <a:pos x="131" y="107"/>
                  </a:cxn>
                  <a:cxn ang="0">
                    <a:pos x="152" y="109"/>
                  </a:cxn>
                  <a:cxn ang="0">
                    <a:pos x="150" y="121"/>
                  </a:cxn>
                  <a:cxn ang="0">
                    <a:pos x="115" y="137"/>
                  </a:cxn>
                  <a:cxn ang="0">
                    <a:pos x="79" y="151"/>
                  </a:cxn>
                  <a:cxn ang="0">
                    <a:pos x="55" y="158"/>
                  </a:cxn>
                  <a:cxn ang="0">
                    <a:pos x="54" y="160"/>
                  </a:cxn>
                  <a:cxn ang="0">
                    <a:pos x="88" y="152"/>
                  </a:cxn>
                  <a:cxn ang="0">
                    <a:pos x="123" y="138"/>
                  </a:cxn>
                  <a:cxn ang="0">
                    <a:pos x="147" y="136"/>
                  </a:cxn>
                  <a:cxn ang="0">
                    <a:pos x="147" y="149"/>
                  </a:cxn>
                  <a:cxn ang="0">
                    <a:pos x="128" y="159"/>
                  </a:cxn>
                  <a:cxn ang="0">
                    <a:pos x="85" y="174"/>
                  </a:cxn>
                  <a:cxn ang="0">
                    <a:pos x="41" y="196"/>
                  </a:cxn>
                  <a:cxn ang="0">
                    <a:pos x="0" y="211"/>
                  </a:cxn>
                </a:cxnLst>
                <a:rect l="0" t="0" r="r" b="b"/>
                <a:pathLst>
                  <a:path w="154" h="211">
                    <a:moveTo>
                      <a:pt x="0" y="211"/>
                    </a:moveTo>
                    <a:lnTo>
                      <a:pt x="0" y="198"/>
                    </a:lnTo>
                    <a:lnTo>
                      <a:pt x="1" y="186"/>
                    </a:lnTo>
                    <a:lnTo>
                      <a:pt x="1" y="174"/>
                    </a:lnTo>
                    <a:lnTo>
                      <a:pt x="2" y="162"/>
                    </a:lnTo>
                    <a:lnTo>
                      <a:pt x="9" y="156"/>
                    </a:lnTo>
                    <a:lnTo>
                      <a:pt x="17" y="153"/>
                    </a:lnTo>
                    <a:lnTo>
                      <a:pt x="25" y="151"/>
                    </a:lnTo>
                    <a:lnTo>
                      <a:pt x="33" y="147"/>
                    </a:lnTo>
                    <a:lnTo>
                      <a:pt x="32" y="147"/>
                    </a:lnTo>
                    <a:lnTo>
                      <a:pt x="28" y="147"/>
                    </a:lnTo>
                    <a:lnTo>
                      <a:pt x="20" y="148"/>
                    </a:lnTo>
                    <a:lnTo>
                      <a:pt x="5" y="150"/>
                    </a:lnTo>
                    <a:lnTo>
                      <a:pt x="5" y="142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8" y="115"/>
                    </a:lnTo>
                    <a:lnTo>
                      <a:pt x="23" y="111"/>
                    </a:lnTo>
                    <a:lnTo>
                      <a:pt x="34" y="106"/>
                    </a:lnTo>
                    <a:lnTo>
                      <a:pt x="42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2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6" y="98"/>
                    </a:lnTo>
                    <a:lnTo>
                      <a:pt x="40" y="99"/>
                    </a:lnTo>
                    <a:lnTo>
                      <a:pt x="32" y="102"/>
                    </a:lnTo>
                    <a:lnTo>
                      <a:pt x="21" y="105"/>
                    </a:lnTo>
                    <a:lnTo>
                      <a:pt x="6" y="109"/>
                    </a:lnTo>
                    <a:lnTo>
                      <a:pt x="6" y="100"/>
                    </a:lnTo>
                    <a:lnTo>
                      <a:pt x="8" y="91"/>
                    </a:lnTo>
                    <a:lnTo>
                      <a:pt x="8" y="83"/>
                    </a:lnTo>
                    <a:lnTo>
                      <a:pt x="9" y="75"/>
                    </a:lnTo>
                    <a:lnTo>
                      <a:pt x="16" y="73"/>
                    </a:lnTo>
                    <a:lnTo>
                      <a:pt x="23" y="72"/>
                    </a:lnTo>
                    <a:lnTo>
                      <a:pt x="31" y="69"/>
                    </a:lnTo>
                    <a:lnTo>
                      <a:pt x="38" y="67"/>
                    </a:lnTo>
                    <a:lnTo>
                      <a:pt x="46" y="65"/>
                    </a:lnTo>
                    <a:lnTo>
                      <a:pt x="54" y="62"/>
                    </a:lnTo>
                    <a:lnTo>
                      <a:pt x="61" y="60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58" y="58"/>
                    </a:lnTo>
                    <a:lnTo>
                      <a:pt x="51" y="59"/>
                    </a:lnTo>
                    <a:lnTo>
                      <a:pt x="41" y="61"/>
                    </a:lnTo>
                    <a:lnTo>
                      <a:pt x="28" y="64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3"/>
                    </a:lnTo>
                    <a:lnTo>
                      <a:pt x="17" y="50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0" y="23"/>
                    </a:lnTo>
                    <a:lnTo>
                      <a:pt x="97" y="16"/>
                    </a:lnTo>
                    <a:lnTo>
                      <a:pt x="112" y="12"/>
                    </a:lnTo>
                    <a:lnTo>
                      <a:pt x="122" y="7"/>
                    </a:lnTo>
                    <a:lnTo>
                      <a:pt x="127" y="5"/>
                    </a:lnTo>
                    <a:lnTo>
                      <a:pt x="134" y="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0" y="5"/>
                    </a:lnTo>
                    <a:lnTo>
                      <a:pt x="152" y="11"/>
                    </a:lnTo>
                    <a:lnTo>
                      <a:pt x="153" y="15"/>
                    </a:lnTo>
                    <a:lnTo>
                      <a:pt x="154" y="21"/>
                    </a:lnTo>
                    <a:lnTo>
                      <a:pt x="147" y="31"/>
                    </a:lnTo>
                    <a:lnTo>
                      <a:pt x="138" y="41"/>
                    </a:lnTo>
                    <a:lnTo>
                      <a:pt x="125" y="50"/>
                    </a:lnTo>
                    <a:lnTo>
                      <a:pt x="111" y="57"/>
                    </a:lnTo>
                    <a:lnTo>
                      <a:pt x="97" y="65"/>
                    </a:lnTo>
                    <a:lnTo>
                      <a:pt x="84" y="70"/>
                    </a:lnTo>
                    <a:lnTo>
                      <a:pt x="71" y="75"/>
                    </a:lnTo>
                    <a:lnTo>
                      <a:pt x="61" y="80"/>
                    </a:lnTo>
                    <a:lnTo>
                      <a:pt x="66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3"/>
                    </a:lnTo>
                    <a:lnTo>
                      <a:pt x="94" y="70"/>
                    </a:lnTo>
                    <a:lnTo>
                      <a:pt x="102" y="68"/>
                    </a:lnTo>
                    <a:lnTo>
                      <a:pt x="111" y="67"/>
                    </a:lnTo>
                    <a:lnTo>
                      <a:pt x="119" y="65"/>
                    </a:lnTo>
                    <a:lnTo>
                      <a:pt x="128" y="62"/>
                    </a:lnTo>
                    <a:lnTo>
                      <a:pt x="137" y="61"/>
                    </a:lnTo>
                    <a:lnTo>
                      <a:pt x="146" y="59"/>
                    </a:lnTo>
                    <a:lnTo>
                      <a:pt x="154" y="57"/>
                    </a:lnTo>
                    <a:lnTo>
                      <a:pt x="150" y="70"/>
                    </a:lnTo>
                    <a:lnTo>
                      <a:pt x="143" y="82"/>
                    </a:lnTo>
                    <a:lnTo>
                      <a:pt x="135" y="91"/>
                    </a:lnTo>
                    <a:lnTo>
                      <a:pt x="124" y="99"/>
                    </a:lnTo>
                    <a:lnTo>
                      <a:pt x="112" y="105"/>
                    </a:lnTo>
                    <a:lnTo>
                      <a:pt x="99" y="111"/>
                    </a:lnTo>
                    <a:lnTo>
                      <a:pt x="86" y="117"/>
                    </a:lnTo>
                    <a:lnTo>
                      <a:pt x="72" y="121"/>
                    </a:lnTo>
                    <a:lnTo>
                      <a:pt x="73" y="121"/>
                    </a:lnTo>
                    <a:lnTo>
                      <a:pt x="73" y="121"/>
                    </a:lnTo>
                    <a:lnTo>
                      <a:pt x="73" y="122"/>
                    </a:lnTo>
                    <a:lnTo>
                      <a:pt x="74" y="122"/>
                    </a:lnTo>
                    <a:lnTo>
                      <a:pt x="84" y="120"/>
                    </a:lnTo>
                    <a:lnTo>
                      <a:pt x="94" y="117"/>
                    </a:lnTo>
                    <a:lnTo>
                      <a:pt x="102" y="114"/>
                    </a:lnTo>
                    <a:lnTo>
                      <a:pt x="111" y="112"/>
                    </a:lnTo>
                    <a:lnTo>
                      <a:pt x="120" y="110"/>
                    </a:lnTo>
                    <a:lnTo>
                      <a:pt x="131" y="107"/>
                    </a:lnTo>
                    <a:lnTo>
                      <a:pt x="141" y="106"/>
                    </a:lnTo>
                    <a:lnTo>
                      <a:pt x="152" y="105"/>
                    </a:lnTo>
                    <a:lnTo>
                      <a:pt x="152" y="109"/>
                    </a:lnTo>
                    <a:lnTo>
                      <a:pt x="152" y="113"/>
                    </a:lnTo>
                    <a:lnTo>
                      <a:pt x="150" y="117"/>
                    </a:lnTo>
                    <a:lnTo>
                      <a:pt x="150" y="121"/>
                    </a:lnTo>
                    <a:lnTo>
                      <a:pt x="139" y="127"/>
                    </a:lnTo>
                    <a:lnTo>
                      <a:pt x="127" y="133"/>
                    </a:lnTo>
                    <a:lnTo>
                      <a:pt x="115" y="137"/>
                    </a:lnTo>
                    <a:lnTo>
                      <a:pt x="103" y="143"/>
                    </a:lnTo>
                    <a:lnTo>
                      <a:pt x="92" y="148"/>
                    </a:lnTo>
                    <a:lnTo>
                      <a:pt x="79" y="151"/>
                    </a:lnTo>
                    <a:lnTo>
                      <a:pt x="67" y="155"/>
                    </a:lnTo>
                    <a:lnTo>
                      <a:pt x="56" y="158"/>
                    </a:lnTo>
                    <a:lnTo>
                      <a:pt x="55" y="158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54" y="160"/>
                    </a:lnTo>
                    <a:lnTo>
                      <a:pt x="65" y="159"/>
                    </a:lnTo>
                    <a:lnTo>
                      <a:pt x="77" y="156"/>
                    </a:lnTo>
                    <a:lnTo>
                      <a:pt x="88" y="152"/>
                    </a:lnTo>
                    <a:lnTo>
                      <a:pt x="100" y="147"/>
                    </a:lnTo>
                    <a:lnTo>
                      <a:pt x="111" y="142"/>
                    </a:lnTo>
                    <a:lnTo>
                      <a:pt x="123" y="138"/>
                    </a:lnTo>
                    <a:lnTo>
                      <a:pt x="134" y="135"/>
                    </a:lnTo>
                    <a:lnTo>
                      <a:pt x="146" y="134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4"/>
                    </a:lnTo>
                    <a:lnTo>
                      <a:pt x="147" y="149"/>
                    </a:lnTo>
                    <a:lnTo>
                      <a:pt x="142" y="152"/>
                    </a:lnTo>
                    <a:lnTo>
                      <a:pt x="137" y="155"/>
                    </a:lnTo>
                    <a:lnTo>
                      <a:pt x="128" y="159"/>
                    </a:lnTo>
                    <a:lnTo>
                      <a:pt x="115" y="165"/>
                    </a:lnTo>
                    <a:lnTo>
                      <a:pt x="100" y="168"/>
                    </a:lnTo>
                    <a:lnTo>
                      <a:pt x="85" y="174"/>
                    </a:lnTo>
                    <a:lnTo>
                      <a:pt x="70" y="181"/>
                    </a:lnTo>
                    <a:lnTo>
                      <a:pt x="56" y="188"/>
                    </a:lnTo>
                    <a:lnTo>
                      <a:pt x="41" y="196"/>
                    </a:lnTo>
                    <a:lnTo>
                      <a:pt x="27" y="202"/>
                    </a:lnTo>
                    <a:lnTo>
                      <a:pt x="13" y="20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3" name="Freeform 55"/>
              <p:cNvSpPr>
                <a:spLocks/>
              </p:cNvSpPr>
              <p:nvPr/>
            </p:nvSpPr>
            <p:spPr bwMode="auto">
              <a:xfrm>
                <a:off x="1245" y="3061"/>
                <a:ext cx="79" cy="112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9" y="175"/>
                  </a:cxn>
                  <a:cxn ang="0">
                    <a:pos x="80" y="169"/>
                  </a:cxn>
                  <a:cxn ang="0">
                    <a:pos x="60" y="173"/>
                  </a:cxn>
                  <a:cxn ang="0">
                    <a:pos x="23" y="183"/>
                  </a:cxn>
                  <a:cxn ang="0">
                    <a:pos x="5" y="142"/>
                  </a:cxn>
                  <a:cxn ang="0">
                    <a:pos x="18" y="91"/>
                  </a:cxn>
                  <a:cxn ang="0">
                    <a:pos x="38" y="85"/>
                  </a:cxn>
                  <a:cxn ang="0">
                    <a:pos x="45" y="83"/>
                  </a:cxn>
                  <a:cxn ang="0">
                    <a:pos x="48" y="79"/>
                  </a:cxn>
                  <a:cxn ang="0">
                    <a:pos x="42" y="77"/>
                  </a:cxn>
                  <a:cxn ang="0">
                    <a:pos x="25" y="81"/>
                  </a:cxn>
                  <a:cxn ang="0">
                    <a:pos x="10" y="85"/>
                  </a:cxn>
                  <a:cxn ang="0">
                    <a:pos x="5" y="69"/>
                  </a:cxn>
                  <a:cxn ang="0">
                    <a:pos x="28" y="48"/>
                  </a:cxn>
                  <a:cxn ang="0">
                    <a:pos x="84" y="24"/>
                  </a:cxn>
                  <a:cxn ang="0">
                    <a:pos x="141" y="3"/>
                  </a:cxn>
                  <a:cxn ang="0">
                    <a:pos x="157" y="26"/>
                  </a:cxn>
                  <a:cxn ang="0">
                    <a:pos x="149" y="61"/>
                  </a:cxn>
                  <a:cxn ang="0">
                    <a:pos x="128" y="70"/>
                  </a:cxn>
                  <a:cxn ang="0">
                    <a:pos x="106" y="76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7" y="75"/>
                  </a:cxn>
                  <a:cxn ang="0">
                    <a:pos x="146" y="70"/>
                  </a:cxn>
                  <a:cxn ang="0">
                    <a:pos x="154" y="76"/>
                  </a:cxn>
                  <a:cxn ang="0">
                    <a:pos x="136" y="110"/>
                  </a:cxn>
                  <a:cxn ang="0">
                    <a:pos x="95" y="127"/>
                  </a:cxn>
                  <a:cxn ang="0">
                    <a:pos x="53" y="140"/>
                  </a:cxn>
                  <a:cxn ang="0">
                    <a:pos x="42" y="148"/>
                  </a:cxn>
                  <a:cxn ang="0">
                    <a:pos x="56" y="146"/>
                  </a:cxn>
                  <a:cxn ang="0">
                    <a:pos x="95" y="130"/>
                  </a:cxn>
                  <a:cxn ang="0">
                    <a:pos x="135" y="117"/>
                  </a:cxn>
                  <a:cxn ang="0">
                    <a:pos x="148" y="140"/>
                  </a:cxn>
                  <a:cxn ang="0">
                    <a:pos x="133" y="155"/>
                  </a:cxn>
                  <a:cxn ang="0">
                    <a:pos x="133" y="158"/>
                  </a:cxn>
                  <a:cxn ang="0">
                    <a:pos x="143" y="158"/>
                  </a:cxn>
                  <a:cxn ang="0">
                    <a:pos x="144" y="170"/>
                  </a:cxn>
                  <a:cxn ang="0">
                    <a:pos x="124" y="189"/>
                  </a:cxn>
                  <a:cxn ang="0">
                    <a:pos x="71" y="206"/>
                  </a:cxn>
                  <a:cxn ang="0">
                    <a:pos x="18" y="220"/>
                  </a:cxn>
                </a:cxnLst>
                <a:rect l="0" t="0" r="r" b="b"/>
                <a:pathLst>
                  <a:path w="159" h="223">
                    <a:moveTo>
                      <a:pt x="0" y="223"/>
                    </a:moveTo>
                    <a:lnTo>
                      <a:pt x="0" y="216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2" y="198"/>
                    </a:lnTo>
                    <a:lnTo>
                      <a:pt x="11" y="195"/>
                    </a:lnTo>
                    <a:lnTo>
                      <a:pt x="22" y="191"/>
                    </a:lnTo>
                    <a:lnTo>
                      <a:pt x="34" y="189"/>
                    </a:lnTo>
                    <a:lnTo>
                      <a:pt x="45" y="187"/>
                    </a:lnTo>
                    <a:lnTo>
                      <a:pt x="57" y="183"/>
                    </a:lnTo>
                    <a:lnTo>
                      <a:pt x="68" y="180"/>
                    </a:lnTo>
                    <a:lnTo>
                      <a:pt x="79" y="175"/>
                    </a:lnTo>
                    <a:lnTo>
                      <a:pt x="88" y="169"/>
                    </a:lnTo>
                    <a:lnTo>
                      <a:pt x="87" y="168"/>
                    </a:lnTo>
                    <a:lnTo>
                      <a:pt x="80" y="169"/>
                    </a:lnTo>
                    <a:lnTo>
                      <a:pt x="73" y="170"/>
                    </a:lnTo>
                    <a:lnTo>
                      <a:pt x="67" y="172"/>
                    </a:lnTo>
                    <a:lnTo>
                      <a:pt x="60" y="173"/>
                    </a:lnTo>
                    <a:lnTo>
                      <a:pt x="51" y="176"/>
                    </a:lnTo>
                    <a:lnTo>
                      <a:pt x="40" y="178"/>
                    </a:lnTo>
                    <a:lnTo>
                      <a:pt x="23" y="183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5" y="142"/>
                    </a:lnTo>
                    <a:lnTo>
                      <a:pt x="5" y="119"/>
                    </a:lnTo>
                    <a:lnTo>
                      <a:pt x="6" y="94"/>
                    </a:lnTo>
                    <a:lnTo>
                      <a:pt x="18" y="91"/>
                    </a:lnTo>
                    <a:lnTo>
                      <a:pt x="27" y="89"/>
                    </a:lnTo>
                    <a:lnTo>
                      <a:pt x="34" y="86"/>
                    </a:lnTo>
                    <a:lnTo>
                      <a:pt x="38" y="85"/>
                    </a:lnTo>
                    <a:lnTo>
                      <a:pt x="42" y="84"/>
                    </a:lnTo>
                    <a:lnTo>
                      <a:pt x="44" y="83"/>
                    </a:lnTo>
                    <a:lnTo>
                      <a:pt x="45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36" y="78"/>
                    </a:lnTo>
                    <a:lnTo>
                      <a:pt x="30" y="79"/>
                    </a:lnTo>
                    <a:lnTo>
                      <a:pt x="25" y="81"/>
                    </a:lnTo>
                    <a:lnTo>
                      <a:pt x="20" y="82"/>
                    </a:lnTo>
                    <a:lnTo>
                      <a:pt x="14" y="83"/>
                    </a:lnTo>
                    <a:lnTo>
                      <a:pt x="10" y="85"/>
                    </a:lnTo>
                    <a:lnTo>
                      <a:pt x="5" y="86"/>
                    </a:lnTo>
                    <a:lnTo>
                      <a:pt x="5" y="77"/>
                    </a:lnTo>
                    <a:lnTo>
                      <a:pt x="5" y="69"/>
                    </a:lnTo>
                    <a:lnTo>
                      <a:pt x="6" y="61"/>
                    </a:lnTo>
                    <a:lnTo>
                      <a:pt x="10" y="55"/>
                    </a:lnTo>
                    <a:lnTo>
                      <a:pt x="28" y="48"/>
                    </a:lnTo>
                    <a:lnTo>
                      <a:pt x="46" y="41"/>
                    </a:lnTo>
                    <a:lnTo>
                      <a:pt x="65" y="32"/>
                    </a:lnTo>
                    <a:lnTo>
                      <a:pt x="84" y="24"/>
                    </a:lnTo>
                    <a:lnTo>
                      <a:pt x="103" y="16"/>
                    </a:lnTo>
                    <a:lnTo>
                      <a:pt x="122" y="9"/>
                    </a:lnTo>
                    <a:lnTo>
                      <a:pt x="141" y="3"/>
                    </a:lnTo>
                    <a:lnTo>
                      <a:pt x="159" y="0"/>
                    </a:lnTo>
                    <a:lnTo>
                      <a:pt x="158" y="13"/>
                    </a:lnTo>
                    <a:lnTo>
                      <a:pt x="157" y="26"/>
                    </a:lnTo>
                    <a:lnTo>
                      <a:pt x="155" y="40"/>
                    </a:lnTo>
                    <a:lnTo>
                      <a:pt x="154" y="54"/>
                    </a:lnTo>
                    <a:lnTo>
                      <a:pt x="149" y="61"/>
                    </a:lnTo>
                    <a:lnTo>
                      <a:pt x="143" y="64"/>
                    </a:lnTo>
                    <a:lnTo>
                      <a:pt x="136" y="68"/>
                    </a:lnTo>
                    <a:lnTo>
                      <a:pt x="128" y="70"/>
                    </a:lnTo>
                    <a:lnTo>
                      <a:pt x="119" y="71"/>
                    </a:lnTo>
                    <a:lnTo>
                      <a:pt x="112" y="74"/>
                    </a:lnTo>
                    <a:lnTo>
                      <a:pt x="106" y="76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6" y="79"/>
                    </a:lnTo>
                    <a:lnTo>
                      <a:pt x="121" y="77"/>
                    </a:lnTo>
                    <a:lnTo>
                      <a:pt x="127" y="75"/>
                    </a:lnTo>
                    <a:lnTo>
                      <a:pt x="133" y="72"/>
                    </a:lnTo>
                    <a:lnTo>
                      <a:pt x="140" y="71"/>
                    </a:lnTo>
                    <a:lnTo>
                      <a:pt x="146" y="70"/>
                    </a:lnTo>
                    <a:lnTo>
                      <a:pt x="152" y="70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2" y="85"/>
                    </a:lnTo>
                    <a:lnTo>
                      <a:pt x="150" y="104"/>
                    </a:lnTo>
                    <a:lnTo>
                      <a:pt x="136" y="110"/>
                    </a:lnTo>
                    <a:lnTo>
                      <a:pt x="122" y="117"/>
                    </a:lnTo>
                    <a:lnTo>
                      <a:pt x="109" y="122"/>
                    </a:lnTo>
                    <a:lnTo>
                      <a:pt x="95" y="127"/>
                    </a:lnTo>
                    <a:lnTo>
                      <a:pt x="80" y="131"/>
                    </a:lnTo>
                    <a:lnTo>
                      <a:pt x="66" y="136"/>
                    </a:lnTo>
                    <a:lnTo>
                      <a:pt x="53" y="140"/>
                    </a:lnTo>
                    <a:lnTo>
                      <a:pt x="41" y="147"/>
                    </a:lnTo>
                    <a:lnTo>
                      <a:pt x="42" y="147"/>
                    </a:lnTo>
                    <a:lnTo>
                      <a:pt x="42" y="148"/>
                    </a:lnTo>
                    <a:lnTo>
                      <a:pt x="42" y="150"/>
                    </a:lnTo>
                    <a:lnTo>
                      <a:pt x="43" y="151"/>
                    </a:lnTo>
                    <a:lnTo>
                      <a:pt x="56" y="146"/>
                    </a:lnTo>
                    <a:lnTo>
                      <a:pt x="68" y="140"/>
                    </a:lnTo>
                    <a:lnTo>
                      <a:pt x="82" y="135"/>
                    </a:lnTo>
                    <a:lnTo>
                      <a:pt x="95" y="130"/>
                    </a:lnTo>
                    <a:lnTo>
                      <a:pt x="109" y="124"/>
                    </a:lnTo>
                    <a:lnTo>
                      <a:pt x="122" y="121"/>
                    </a:lnTo>
                    <a:lnTo>
                      <a:pt x="135" y="117"/>
                    </a:lnTo>
                    <a:lnTo>
                      <a:pt x="149" y="116"/>
                    </a:lnTo>
                    <a:lnTo>
                      <a:pt x="149" y="131"/>
                    </a:lnTo>
                    <a:lnTo>
                      <a:pt x="148" y="140"/>
                    </a:lnTo>
                    <a:lnTo>
                      <a:pt x="143" y="148"/>
                    </a:lnTo>
                    <a:lnTo>
                      <a:pt x="132" y="155"/>
                    </a:lnTo>
                    <a:lnTo>
                      <a:pt x="133" y="155"/>
                    </a:lnTo>
                    <a:lnTo>
                      <a:pt x="133" y="157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3" y="158"/>
                    </a:lnTo>
                    <a:lnTo>
                      <a:pt x="147" y="159"/>
                    </a:lnTo>
                    <a:lnTo>
                      <a:pt x="146" y="165"/>
                    </a:lnTo>
                    <a:lnTo>
                      <a:pt x="144" y="170"/>
                    </a:lnTo>
                    <a:lnTo>
                      <a:pt x="142" y="176"/>
                    </a:lnTo>
                    <a:lnTo>
                      <a:pt x="141" y="183"/>
                    </a:lnTo>
                    <a:lnTo>
                      <a:pt x="124" y="189"/>
                    </a:lnTo>
                    <a:lnTo>
                      <a:pt x="106" y="195"/>
                    </a:lnTo>
                    <a:lnTo>
                      <a:pt x="89" y="200"/>
                    </a:lnTo>
                    <a:lnTo>
                      <a:pt x="71" y="206"/>
                    </a:lnTo>
                    <a:lnTo>
                      <a:pt x="53" y="212"/>
                    </a:lnTo>
                    <a:lnTo>
                      <a:pt x="36" y="216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4" name="Freeform 56"/>
              <p:cNvSpPr>
                <a:spLocks/>
              </p:cNvSpPr>
              <p:nvPr/>
            </p:nvSpPr>
            <p:spPr bwMode="auto">
              <a:xfrm>
                <a:off x="1161" y="3035"/>
                <a:ext cx="81" cy="131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5"/>
                  </a:cxn>
                  <a:cxn ang="0">
                    <a:pos x="119" y="236"/>
                  </a:cxn>
                  <a:cxn ang="0">
                    <a:pos x="76" y="207"/>
                  </a:cxn>
                  <a:cxn ang="0">
                    <a:pos x="30" y="176"/>
                  </a:cxn>
                  <a:cxn ang="0">
                    <a:pos x="8" y="158"/>
                  </a:cxn>
                  <a:cxn ang="0">
                    <a:pos x="9" y="121"/>
                  </a:cxn>
                  <a:cxn ang="0">
                    <a:pos x="30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2" y="145"/>
                  </a:cxn>
                  <a:cxn ang="0">
                    <a:pos x="45" y="130"/>
                  </a:cxn>
                  <a:cxn ang="0">
                    <a:pos x="7" y="101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6"/>
                  </a:cxn>
                  <a:cxn ang="0">
                    <a:pos x="80" y="104"/>
                  </a:cxn>
                  <a:cxn ang="0">
                    <a:pos x="58" y="91"/>
                  </a:cxn>
                  <a:cxn ang="0">
                    <a:pos x="39" y="81"/>
                  </a:cxn>
                  <a:cxn ang="0">
                    <a:pos x="22" y="63"/>
                  </a:cxn>
                  <a:cxn ang="0">
                    <a:pos x="0" y="31"/>
                  </a:cxn>
                  <a:cxn ang="0">
                    <a:pos x="12" y="35"/>
                  </a:cxn>
                  <a:cxn ang="0">
                    <a:pos x="26" y="44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6"/>
                  </a:cxn>
                  <a:cxn ang="0">
                    <a:pos x="11" y="26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3"/>
                  </a:cxn>
                  <a:cxn ang="0">
                    <a:pos x="100" y="63"/>
                  </a:cxn>
                  <a:cxn ang="0">
                    <a:pos x="126" y="82"/>
                  </a:cxn>
                  <a:cxn ang="0">
                    <a:pos x="152" y="100"/>
                  </a:cxn>
                  <a:cxn ang="0">
                    <a:pos x="164" y="134"/>
                  </a:cxn>
                  <a:cxn ang="0">
                    <a:pos x="161" y="167"/>
                  </a:cxn>
                  <a:cxn ang="0">
                    <a:pos x="160" y="168"/>
                  </a:cxn>
                  <a:cxn ang="0">
                    <a:pos x="141" y="157"/>
                  </a:cxn>
                  <a:cxn ang="0">
                    <a:pos x="113" y="142"/>
                  </a:cxn>
                  <a:cxn ang="0">
                    <a:pos x="100" y="139"/>
                  </a:cxn>
                  <a:cxn ang="0">
                    <a:pos x="100" y="143"/>
                  </a:cxn>
                  <a:cxn ang="0">
                    <a:pos x="123" y="156"/>
                  </a:cxn>
                  <a:cxn ang="0">
                    <a:pos x="147" y="168"/>
                  </a:cxn>
                  <a:cxn ang="0">
                    <a:pos x="163" y="200"/>
                  </a:cxn>
                  <a:cxn ang="0">
                    <a:pos x="160" y="233"/>
                  </a:cxn>
                  <a:cxn ang="0">
                    <a:pos x="159" y="234"/>
                  </a:cxn>
                  <a:cxn ang="0">
                    <a:pos x="142" y="224"/>
                  </a:cxn>
                  <a:cxn ang="0">
                    <a:pos x="115" y="206"/>
                  </a:cxn>
                  <a:cxn ang="0">
                    <a:pos x="90" y="194"/>
                  </a:cxn>
                  <a:cxn ang="0">
                    <a:pos x="109" y="213"/>
                  </a:cxn>
                  <a:cxn ang="0">
                    <a:pos x="142" y="234"/>
                  </a:cxn>
                  <a:cxn ang="0">
                    <a:pos x="159" y="251"/>
                  </a:cxn>
                  <a:cxn ang="0">
                    <a:pos x="158" y="262"/>
                  </a:cxn>
                  <a:cxn ang="0">
                    <a:pos x="156" y="263"/>
                  </a:cxn>
                </a:cxnLst>
                <a:rect l="0" t="0" r="r" b="b"/>
                <a:pathLst>
                  <a:path w="164" h="263">
                    <a:moveTo>
                      <a:pt x="156" y="262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4"/>
                    </a:lnTo>
                    <a:lnTo>
                      <a:pt x="136" y="249"/>
                    </a:lnTo>
                    <a:lnTo>
                      <a:pt x="130" y="245"/>
                    </a:lnTo>
                    <a:lnTo>
                      <a:pt x="125" y="242"/>
                    </a:lnTo>
                    <a:lnTo>
                      <a:pt x="121" y="239"/>
                    </a:lnTo>
                    <a:lnTo>
                      <a:pt x="119" y="236"/>
                    </a:lnTo>
                    <a:lnTo>
                      <a:pt x="106" y="228"/>
                    </a:lnTo>
                    <a:lnTo>
                      <a:pt x="91" y="219"/>
                    </a:lnTo>
                    <a:lnTo>
                      <a:pt x="76" y="207"/>
                    </a:lnTo>
                    <a:lnTo>
                      <a:pt x="60" y="196"/>
                    </a:lnTo>
                    <a:lnTo>
                      <a:pt x="45" y="186"/>
                    </a:lnTo>
                    <a:lnTo>
                      <a:pt x="30" y="176"/>
                    </a:lnTo>
                    <a:lnTo>
                      <a:pt x="18" y="169"/>
                    </a:lnTo>
                    <a:lnTo>
                      <a:pt x="7" y="166"/>
                    </a:lnTo>
                    <a:lnTo>
                      <a:pt x="8" y="158"/>
                    </a:lnTo>
                    <a:lnTo>
                      <a:pt x="8" y="150"/>
                    </a:lnTo>
                    <a:lnTo>
                      <a:pt x="8" y="139"/>
                    </a:lnTo>
                    <a:lnTo>
                      <a:pt x="9" y="121"/>
                    </a:lnTo>
                    <a:lnTo>
                      <a:pt x="15" y="122"/>
                    </a:lnTo>
                    <a:lnTo>
                      <a:pt x="22" y="126"/>
                    </a:lnTo>
                    <a:lnTo>
                      <a:pt x="30" y="129"/>
                    </a:lnTo>
                    <a:lnTo>
                      <a:pt x="41" y="135"/>
                    </a:lnTo>
                    <a:lnTo>
                      <a:pt x="50" y="141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9" y="154"/>
                    </a:lnTo>
                    <a:lnTo>
                      <a:pt x="79" y="153"/>
                    </a:lnTo>
                    <a:lnTo>
                      <a:pt x="80" y="152"/>
                    </a:lnTo>
                    <a:lnTo>
                      <a:pt x="77" y="150"/>
                    </a:lnTo>
                    <a:lnTo>
                      <a:pt x="75" y="149"/>
                    </a:lnTo>
                    <a:lnTo>
                      <a:pt x="72" y="145"/>
                    </a:lnTo>
                    <a:lnTo>
                      <a:pt x="66" y="142"/>
                    </a:lnTo>
                    <a:lnTo>
                      <a:pt x="58" y="137"/>
                    </a:lnTo>
                    <a:lnTo>
                      <a:pt x="45" y="130"/>
                    </a:lnTo>
                    <a:lnTo>
                      <a:pt x="29" y="121"/>
                    </a:lnTo>
                    <a:lnTo>
                      <a:pt x="8" y="108"/>
                    </a:lnTo>
                    <a:lnTo>
                      <a:pt x="7" y="101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2"/>
                    </a:lnTo>
                    <a:lnTo>
                      <a:pt x="21" y="85"/>
                    </a:lnTo>
                    <a:lnTo>
                      <a:pt x="31" y="90"/>
                    </a:lnTo>
                    <a:lnTo>
                      <a:pt x="41" y="94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1" y="105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0" y="104"/>
                    </a:lnTo>
                    <a:lnTo>
                      <a:pt x="73" y="99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8"/>
                    </a:lnTo>
                    <a:lnTo>
                      <a:pt x="45" y="85"/>
                    </a:lnTo>
                    <a:lnTo>
                      <a:pt x="39" y="81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2" y="63"/>
                    </a:lnTo>
                    <a:lnTo>
                      <a:pt x="13" y="52"/>
                    </a:lnTo>
                    <a:lnTo>
                      <a:pt x="4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1" y="46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3" y="41"/>
                    </a:lnTo>
                    <a:lnTo>
                      <a:pt x="28" y="38"/>
                    </a:lnTo>
                    <a:lnTo>
                      <a:pt x="23" y="36"/>
                    </a:lnTo>
                    <a:lnTo>
                      <a:pt x="19" y="32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6" y="23"/>
                    </a:lnTo>
                    <a:lnTo>
                      <a:pt x="1" y="20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5" y="24"/>
                    </a:lnTo>
                    <a:lnTo>
                      <a:pt x="58" y="33"/>
                    </a:lnTo>
                    <a:lnTo>
                      <a:pt x="71" y="43"/>
                    </a:lnTo>
                    <a:lnTo>
                      <a:pt x="82" y="51"/>
                    </a:lnTo>
                    <a:lnTo>
                      <a:pt x="91" y="58"/>
                    </a:lnTo>
                    <a:lnTo>
                      <a:pt x="100" y="63"/>
                    </a:lnTo>
                    <a:lnTo>
                      <a:pt x="109" y="69"/>
                    </a:lnTo>
                    <a:lnTo>
                      <a:pt x="118" y="75"/>
                    </a:lnTo>
                    <a:lnTo>
                      <a:pt x="126" y="82"/>
                    </a:lnTo>
                    <a:lnTo>
                      <a:pt x="135" y="88"/>
                    </a:lnTo>
                    <a:lnTo>
                      <a:pt x="143" y="93"/>
                    </a:lnTo>
                    <a:lnTo>
                      <a:pt x="152" y="100"/>
                    </a:lnTo>
                    <a:lnTo>
                      <a:pt x="160" y="106"/>
                    </a:lnTo>
                    <a:lnTo>
                      <a:pt x="163" y="116"/>
                    </a:lnTo>
                    <a:lnTo>
                      <a:pt x="164" y="134"/>
                    </a:lnTo>
                    <a:lnTo>
                      <a:pt x="163" y="151"/>
                    </a:lnTo>
                    <a:lnTo>
                      <a:pt x="163" y="166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7" y="166"/>
                    </a:lnTo>
                    <a:lnTo>
                      <a:pt x="150" y="161"/>
                    </a:lnTo>
                    <a:lnTo>
                      <a:pt x="141" y="157"/>
                    </a:lnTo>
                    <a:lnTo>
                      <a:pt x="132" y="151"/>
                    </a:lnTo>
                    <a:lnTo>
                      <a:pt x="122" y="146"/>
                    </a:lnTo>
                    <a:lnTo>
                      <a:pt x="113" y="142"/>
                    </a:lnTo>
                    <a:lnTo>
                      <a:pt x="105" y="138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100" y="143"/>
                    </a:lnTo>
                    <a:lnTo>
                      <a:pt x="107" y="146"/>
                    </a:lnTo>
                    <a:lnTo>
                      <a:pt x="115" y="151"/>
                    </a:lnTo>
                    <a:lnTo>
                      <a:pt x="123" y="156"/>
                    </a:lnTo>
                    <a:lnTo>
                      <a:pt x="132" y="160"/>
                    </a:lnTo>
                    <a:lnTo>
                      <a:pt x="138" y="164"/>
                    </a:lnTo>
                    <a:lnTo>
                      <a:pt x="147" y="168"/>
                    </a:lnTo>
                    <a:lnTo>
                      <a:pt x="155" y="173"/>
                    </a:lnTo>
                    <a:lnTo>
                      <a:pt x="163" y="177"/>
                    </a:lnTo>
                    <a:lnTo>
                      <a:pt x="163" y="200"/>
                    </a:lnTo>
                    <a:lnTo>
                      <a:pt x="163" y="214"/>
                    </a:lnTo>
                    <a:lnTo>
                      <a:pt x="161" y="224"/>
                    </a:lnTo>
                    <a:lnTo>
                      <a:pt x="160" y="233"/>
                    </a:lnTo>
                    <a:lnTo>
                      <a:pt x="160" y="234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9" y="235"/>
                    </a:lnTo>
                    <a:lnTo>
                      <a:pt x="151" y="229"/>
                    </a:lnTo>
                    <a:lnTo>
                      <a:pt x="142" y="224"/>
                    </a:lnTo>
                    <a:lnTo>
                      <a:pt x="133" y="218"/>
                    </a:lnTo>
                    <a:lnTo>
                      <a:pt x="125" y="212"/>
                    </a:lnTo>
                    <a:lnTo>
                      <a:pt x="115" y="206"/>
                    </a:lnTo>
                    <a:lnTo>
                      <a:pt x="106" y="200"/>
                    </a:lnTo>
                    <a:lnTo>
                      <a:pt x="98" y="197"/>
                    </a:lnTo>
                    <a:lnTo>
                      <a:pt x="90" y="194"/>
                    </a:lnTo>
                    <a:lnTo>
                      <a:pt x="94" y="199"/>
                    </a:lnTo>
                    <a:lnTo>
                      <a:pt x="99" y="206"/>
                    </a:lnTo>
                    <a:lnTo>
                      <a:pt x="109" y="213"/>
                    </a:lnTo>
                    <a:lnTo>
                      <a:pt x="120" y="220"/>
                    </a:lnTo>
                    <a:lnTo>
                      <a:pt x="130" y="227"/>
                    </a:lnTo>
                    <a:lnTo>
                      <a:pt x="142" y="234"/>
                    </a:lnTo>
                    <a:lnTo>
                      <a:pt x="151" y="240"/>
                    </a:lnTo>
                    <a:lnTo>
                      <a:pt x="159" y="244"/>
                    </a:lnTo>
                    <a:lnTo>
                      <a:pt x="159" y="251"/>
                    </a:lnTo>
                    <a:lnTo>
                      <a:pt x="159" y="256"/>
                    </a:lnTo>
                    <a:lnTo>
                      <a:pt x="159" y="259"/>
                    </a:lnTo>
                    <a:lnTo>
                      <a:pt x="158" y="262"/>
                    </a:lnTo>
                    <a:lnTo>
                      <a:pt x="157" y="263"/>
                    </a:lnTo>
                    <a:lnTo>
                      <a:pt x="156" y="263"/>
                    </a:lnTo>
                    <a:lnTo>
                      <a:pt x="156" y="263"/>
                    </a:lnTo>
                    <a:lnTo>
                      <a:pt x="156" y="26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5" name="Freeform 57"/>
              <p:cNvSpPr>
                <a:spLocks/>
              </p:cNvSpPr>
              <p:nvPr/>
            </p:nvSpPr>
            <p:spPr bwMode="auto">
              <a:xfrm>
                <a:off x="1321" y="3045"/>
                <a:ext cx="45" cy="105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2" y="163"/>
                  </a:cxn>
                  <a:cxn ang="0">
                    <a:pos x="5" y="117"/>
                  </a:cxn>
                  <a:cxn ang="0">
                    <a:pos x="9" y="71"/>
                  </a:cxn>
                  <a:cxn ang="0">
                    <a:pos x="15" y="26"/>
                  </a:cxn>
                  <a:cxn ang="0">
                    <a:pos x="36" y="18"/>
                  </a:cxn>
                  <a:cxn ang="0">
                    <a:pos x="54" y="11"/>
                  </a:cxn>
                  <a:cxn ang="0">
                    <a:pos x="65" y="6"/>
                  </a:cxn>
                  <a:cxn ang="0">
                    <a:pos x="74" y="4"/>
                  </a:cxn>
                  <a:cxn ang="0">
                    <a:pos x="79" y="2"/>
                  </a:cxn>
                  <a:cxn ang="0">
                    <a:pos x="84" y="1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2" y="43"/>
                  </a:cxn>
                  <a:cxn ang="0">
                    <a:pos x="78" y="89"/>
                  </a:cxn>
                  <a:cxn ang="0">
                    <a:pos x="74" y="137"/>
                  </a:cxn>
                  <a:cxn ang="0">
                    <a:pos x="71" y="183"/>
                  </a:cxn>
                  <a:cxn ang="0">
                    <a:pos x="49" y="191"/>
                  </a:cxn>
                  <a:cxn ang="0">
                    <a:pos x="33" y="198"/>
                  </a:cxn>
                  <a:cxn ang="0">
                    <a:pos x="21" y="202"/>
                  </a:cxn>
                  <a:cxn ang="0">
                    <a:pos x="13" y="205"/>
                  </a:cxn>
                  <a:cxn ang="0">
                    <a:pos x="8" y="207"/>
                  </a:cxn>
                  <a:cxn ang="0">
                    <a:pos x="4" y="208"/>
                  </a:cxn>
                  <a:cxn ang="0">
                    <a:pos x="2" y="209"/>
                  </a:cxn>
                  <a:cxn ang="0">
                    <a:pos x="0" y="209"/>
                  </a:cxn>
                </a:cxnLst>
                <a:rect l="0" t="0" r="r" b="b"/>
                <a:pathLst>
                  <a:path w="88" h="209">
                    <a:moveTo>
                      <a:pt x="0" y="209"/>
                    </a:moveTo>
                    <a:lnTo>
                      <a:pt x="2" y="163"/>
                    </a:lnTo>
                    <a:lnTo>
                      <a:pt x="5" y="117"/>
                    </a:lnTo>
                    <a:lnTo>
                      <a:pt x="9" y="71"/>
                    </a:lnTo>
                    <a:lnTo>
                      <a:pt x="15" y="26"/>
                    </a:lnTo>
                    <a:lnTo>
                      <a:pt x="36" y="18"/>
                    </a:lnTo>
                    <a:lnTo>
                      <a:pt x="54" y="11"/>
                    </a:lnTo>
                    <a:lnTo>
                      <a:pt x="65" y="6"/>
                    </a:lnTo>
                    <a:lnTo>
                      <a:pt x="74" y="4"/>
                    </a:lnTo>
                    <a:lnTo>
                      <a:pt x="79" y="2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2" y="43"/>
                    </a:lnTo>
                    <a:lnTo>
                      <a:pt x="78" y="89"/>
                    </a:lnTo>
                    <a:lnTo>
                      <a:pt x="74" y="137"/>
                    </a:lnTo>
                    <a:lnTo>
                      <a:pt x="71" y="183"/>
                    </a:lnTo>
                    <a:lnTo>
                      <a:pt x="49" y="191"/>
                    </a:lnTo>
                    <a:lnTo>
                      <a:pt x="33" y="198"/>
                    </a:lnTo>
                    <a:lnTo>
                      <a:pt x="21" y="202"/>
                    </a:lnTo>
                    <a:lnTo>
                      <a:pt x="13" y="205"/>
                    </a:lnTo>
                    <a:lnTo>
                      <a:pt x="8" y="207"/>
                    </a:lnTo>
                    <a:lnTo>
                      <a:pt x="4" y="208"/>
                    </a:lnTo>
                    <a:lnTo>
                      <a:pt x="2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6" name="Freeform 58"/>
              <p:cNvSpPr>
                <a:spLocks/>
              </p:cNvSpPr>
              <p:nvPr/>
            </p:nvSpPr>
            <p:spPr bwMode="auto">
              <a:xfrm>
                <a:off x="1362" y="3015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2" y="211"/>
                  </a:cxn>
                  <a:cxn ang="0">
                    <a:pos x="48" y="198"/>
                  </a:cxn>
                  <a:cxn ang="0">
                    <a:pos x="83" y="183"/>
                  </a:cxn>
                  <a:cxn ang="0">
                    <a:pos x="94" y="175"/>
                  </a:cxn>
                  <a:cxn ang="0">
                    <a:pos x="83" y="174"/>
                  </a:cxn>
                  <a:cxn ang="0">
                    <a:pos x="48" y="189"/>
                  </a:cxn>
                  <a:cxn ang="0">
                    <a:pos x="11" y="206"/>
                  </a:cxn>
                  <a:cxn ang="0">
                    <a:pos x="4" y="158"/>
                  </a:cxn>
                  <a:cxn ang="0">
                    <a:pos x="13" y="108"/>
                  </a:cxn>
                  <a:cxn ang="0">
                    <a:pos x="28" y="103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2" y="99"/>
                  </a:cxn>
                  <a:cxn ang="0">
                    <a:pos x="10" y="101"/>
                  </a:cxn>
                  <a:cxn ang="0">
                    <a:pos x="15" y="65"/>
                  </a:cxn>
                  <a:cxn ang="0">
                    <a:pos x="48" y="39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1"/>
                  </a:cxn>
                  <a:cxn ang="0">
                    <a:pos x="135" y="25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6"/>
                  </a:cxn>
                  <a:cxn ang="0">
                    <a:pos x="92" y="53"/>
                  </a:cxn>
                  <a:cxn ang="0">
                    <a:pos x="124" y="39"/>
                  </a:cxn>
                  <a:cxn ang="0">
                    <a:pos x="157" y="27"/>
                  </a:cxn>
                  <a:cxn ang="0">
                    <a:pos x="152" y="64"/>
                  </a:cxn>
                  <a:cxn ang="0">
                    <a:pos x="137" y="83"/>
                  </a:cxn>
                  <a:cxn ang="0">
                    <a:pos x="99" y="106"/>
                  </a:cxn>
                  <a:cxn ang="0">
                    <a:pos x="89" y="111"/>
                  </a:cxn>
                  <a:cxn ang="0">
                    <a:pos x="104" y="110"/>
                  </a:cxn>
                  <a:cxn ang="0">
                    <a:pos x="125" y="113"/>
                  </a:cxn>
                  <a:cxn ang="0">
                    <a:pos x="136" y="116"/>
                  </a:cxn>
                  <a:cxn ang="0">
                    <a:pos x="136" y="122"/>
                  </a:cxn>
                  <a:cxn ang="0">
                    <a:pos x="102" y="138"/>
                  </a:cxn>
                  <a:cxn ang="0">
                    <a:pos x="67" y="153"/>
                  </a:cxn>
                  <a:cxn ang="0">
                    <a:pos x="45" y="163"/>
                  </a:cxn>
                  <a:cxn ang="0">
                    <a:pos x="45" y="167"/>
                  </a:cxn>
                  <a:cxn ang="0">
                    <a:pos x="61" y="163"/>
                  </a:cxn>
                  <a:cxn ang="0">
                    <a:pos x="79" y="154"/>
                  </a:cxn>
                  <a:cxn ang="0">
                    <a:pos x="95" y="146"/>
                  </a:cxn>
                  <a:cxn ang="0">
                    <a:pos x="111" y="140"/>
                  </a:cxn>
                  <a:cxn ang="0">
                    <a:pos x="127" y="136"/>
                  </a:cxn>
                  <a:cxn ang="0">
                    <a:pos x="136" y="159"/>
                  </a:cxn>
                  <a:cxn ang="0">
                    <a:pos x="137" y="185"/>
                  </a:cxn>
                  <a:cxn ang="0">
                    <a:pos x="132" y="190"/>
                  </a:cxn>
                  <a:cxn ang="0">
                    <a:pos x="82" y="209"/>
                  </a:cxn>
                  <a:cxn ang="0">
                    <a:pos x="33" y="229"/>
                  </a:cxn>
                </a:cxnLst>
                <a:rect l="0" t="0" r="r" b="b"/>
                <a:pathLst>
                  <a:path w="157" h="239">
                    <a:moveTo>
                      <a:pt x="0" y="239"/>
                    </a:moveTo>
                    <a:lnTo>
                      <a:pt x="0" y="232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1" y="215"/>
                    </a:lnTo>
                    <a:lnTo>
                      <a:pt x="12" y="211"/>
                    </a:lnTo>
                    <a:lnTo>
                      <a:pt x="23" y="207"/>
                    </a:lnTo>
                    <a:lnTo>
                      <a:pt x="36" y="202"/>
                    </a:lnTo>
                    <a:lnTo>
                      <a:pt x="48" y="198"/>
                    </a:lnTo>
                    <a:lnTo>
                      <a:pt x="60" y="193"/>
                    </a:lnTo>
                    <a:lnTo>
                      <a:pt x="72" y="189"/>
                    </a:lnTo>
                    <a:lnTo>
                      <a:pt x="83" y="183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5"/>
                    </a:lnTo>
                    <a:lnTo>
                      <a:pt x="94" y="174"/>
                    </a:lnTo>
                    <a:lnTo>
                      <a:pt x="94" y="173"/>
                    </a:lnTo>
                    <a:lnTo>
                      <a:pt x="83" y="174"/>
                    </a:lnTo>
                    <a:lnTo>
                      <a:pt x="72" y="177"/>
                    </a:lnTo>
                    <a:lnTo>
                      <a:pt x="60" y="183"/>
                    </a:lnTo>
                    <a:lnTo>
                      <a:pt x="48" y="189"/>
                    </a:lnTo>
                    <a:lnTo>
                      <a:pt x="35" y="194"/>
                    </a:lnTo>
                    <a:lnTo>
                      <a:pt x="23" y="200"/>
                    </a:lnTo>
                    <a:lnTo>
                      <a:pt x="11" y="206"/>
                    </a:lnTo>
                    <a:lnTo>
                      <a:pt x="0" y="208"/>
                    </a:lnTo>
                    <a:lnTo>
                      <a:pt x="3" y="183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8"/>
                    </a:lnTo>
                    <a:lnTo>
                      <a:pt x="13" y="108"/>
                    </a:lnTo>
                    <a:lnTo>
                      <a:pt x="18" y="107"/>
                    </a:lnTo>
                    <a:lnTo>
                      <a:pt x="23" y="106"/>
                    </a:lnTo>
                    <a:lnTo>
                      <a:pt x="28" y="103"/>
                    </a:lnTo>
                    <a:lnTo>
                      <a:pt x="33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3" y="95"/>
                    </a:lnTo>
                    <a:lnTo>
                      <a:pt x="28" y="96"/>
                    </a:lnTo>
                    <a:lnTo>
                      <a:pt x="22" y="99"/>
                    </a:lnTo>
                    <a:lnTo>
                      <a:pt x="18" y="100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12" y="90"/>
                    </a:lnTo>
                    <a:lnTo>
                      <a:pt x="13" y="77"/>
                    </a:lnTo>
                    <a:lnTo>
                      <a:pt x="15" y="65"/>
                    </a:lnTo>
                    <a:lnTo>
                      <a:pt x="16" y="54"/>
                    </a:lnTo>
                    <a:lnTo>
                      <a:pt x="30" y="47"/>
                    </a:lnTo>
                    <a:lnTo>
                      <a:pt x="48" y="39"/>
                    </a:lnTo>
                    <a:lnTo>
                      <a:pt x="66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9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56" y="3"/>
                    </a:lnTo>
                    <a:lnTo>
                      <a:pt x="156" y="8"/>
                    </a:lnTo>
                    <a:lnTo>
                      <a:pt x="156" y="11"/>
                    </a:lnTo>
                    <a:lnTo>
                      <a:pt x="156" y="16"/>
                    </a:lnTo>
                    <a:lnTo>
                      <a:pt x="145" y="20"/>
                    </a:lnTo>
                    <a:lnTo>
                      <a:pt x="135" y="25"/>
                    </a:lnTo>
                    <a:lnTo>
                      <a:pt x="125" y="30"/>
                    </a:lnTo>
                    <a:lnTo>
                      <a:pt x="114" y="33"/>
                    </a:lnTo>
                    <a:lnTo>
                      <a:pt x="104" y="38"/>
                    </a:lnTo>
                    <a:lnTo>
                      <a:pt x="94" y="42"/>
                    </a:lnTo>
                    <a:lnTo>
                      <a:pt x="83" y="47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6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2" y="53"/>
                    </a:lnTo>
                    <a:lnTo>
                      <a:pt x="103" y="49"/>
                    </a:lnTo>
                    <a:lnTo>
                      <a:pt x="113" y="45"/>
                    </a:lnTo>
                    <a:lnTo>
                      <a:pt x="124" y="39"/>
                    </a:lnTo>
                    <a:lnTo>
                      <a:pt x="134" y="34"/>
                    </a:lnTo>
                    <a:lnTo>
                      <a:pt x="145" y="31"/>
                    </a:lnTo>
                    <a:lnTo>
                      <a:pt x="157" y="27"/>
                    </a:lnTo>
                    <a:lnTo>
                      <a:pt x="155" y="43"/>
                    </a:lnTo>
                    <a:lnTo>
                      <a:pt x="153" y="55"/>
                    </a:lnTo>
                    <a:lnTo>
                      <a:pt x="152" y="64"/>
                    </a:lnTo>
                    <a:lnTo>
                      <a:pt x="149" y="71"/>
                    </a:lnTo>
                    <a:lnTo>
                      <a:pt x="144" y="77"/>
                    </a:lnTo>
                    <a:lnTo>
                      <a:pt x="137" y="83"/>
                    </a:lnTo>
                    <a:lnTo>
                      <a:pt x="127" y="90"/>
                    </a:lnTo>
                    <a:lnTo>
                      <a:pt x="113" y="99"/>
                    </a:lnTo>
                    <a:lnTo>
                      <a:pt x="99" y="106"/>
                    </a:lnTo>
                    <a:lnTo>
                      <a:pt x="92" y="109"/>
                    </a:lnTo>
                    <a:lnTo>
                      <a:pt x="89" y="110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7" y="111"/>
                    </a:lnTo>
                    <a:lnTo>
                      <a:pt x="104" y="110"/>
                    </a:lnTo>
                    <a:lnTo>
                      <a:pt x="112" y="109"/>
                    </a:lnTo>
                    <a:lnTo>
                      <a:pt x="120" y="111"/>
                    </a:lnTo>
                    <a:lnTo>
                      <a:pt x="125" y="113"/>
                    </a:lnTo>
                    <a:lnTo>
                      <a:pt x="129" y="114"/>
                    </a:lnTo>
                    <a:lnTo>
                      <a:pt x="137" y="115"/>
                    </a:lnTo>
                    <a:lnTo>
                      <a:pt x="136" y="116"/>
                    </a:lnTo>
                    <a:lnTo>
                      <a:pt x="136" y="118"/>
                    </a:lnTo>
                    <a:lnTo>
                      <a:pt x="136" y="119"/>
                    </a:lnTo>
                    <a:lnTo>
                      <a:pt x="136" y="122"/>
                    </a:lnTo>
                    <a:lnTo>
                      <a:pt x="125" y="128"/>
                    </a:lnTo>
                    <a:lnTo>
                      <a:pt x="113" y="133"/>
                    </a:lnTo>
                    <a:lnTo>
                      <a:pt x="102" y="138"/>
                    </a:lnTo>
                    <a:lnTo>
                      <a:pt x="90" y="144"/>
                    </a:lnTo>
                    <a:lnTo>
                      <a:pt x="79" y="148"/>
                    </a:lnTo>
                    <a:lnTo>
                      <a:pt x="67" y="153"/>
                    </a:lnTo>
                    <a:lnTo>
                      <a:pt x="57" y="158"/>
                    </a:lnTo>
                    <a:lnTo>
                      <a:pt x="45" y="162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6"/>
                    </a:lnTo>
                    <a:lnTo>
                      <a:pt x="45" y="167"/>
                    </a:lnTo>
                    <a:lnTo>
                      <a:pt x="50" y="167"/>
                    </a:lnTo>
                    <a:lnTo>
                      <a:pt x="56" y="164"/>
                    </a:lnTo>
                    <a:lnTo>
                      <a:pt x="61" y="163"/>
                    </a:lnTo>
                    <a:lnTo>
                      <a:pt x="67" y="161"/>
                    </a:lnTo>
                    <a:lnTo>
                      <a:pt x="73" y="158"/>
                    </a:lnTo>
                    <a:lnTo>
                      <a:pt x="79" y="154"/>
                    </a:lnTo>
                    <a:lnTo>
                      <a:pt x="84" y="152"/>
                    </a:lnTo>
                    <a:lnTo>
                      <a:pt x="89" y="148"/>
                    </a:lnTo>
                    <a:lnTo>
                      <a:pt x="95" y="146"/>
                    </a:lnTo>
                    <a:lnTo>
                      <a:pt x="101" y="145"/>
                    </a:lnTo>
                    <a:lnTo>
                      <a:pt x="106" y="143"/>
                    </a:lnTo>
                    <a:lnTo>
                      <a:pt x="111" y="140"/>
                    </a:lnTo>
                    <a:lnTo>
                      <a:pt x="117" y="139"/>
                    </a:lnTo>
                    <a:lnTo>
                      <a:pt x="122" y="137"/>
                    </a:lnTo>
                    <a:lnTo>
                      <a:pt x="127" y="136"/>
                    </a:lnTo>
                    <a:lnTo>
                      <a:pt x="133" y="133"/>
                    </a:lnTo>
                    <a:lnTo>
                      <a:pt x="135" y="146"/>
                    </a:lnTo>
                    <a:lnTo>
                      <a:pt x="136" y="159"/>
                    </a:lnTo>
                    <a:lnTo>
                      <a:pt x="139" y="171"/>
                    </a:lnTo>
                    <a:lnTo>
                      <a:pt x="140" y="184"/>
                    </a:lnTo>
                    <a:lnTo>
                      <a:pt x="137" y="185"/>
                    </a:lnTo>
                    <a:lnTo>
                      <a:pt x="135" y="186"/>
                    </a:lnTo>
                    <a:lnTo>
                      <a:pt x="134" y="189"/>
                    </a:lnTo>
                    <a:lnTo>
                      <a:pt x="132" y="190"/>
                    </a:lnTo>
                    <a:lnTo>
                      <a:pt x="115" y="196"/>
                    </a:lnTo>
                    <a:lnTo>
                      <a:pt x="98" y="202"/>
                    </a:lnTo>
                    <a:lnTo>
                      <a:pt x="82" y="209"/>
                    </a:lnTo>
                    <a:lnTo>
                      <a:pt x="66" y="216"/>
                    </a:lnTo>
                    <a:lnTo>
                      <a:pt x="49" y="223"/>
                    </a:lnTo>
                    <a:lnTo>
                      <a:pt x="33" y="229"/>
                    </a:lnTo>
                    <a:lnTo>
                      <a:pt x="16" y="235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7" name="Freeform 59"/>
              <p:cNvSpPr>
                <a:spLocks/>
              </p:cNvSpPr>
              <p:nvPr/>
            </p:nvSpPr>
            <p:spPr bwMode="auto">
              <a:xfrm>
                <a:off x="1435" y="3103"/>
                <a:ext cx="8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6" y="7"/>
                  </a:cxn>
                  <a:cxn ang="0">
                    <a:pos x="3" y="7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8" name="Freeform 60"/>
              <p:cNvSpPr>
                <a:spLocks/>
              </p:cNvSpPr>
              <p:nvPr/>
            </p:nvSpPr>
            <p:spPr bwMode="auto">
              <a:xfrm>
                <a:off x="1165" y="3025"/>
                <a:ext cx="92" cy="60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9"/>
                  </a:cxn>
                  <a:cxn ang="0">
                    <a:pos x="79" y="65"/>
                  </a:cxn>
                  <a:cxn ang="0">
                    <a:pos x="59" y="52"/>
                  </a:cxn>
                  <a:cxn ang="0">
                    <a:pos x="39" y="40"/>
                  </a:cxn>
                  <a:cxn ang="0">
                    <a:pos x="20" y="2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43" y="13"/>
                  </a:cxn>
                  <a:cxn ang="0">
                    <a:pos x="63" y="26"/>
                  </a:cxn>
                  <a:cxn ang="0">
                    <a:pos x="83" y="37"/>
                  </a:cxn>
                  <a:cxn ang="0">
                    <a:pos x="104" y="50"/>
                  </a:cxn>
                  <a:cxn ang="0">
                    <a:pos x="124" y="63"/>
                  </a:cxn>
                  <a:cxn ang="0">
                    <a:pos x="144" y="75"/>
                  </a:cxn>
                  <a:cxn ang="0">
                    <a:pos x="165" y="90"/>
                  </a:cxn>
                  <a:cxn ang="0">
                    <a:pos x="185" y="106"/>
                  </a:cxn>
                  <a:cxn ang="0">
                    <a:pos x="186" y="108"/>
                  </a:cxn>
                  <a:cxn ang="0">
                    <a:pos x="186" y="109"/>
                  </a:cxn>
                  <a:cxn ang="0">
                    <a:pos x="186" y="111"/>
                  </a:cxn>
                  <a:cxn ang="0">
                    <a:pos x="186" y="112"/>
                  </a:cxn>
                  <a:cxn ang="0">
                    <a:pos x="180" y="116"/>
                  </a:cxn>
                  <a:cxn ang="0">
                    <a:pos x="172" y="117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9"/>
                    </a:lnTo>
                    <a:lnTo>
                      <a:pt x="79" y="65"/>
                    </a:lnTo>
                    <a:lnTo>
                      <a:pt x="59" y="52"/>
                    </a:lnTo>
                    <a:lnTo>
                      <a:pt x="39" y="40"/>
                    </a:lnTo>
                    <a:lnTo>
                      <a:pt x="20" y="2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43" y="13"/>
                    </a:lnTo>
                    <a:lnTo>
                      <a:pt x="63" y="26"/>
                    </a:lnTo>
                    <a:lnTo>
                      <a:pt x="83" y="37"/>
                    </a:lnTo>
                    <a:lnTo>
                      <a:pt x="104" y="50"/>
                    </a:lnTo>
                    <a:lnTo>
                      <a:pt x="124" y="63"/>
                    </a:lnTo>
                    <a:lnTo>
                      <a:pt x="144" y="75"/>
                    </a:lnTo>
                    <a:lnTo>
                      <a:pt x="165" y="90"/>
                    </a:lnTo>
                    <a:lnTo>
                      <a:pt x="185" y="106"/>
                    </a:lnTo>
                    <a:lnTo>
                      <a:pt x="186" y="108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2"/>
                    </a:lnTo>
                    <a:lnTo>
                      <a:pt x="180" y="116"/>
                    </a:lnTo>
                    <a:lnTo>
                      <a:pt x="172" y="117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29" name="Freeform 61"/>
              <p:cNvSpPr>
                <a:spLocks/>
              </p:cNvSpPr>
              <p:nvPr/>
            </p:nvSpPr>
            <p:spPr bwMode="auto">
              <a:xfrm>
                <a:off x="1267" y="2978"/>
                <a:ext cx="80" cy="98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6"/>
                  </a:cxn>
                  <a:cxn ang="0">
                    <a:pos x="42" y="79"/>
                  </a:cxn>
                  <a:cxn ang="0">
                    <a:pos x="52" y="75"/>
                  </a:cxn>
                  <a:cxn ang="0">
                    <a:pos x="55" y="71"/>
                  </a:cxn>
                  <a:cxn ang="0">
                    <a:pos x="49" y="70"/>
                  </a:cxn>
                  <a:cxn ang="0">
                    <a:pos x="36" y="74"/>
                  </a:cxn>
                  <a:cxn ang="0">
                    <a:pos x="23" y="77"/>
                  </a:cxn>
                  <a:cxn ang="0">
                    <a:pos x="12" y="81"/>
                  </a:cxn>
                  <a:cxn ang="0">
                    <a:pos x="7" y="72"/>
                  </a:cxn>
                  <a:cxn ang="0">
                    <a:pos x="9" y="53"/>
                  </a:cxn>
                  <a:cxn ang="0">
                    <a:pos x="25" y="37"/>
                  </a:cxn>
                  <a:cxn ang="0">
                    <a:pos x="62" y="24"/>
                  </a:cxn>
                  <a:cxn ang="0">
                    <a:pos x="102" y="14"/>
                  </a:cxn>
                  <a:cxn ang="0">
                    <a:pos x="141" y="5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8" y="15"/>
                  </a:cxn>
                  <a:cxn ang="0">
                    <a:pos x="128" y="23"/>
                  </a:cxn>
                  <a:cxn ang="0">
                    <a:pos x="108" y="31"/>
                  </a:cxn>
                  <a:cxn ang="0">
                    <a:pos x="89" y="38"/>
                  </a:cxn>
                  <a:cxn ang="0">
                    <a:pos x="80" y="41"/>
                  </a:cxn>
                  <a:cxn ang="0">
                    <a:pos x="78" y="45"/>
                  </a:cxn>
                  <a:cxn ang="0">
                    <a:pos x="92" y="43"/>
                  </a:cxn>
                  <a:cxn ang="0">
                    <a:pos x="119" y="34"/>
                  </a:cxn>
                  <a:cxn ang="0">
                    <a:pos x="141" y="28"/>
                  </a:cxn>
                  <a:cxn ang="0">
                    <a:pos x="157" y="23"/>
                  </a:cxn>
                  <a:cxn ang="0">
                    <a:pos x="159" y="30"/>
                  </a:cxn>
                  <a:cxn ang="0">
                    <a:pos x="157" y="46"/>
                  </a:cxn>
                  <a:cxn ang="0">
                    <a:pos x="148" y="56"/>
                  </a:cxn>
                  <a:cxn ang="0">
                    <a:pos x="128" y="63"/>
                  </a:cxn>
                  <a:cxn ang="0">
                    <a:pos x="107" y="71"/>
                  </a:cxn>
                  <a:cxn ang="0">
                    <a:pos x="95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1" y="74"/>
                  </a:cxn>
                  <a:cxn ang="0">
                    <a:pos x="149" y="67"/>
                  </a:cxn>
                  <a:cxn ang="0">
                    <a:pos x="157" y="70"/>
                  </a:cxn>
                  <a:cxn ang="0">
                    <a:pos x="157" y="82"/>
                  </a:cxn>
                  <a:cxn ang="0">
                    <a:pos x="145" y="92"/>
                  </a:cxn>
                  <a:cxn ang="0">
                    <a:pos x="125" y="100"/>
                  </a:cxn>
                  <a:cxn ang="0">
                    <a:pos x="105" y="108"/>
                  </a:cxn>
                  <a:cxn ang="0">
                    <a:pos x="84" y="114"/>
                  </a:cxn>
                  <a:cxn ang="0">
                    <a:pos x="70" y="119"/>
                  </a:cxn>
                  <a:cxn ang="0">
                    <a:pos x="66" y="123"/>
                  </a:cxn>
                  <a:cxn ang="0">
                    <a:pos x="68" y="126"/>
                  </a:cxn>
                  <a:cxn ang="0">
                    <a:pos x="90" y="119"/>
                  </a:cxn>
                  <a:cxn ang="0">
                    <a:pos x="121" y="109"/>
                  </a:cxn>
                  <a:cxn ang="0">
                    <a:pos x="148" y="101"/>
                  </a:cxn>
                  <a:cxn ang="0">
                    <a:pos x="154" y="111"/>
                  </a:cxn>
                  <a:cxn ang="0">
                    <a:pos x="152" y="131"/>
                  </a:cxn>
                  <a:cxn ang="0">
                    <a:pos x="133" y="149"/>
                  </a:cxn>
                  <a:cxn ang="0">
                    <a:pos x="95" y="164"/>
                  </a:cxn>
                  <a:cxn ang="0">
                    <a:pos x="57" y="177"/>
                  </a:cxn>
                  <a:cxn ang="0">
                    <a:pos x="19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3"/>
                    </a:lnTo>
                    <a:lnTo>
                      <a:pt x="5" y="116"/>
                    </a:lnTo>
                    <a:lnTo>
                      <a:pt x="7" y="91"/>
                    </a:lnTo>
                    <a:lnTo>
                      <a:pt x="22" y="86"/>
                    </a:lnTo>
                    <a:lnTo>
                      <a:pt x="34" y="82"/>
                    </a:lnTo>
                    <a:lnTo>
                      <a:pt x="42" y="79"/>
                    </a:lnTo>
                    <a:lnTo>
                      <a:pt x="49" y="77"/>
                    </a:lnTo>
                    <a:lnTo>
                      <a:pt x="52" y="75"/>
                    </a:lnTo>
                    <a:lnTo>
                      <a:pt x="54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49" y="70"/>
                    </a:lnTo>
                    <a:lnTo>
                      <a:pt x="42" y="71"/>
                    </a:lnTo>
                    <a:lnTo>
                      <a:pt x="36" y="74"/>
                    </a:lnTo>
                    <a:lnTo>
                      <a:pt x="29" y="75"/>
                    </a:lnTo>
                    <a:lnTo>
                      <a:pt x="23" y="77"/>
                    </a:lnTo>
                    <a:lnTo>
                      <a:pt x="17" y="79"/>
                    </a:lnTo>
                    <a:lnTo>
                      <a:pt x="12" y="81"/>
                    </a:lnTo>
                    <a:lnTo>
                      <a:pt x="6" y="82"/>
                    </a:lnTo>
                    <a:lnTo>
                      <a:pt x="7" y="72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1" y="44"/>
                    </a:lnTo>
                    <a:lnTo>
                      <a:pt x="25" y="37"/>
                    </a:lnTo>
                    <a:lnTo>
                      <a:pt x="43" y="30"/>
                    </a:lnTo>
                    <a:lnTo>
                      <a:pt x="62" y="24"/>
                    </a:lnTo>
                    <a:lnTo>
                      <a:pt x="82" y="18"/>
                    </a:lnTo>
                    <a:lnTo>
                      <a:pt x="102" y="14"/>
                    </a:lnTo>
                    <a:lnTo>
                      <a:pt x="121" y="9"/>
                    </a:lnTo>
                    <a:lnTo>
                      <a:pt x="141" y="5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8" y="15"/>
                    </a:lnTo>
                    <a:lnTo>
                      <a:pt x="138" y="19"/>
                    </a:lnTo>
                    <a:lnTo>
                      <a:pt x="128" y="23"/>
                    </a:lnTo>
                    <a:lnTo>
                      <a:pt x="119" y="28"/>
                    </a:lnTo>
                    <a:lnTo>
                      <a:pt x="108" y="31"/>
                    </a:lnTo>
                    <a:lnTo>
                      <a:pt x="99" y="34"/>
                    </a:lnTo>
                    <a:lnTo>
                      <a:pt x="89" y="38"/>
                    </a:lnTo>
                    <a:lnTo>
                      <a:pt x="80" y="40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3"/>
                    </a:lnTo>
                    <a:lnTo>
                      <a:pt x="106" y="38"/>
                    </a:lnTo>
                    <a:lnTo>
                      <a:pt x="119" y="34"/>
                    </a:lnTo>
                    <a:lnTo>
                      <a:pt x="130" y="30"/>
                    </a:lnTo>
                    <a:lnTo>
                      <a:pt x="141" y="28"/>
                    </a:lnTo>
                    <a:lnTo>
                      <a:pt x="150" y="24"/>
                    </a:lnTo>
                    <a:lnTo>
                      <a:pt x="157" y="23"/>
                    </a:lnTo>
                    <a:lnTo>
                      <a:pt x="160" y="22"/>
                    </a:lnTo>
                    <a:lnTo>
                      <a:pt x="159" y="30"/>
                    </a:lnTo>
                    <a:lnTo>
                      <a:pt x="158" y="38"/>
                    </a:lnTo>
                    <a:lnTo>
                      <a:pt x="157" y="46"/>
                    </a:lnTo>
                    <a:lnTo>
                      <a:pt x="156" y="54"/>
                    </a:lnTo>
                    <a:lnTo>
                      <a:pt x="148" y="56"/>
                    </a:lnTo>
                    <a:lnTo>
                      <a:pt x="138" y="60"/>
                    </a:lnTo>
                    <a:lnTo>
                      <a:pt x="128" y="63"/>
                    </a:lnTo>
                    <a:lnTo>
                      <a:pt x="116" y="67"/>
                    </a:lnTo>
                    <a:lnTo>
                      <a:pt x="107" y="71"/>
                    </a:lnTo>
                    <a:lnTo>
                      <a:pt x="99" y="75"/>
                    </a:lnTo>
                    <a:lnTo>
                      <a:pt x="95" y="79"/>
                    </a:lnTo>
                    <a:lnTo>
                      <a:pt x="93" y="84"/>
                    </a:lnTo>
                    <a:lnTo>
                      <a:pt x="100" y="83"/>
                    </a:lnTo>
                    <a:lnTo>
                      <a:pt x="107" y="82"/>
                    </a:lnTo>
                    <a:lnTo>
                      <a:pt x="115" y="79"/>
                    </a:lnTo>
                    <a:lnTo>
                      <a:pt x="123" y="76"/>
                    </a:lnTo>
                    <a:lnTo>
                      <a:pt x="131" y="74"/>
                    </a:lnTo>
                    <a:lnTo>
                      <a:pt x="141" y="70"/>
                    </a:lnTo>
                    <a:lnTo>
                      <a:pt x="149" y="67"/>
                    </a:lnTo>
                    <a:lnTo>
                      <a:pt x="157" y="64"/>
                    </a:lnTo>
                    <a:lnTo>
                      <a:pt x="157" y="70"/>
                    </a:lnTo>
                    <a:lnTo>
                      <a:pt x="157" y="76"/>
                    </a:lnTo>
                    <a:lnTo>
                      <a:pt x="157" y="82"/>
                    </a:lnTo>
                    <a:lnTo>
                      <a:pt x="156" y="87"/>
                    </a:lnTo>
                    <a:lnTo>
                      <a:pt x="145" y="92"/>
                    </a:lnTo>
                    <a:lnTo>
                      <a:pt x="135" y="96"/>
                    </a:lnTo>
                    <a:lnTo>
                      <a:pt x="125" y="100"/>
                    </a:lnTo>
                    <a:lnTo>
                      <a:pt x="115" y="104"/>
                    </a:lnTo>
                    <a:lnTo>
                      <a:pt x="105" y="108"/>
                    </a:lnTo>
                    <a:lnTo>
                      <a:pt x="95" y="111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9"/>
                    </a:lnTo>
                    <a:lnTo>
                      <a:pt x="68" y="121"/>
                    </a:lnTo>
                    <a:lnTo>
                      <a:pt x="66" y="123"/>
                    </a:lnTo>
                    <a:lnTo>
                      <a:pt x="65" y="127"/>
                    </a:lnTo>
                    <a:lnTo>
                      <a:pt x="68" y="126"/>
                    </a:lnTo>
                    <a:lnTo>
                      <a:pt x="77" y="123"/>
                    </a:lnTo>
                    <a:lnTo>
                      <a:pt x="90" y="119"/>
                    </a:lnTo>
                    <a:lnTo>
                      <a:pt x="105" y="114"/>
                    </a:lnTo>
                    <a:lnTo>
                      <a:pt x="121" y="109"/>
                    </a:lnTo>
                    <a:lnTo>
                      <a:pt x="135" y="105"/>
                    </a:lnTo>
                    <a:lnTo>
                      <a:pt x="148" y="101"/>
                    </a:lnTo>
                    <a:lnTo>
                      <a:pt x="156" y="100"/>
                    </a:lnTo>
                    <a:lnTo>
                      <a:pt x="154" y="111"/>
                    </a:lnTo>
                    <a:lnTo>
                      <a:pt x="153" y="121"/>
                    </a:lnTo>
                    <a:lnTo>
                      <a:pt x="152" y="131"/>
                    </a:lnTo>
                    <a:lnTo>
                      <a:pt x="151" y="142"/>
                    </a:lnTo>
                    <a:lnTo>
                      <a:pt x="133" y="149"/>
                    </a:lnTo>
                    <a:lnTo>
                      <a:pt x="113" y="155"/>
                    </a:lnTo>
                    <a:lnTo>
                      <a:pt x="95" y="164"/>
                    </a:lnTo>
                    <a:lnTo>
                      <a:pt x="75" y="170"/>
                    </a:lnTo>
                    <a:lnTo>
                      <a:pt x="57" y="177"/>
                    </a:lnTo>
                    <a:lnTo>
                      <a:pt x="37" y="184"/>
                    </a:lnTo>
                    <a:lnTo>
                      <a:pt x="19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0" name="Freeform 62"/>
              <p:cNvSpPr>
                <a:spLocks/>
              </p:cNvSpPr>
              <p:nvPr/>
            </p:nvSpPr>
            <p:spPr bwMode="auto">
              <a:xfrm>
                <a:off x="1178" y="2947"/>
                <a:ext cx="90" cy="128"/>
              </a:xfrm>
              <a:custGeom>
                <a:avLst/>
                <a:gdLst/>
                <a:ahLst/>
                <a:cxnLst>
                  <a:cxn ang="0">
                    <a:pos x="123" y="226"/>
                  </a:cxn>
                  <a:cxn ang="0">
                    <a:pos x="63" y="187"/>
                  </a:cxn>
                  <a:cxn ang="0">
                    <a:pos x="5" y="151"/>
                  </a:cxn>
                  <a:cxn ang="0">
                    <a:pos x="9" y="133"/>
                  </a:cxn>
                  <a:cxn ang="0">
                    <a:pos x="41" y="142"/>
                  </a:cxn>
                  <a:cxn ang="0">
                    <a:pos x="60" y="151"/>
                  </a:cxn>
                  <a:cxn ang="0">
                    <a:pos x="79" y="161"/>
                  </a:cxn>
                  <a:cxn ang="0">
                    <a:pos x="81" y="159"/>
                  </a:cxn>
                  <a:cxn ang="0">
                    <a:pos x="64" y="144"/>
                  </a:cxn>
                  <a:cxn ang="0">
                    <a:pos x="38" y="129"/>
                  </a:cxn>
                  <a:cxn ang="0">
                    <a:pos x="16" y="110"/>
                  </a:cxn>
                  <a:cxn ang="0">
                    <a:pos x="3" y="86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3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6" y="66"/>
                  </a:cxn>
                  <a:cxn ang="0">
                    <a:pos x="7" y="49"/>
                  </a:cxn>
                  <a:cxn ang="0">
                    <a:pos x="16" y="49"/>
                  </a:cxn>
                  <a:cxn ang="0">
                    <a:pos x="39" y="60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9" y="23"/>
                  </a:cxn>
                  <a:cxn ang="0">
                    <a:pos x="119" y="61"/>
                  </a:cxn>
                  <a:cxn ang="0">
                    <a:pos x="178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2" y="139"/>
                  </a:cxn>
                  <a:cxn ang="0">
                    <a:pos x="152" y="143"/>
                  </a:cxn>
                  <a:cxn ang="0">
                    <a:pos x="166" y="148"/>
                  </a:cxn>
                  <a:cxn ang="0">
                    <a:pos x="174" y="160"/>
                  </a:cxn>
                  <a:cxn ang="0">
                    <a:pos x="172" y="172"/>
                  </a:cxn>
                  <a:cxn ang="0">
                    <a:pos x="170" y="173"/>
                  </a:cxn>
                  <a:cxn ang="0">
                    <a:pos x="138" y="154"/>
                  </a:cxn>
                  <a:cxn ang="0">
                    <a:pos x="105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7" y="168"/>
                  </a:cxn>
                  <a:cxn ang="0">
                    <a:pos x="169" y="204"/>
                  </a:cxn>
                  <a:cxn ang="0">
                    <a:pos x="167" y="227"/>
                  </a:cxn>
                  <a:cxn ang="0">
                    <a:pos x="142" y="216"/>
                  </a:cxn>
                  <a:cxn ang="0">
                    <a:pos x="120" y="203"/>
                  </a:cxn>
                  <a:cxn ang="0">
                    <a:pos x="107" y="200"/>
                  </a:cxn>
                  <a:cxn ang="0">
                    <a:pos x="131" y="216"/>
                  </a:cxn>
                  <a:cxn ang="0">
                    <a:pos x="160" y="234"/>
                  </a:cxn>
                  <a:cxn ang="0">
                    <a:pos x="166" y="246"/>
                  </a:cxn>
                  <a:cxn ang="0">
                    <a:pos x="163" y="256"/>
                  </a:cxn>
                  <a:cxn ang="0">
                    <a:pos x="161" y="254"/>
                  </a:cxn>
                </a:cxnLst>
                <a:rect l="0" t="0" r="r" b="b"/>
                <a:pathLst>
                  <a:path w="178" h="256">
                    <a:moveTo>
                      <a:pt x="161" y="254"/>
                    </a:moveTo>
                    <a:lnTo>
                      <a:pt x="143" y="240"/>
                    </a:lnTo>
                    <a:lnTo>
                      <a:pt x="123" y="226"/>
                    </a:lnTo>
                    <a:lnTo>
                      <a:pt x="104" y="212"/>
                    </a:lnTo>
                    <a:lnTo>
                      <a:pt x="83" y="199"/>
                    </a:lnTo>
                    <a:lnTo>
                      <a:pt x="63" y="187"/>
                    </a:lnTo>
                    <a:lnTo>
                      <a:pt x="44" y="175"/>
                    </a:lnTo>
                    <a:lnTo>
                      <a:pt x="24" y="162"/>
                    </a:lnTo>
                    <a:lnTo>
                      <a:pt x="5" y="151"/>
                    </a:lnTo>
                    <a:lnTo>
                      <a:pt x="0" y="140"/>
                    </a:lnTo>
                    <a:lnTo>
                      <a:pt x="2" y="135"/>
                    </a:lnTo>
                    <a:lnTo>
                      <a:pt x="9" y="133"/>
                    </a:lnTo>
                    <a:lnTo>
                      <a:pt x="18" y="135"/>
                    </a:lnTo>
                    <a:lnTo>
                      <a:pt x="30" y="137"/>
                    </a:lnTo>
                    <a:lnTo>
                      <a:pt x="41" y="142"/>
                    </a:lnTo>
                    <a:lnTo>
                      <a:pt x="51" y="145"/>
                    </a:lnTo>
                    <a:lnTo>
                      <a:pt x="56" y="147"/>
                    </a:lnTo>
                    <a:lnTo>
                      <a:pt x="60" y="151"/>
                    </a:lnTo>
                    <a:lnTo>
                      <a:pt x="66" y="155"/>
                    </a:lnTo>
                    <a:lnTo>
                      <a:pt x="73" y="159"/>
                    </a:lnTo>
                    <a:lnTo>
                      <a:pt x="79" y="161"/>
                    </a:lnTo>
                    <a:lnTo>
                      <a:pt x="81" y="160"/>
                    </a:lnTo>
                    <a:lnTo>
                      <a:pt x="81" y="159"/>
                    </a:lnTo>
                    <a:lnTo>
                      <a:pt x="81" y="159"/>
                    </a:lnTo>
                    <a:lnTo>
                      <a:pt x="82" y="158"/>
                    </a:lnTo>
                    <a:lnTo>
                      <a:pt x="74" y="151"/>
                    </a:lnTo>
                    <a:lnTo>
                      <a:pt x="64" y="144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38" y="129"/>
                    </a:lnTo>
                    <a:lnTo>
                      <a:pt x="30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7" y="102"/>
                    </a:lnTo>
                    <a:lnTo>
                      <a:pt x="3" y="94"/>
                    </a:lnTo>
                    <a:lnTo>
                      <a:pt x="3" y="86"/>
                    </a:lnTo>
                    <a:lnTo>
                      <a:pt x="5" y="74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3"/>
                    </a:lnTo>
                    <a:lnTo>
                      <a:pt x="25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38" y="86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6" y="66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49"/>
                    </a:lnTo>
                    <a:lnTo>
                      <a:pt x="7" y="45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9" y="60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4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6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9" y="23"/>
                    </a:lnTo>
                    <a:lnTo>
                      <a:pt x="78" y="36"/>
                    </a:lnTo>
                    <a:lnTo>
                      <a:pt x="99" y="47"/>
                    </a:lnTo>
                    <a:lnTo>
                      <a:pt x="119" y="61"/>
                    </a:lnTo>
                    <a:lnTo>
                      <a:pt x="138" y="74"/>
                    </a:lnTo>
                    <a:lnTo>
                      <a:pt x="159" y="87"/>
                    </a:lnTo>
                    <a:lnTo>
                      <a:pt x="178" y="102"/>
                    </a:lnTo>
                    <a:lnTo>
                      <a:pt x="177" y="112"/>
                    </a:lnTo>
                    <a:lnTo>
                      <a:pt x="177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8" y="138"/>
                    </a:lnTo>
                    <a:lnTo>
                      <a:pt x="153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5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1"/>
                    </a:lnTo>
                    <a:lnTo>
                      <a:pt x="174" y="155"/>
                    </a:lnTo>
                    <a:lnTo>
                      <a:pt x="174" y="160"/>
                    </a:lnTo>
                    <a:lnTo>
                      <a:pt x="174" y="166"/>
                    </a:lnTo>
                    <a:lnTo>
                      <a:pt x="173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0" y="173"/>
                    </a:lnTo>
                    <a:lnTo>
                      <a:pt x="160" y="167"/>
                    </a:lnTo>
                    <a:lnTo>
                      <a:pt x="149" y="160"/>
                    </a:lnTo>
                    <a:lnTo>
                      <a:pt x="138" y="154"/>
                    </a:lnTo>
                    <a:lnTo>
                      <a:pt x="127" y="148"/>
                    </a:lnTo>
                    <a:lnTo>
                      <a:pt x="115" y="143"/>
                    </a:lnTo>
                    <a:lnTo>
                      <a:pt x="105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6"/>
                    </a:lnTo>
                    <a:lnTo>
                      <a:pt x="83" y="137"/>
                    </a:lnTo>
                    <a:lnTo>
                      <a:pt x="94" y="142"/>
                    </a:lnTo>
                    <a:lnTo>
                      <a:pt x="105" y="147"/>
                    </a:lnTo>
                    <a:lnTo>
                      <a:pt x="115" y="152"/>
                    </a:lnTo>
                    <a:lnTo>
                      <a:pt x="127" y="157"/>
                    </a:lnTo>
                    <a:lnTo>
                      <a:pt x="137" y="162"/>
                    </a:lnTo>
                    <a:lnTo>
                      <a:pt x="147" y="168"/>
                    </a:lnTo>
                    <a:lnTo>
                      <a:pt x="158" y="175"/>
                    </a:lnTo>
                    <a:lnTo>
                      <a:pt x="169" y="182"/>
                    </a:lnTo>
                    <a:lnTo>
                      <a:pt x="169" y="204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7"/>
                    </a:lnTo>
                    <a:lnTo>
                      <a:pt x="158" y="225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5" y="212"/>
                    </a:lnTo>
                    <a:lnTo>
                      <a:pt x="127" y="207"/>
                    </a:lnTo>
                    <a:lnTo>
                      <a:pt x="120" y="203"/>
                    </a:lnTo>
                    <a:lnTo>
                      <a:pt x="112" y="198"/>
                    </a:lnTo>
                    <a:lnTo>
                      <a:pt x="105" y="196"/>
                    </a:lnTo>
                    <a:lnTo>
                      <a:pt x="107" y="200"/>
                    </a:lnTo>
                    <a:lnTo>
                      <a:pt x="114" y="205"/>
                    </a:lnTo>
                    <a:lnTo>
                      <a:pt x="122" y="211"/>
                    </a:lnTo>
                    <a:lnTo>
                      <a:pt x="131" y="216"/>
                    </a:lnTo>
                    <a:lnTo>
                      <a:pt x="142" y="223"/>
                    </a:lnTo>
                    <a:lnTo>
                      <a:pt x="151" y="229"/>
                    </a:lnTo>
                    <a:lnTo>
                      <a:pt x="160" y="234"/>
                    </a:lnTo>
                    <a:lnTo>
                      <a:pt x="166" y="238"/>
                    </a:lnTo>
                    <a:lnTo>
                      <a:pt x="166" y="242"/>
                    </a:lnTo>
                    <a:lnTo>
                      <a:pt x="166" y="246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6"/>
                    </a:lnTo>
                    <a:lnTo>
                      <a:pt x="162" y="256"/>
                    </a:lnTo>
                    <a:lnTo>
                      <a:pt x="162" y="256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1" name="Freeform 63"/>
              <p:cNvSpPr>
                <a:spLocks/>
              </p:cNvSpPr>
              <p:nvPr/>
            </p:nvSpPr>
            <p:spPr bwMode="auto">
              <a:xfrm>
                <a:off x="1348" y="2966"/>
                <a:ext cx="34" cy="80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0" y="139"/>
                  </a:cxn>
                  <a:cxn ang="0">
                    <a:pos x="2" y="102"/>
                  </a:cxn>
                  <a:cxn ang="0">
                    <a:pos x="4" y="59"/>
                  </a:cxn>
                  <a:cxn ang="0">
                    <a:pos x="5" y="19"/>
                  </a:cxn>
                  <a:cxn ang="0">
                    <a:pos x="12" y="16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5" y="8"/>
                  </a:cxn>
                  <a:cxn ang="0">
                    <a:pos x="43" y="6"/>
                  </a:cxn>
                  <a:cxn ang="0">
                    <a:pos x="51" y="4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6" y="67"/>
                  </a:cxn>
                  <a:cxn ang="0">
                    <a:pos x="64" y="108"/>
                  </a:cxn>
                  <a:cxn ang="0">
                    <a:pos x="62" y="134"/>
                  </a:cxn>
                  <a:cxn ang="0">
                    <a:pos x="54" y="137"/>
                  </a:cxn>
                  <a:cxn ang="0">
                    <a:pos x="47" y="140"/>
                  </a:cxn>
                  <a:cxn ang="0">
                    <a:pos x="38" y="145"/>
                  </a:cxn>
                  <a:cxn ang="0">
                    <a:pos x="29" y="149"/>
                  </a:cxn>
                  <a:cxn ang="0">
                    <a:pos x="21" y="152"/>
                  </a:cxn>
                  <a:cxn ang="0">
                    <a:pos x="13" y="155"/>
                  </a:cxn>
                  <a:cxn ang="0">
                    <a:pos x="6" y="158"/>
                  </a:cxn>
                  <a:cxn ang="0">
                    <a:pos x="0" y="159"/>
                  </a:cxn>
                </a:cxnLst>
                <a:rect l="0" t="0" r="r" b="b"/>
                <a:pathLst>
                  <a:path w="69" h="159">
                    <a:moveTo>
                      <a:pt x="0" y="159"/>
                    </a:moveTo>
                    <a:lnTo>
                      <a:pt x="0" y="139"/>
                    </a:lnTo>
                    <a:lnTo>
                      <a:pt x="2" y="102"/>
                    </a:lnTo>
                    <a:lnTo>
                      <a:pt x="4" y="59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5" y="8"/>
                    </a:lnTo>
                    <a:lnTo>
                      <a:pt x="43" y="6"/>
                    </a:lnTo>
                    <a:lnTo>
                      <a:pt x="51" y="4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6" y="67"/>
                    </a:lnTo>
                    <a:lnTo>
                      <a:pt x="64" y="108"/>
                    </a:lnTo>
                    <a:lnTo>
                      <a:pt x="62" y="134"/>
                    </a:lnTo>
                    <a:lnTo>
                      <a:pt x="54" y="137"/>
                    </a:lnTo>
                    <a:lnTo>
                      <a:pt x="47" y="140"/>
                    </a:lnTo>
                    <a:lnTo>
                      <a:pt x="38" y="145"/>
                    </a:lnTo>
                    <a:lnTo>
                      <a:pt x="29" y="149"/>
                    </a:lnTo>
                    <a:lnTo>
                      <a:pt x="21" y="152"/>
                    </a:lnTo>
                    <a:lnTo>
                      <a:pt x="13" y="155"/>
                    </a:lnTo>
                    <a:lnTo>
                      <a:pt x="6" y="158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2" name="Freeform 64"/>
              <p:cNvSpPr>
                <a:spLocks/>
              </p:cNvSpPr>
              <p:nvPr/>
            </p:nvSpPr>
            <p:spPr bwMode="auto">
              <a:xfrm>
                <a:off x="1384" y="2938"/>
                <a:ext cx="74" cy="92"/>
              </a:xfrm>
              <a:custGeom>
                <a:avLst/>
                <a:gdLst/>
                <a:ahLst/>
                <a:cxnLst>
                  <a:cxn ang="0">
                    <a:pos x="1" y="179"/>
                  </a:cxn>
                  <a:cxn ang="0">
                    <a:pos x="9" y="162"/>
                  </a:cxn>
                  <a:cxn ang="0">
                    <a:pos x="28" y="153"/>
                  </a:cxn>
                  <a:cxn ang="0">
                    <a:pos x="47" y="145"/>
                  </a:cxn>
                  <a:cxn ang="0">
                    <a:pos x="55" y="139"/>
                  </a:cxn>
                  <a:cxn ang="0">
                    <a:pos x="48" y="137"/>
                  </a:cxn>
                  <a:cxn ang="0">
                    <a:pos x="28" y="144"/>
                  </a:cxn>
                  <a:cxn ang="0">
                    <a:pos x="8" y="153"/>
                  </a:cxn>
                  <a:cxn ang="0">
                    <a:pos x="4" y="134"/>
                  </a:cxn>
                  <a:cxn ang="0">
                    <a:pos x="15" y="109"/>
                  </a:cxn>
                  <a:cxn ang="0">
                    <a:pos x="46" y="97"/>
                  </a:cxn>
                  <a:cxn ang="0">
                    <a:pos x="80" y="87"/>
                  </a:cxn>
                  <a:cxn ang="0">
                    <a:pos x="68" y="83"/>
                  </a:cxn>
                  <a:cxn ang="0">
                    <a:pos x="36" y="91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7"/>
                  </a:cxn>
                  <a:cxn ang="0">
                    <a:pos x="47" y="37"/>
                  </a:cxn>
                  <a:cxn ang="0">
                    <a:pos x="75" y="29"/>
                  </a:cxn>
                  <a:cxn ang="0">
                    <a:pos x="99" y="16"/>
                  </a:cxn>
                  <a:cxn ang="0">
                    <a:pos x="130" y="3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4" y="29"/>
                  </a:cxn>
                  <a:cxn ang="0">
                    <a:pos x="98" y="37"/>
                  </a:cxn>
                  <a:cxn ang="0">
                    <a:pos x="85" y="44"/>
                  </a:cxn>
                  <a:cxn ang="0">
                    <a:pos x="89" y="49"/>
                  </a:cxn>
                  <a:cxn ang="0">
                    <a:pos x="109" y="41"/>
                  </a:cxn>
                  <a:cxn ang="0">
                    <a:pos x="131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6"/>
                  </a:cxn>
                  <a:cxn ang="0">
                    <a:pos x="86" y="109"/>
                  </a:cxn>
                  <a:cxn ang="0">
                    <a:pos x="70" y="113"/>
                  </a:cxn>
                  <a:cxn ang="0">
                    <a:pos x="65" y="114"/>
                  </a:cxn>
                  <a:cxn ang="0">
                    <a:pos x="65" y="119"/>
                  </a:cxn>
                  <a:cxn ang="0">
                    <a:pos x="76" y="119"/>
                  </a:cxn>
                  <a:cxn ang="0">
                    <a:pos x="95" y="115"/>
                  </a:cxn>
                  <a:cxn ang="0">
                    <a:pos x="114" y="113"/>
                  </a:cxn>
                  <a:cxn ang="0">
                    <a:pos x="133" y="119"/>
                  </a:cxn>
                  <a:cxn ang="0">
                    <a:pos x="149" y="127"/>
                  </a:cxn>
                  <a:cxn ang="0">
                    <a:pos x="137" y="136"/>
                  </a:cxn>
                  <a:cxn ang="0">
                    <a:pos x="113" y="144"/>
                  </a:cxn>
                  <a:cxn ang="0">
                    <a:pos x="77" y="157"/>
                  </a:cxn>
                  <a:cxn ang="0">
                    <a:pos x="46" y="171"/>
                  </a:cxn>
                  <a:cxn ang="0">
                    <a:pos x="22" y="181"/>
                  </a:cxn>
                  <a:cxn ang="0">
                    <a:pos x="1" y="185"/>
                  </a:cxn>
                </a:cxnLst>
                <a:rect l="0" t="0" r="r" b="b"/>
                <a:pathLst>
                  <a:path w="149" h="185">
                    <a:moveTo>
                      <a:pt x="1" y="185"/>
                    </a:moveTo>
                    <a:lnTo>
                      <a:pt x="0" y="181"/>
                    </a:lnTo>
                    <a:lnTo>
                      <a:pt x="1" y="179"/>
                    </a:lnTo>
                    <a:lnTo>
                      <a:pt x="1" y="174"/>
                    </a:lnTo>
                    <a:lnTo>
                      <a:pt x="4" y="165"/>
                    </a:lnTo>
                    <a:lnTo>
                      <a:pt x="9" y="162"/>
                    </a:lnTo>
                    <a:lnTo>
                      <a:pt x="15" y="158"/>
                    </a:lnTo>
                    <a:lnTo>
                      <a:pt x="22" y="156"/>
                    </a:lnTo>
                    <a:lnTo>
                      <a:pt x="28" y="153"/>
                    </a:lnTo>
                    <a:lnTo>
                      <a:pt x="35" y="150"/>
                    </a:lnTo>
                    <a:lnTo>
                      <a:pt x="40" y="148"/>
                    </a:lnTo>
                    <a:lnTo>
                      <a:pt x="47" y="145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48" y="137"/>
                    </a:lnTo>
                    <a:lnTo>
                      <a:pt x="42" y="139"/>
                    </a:lnTo>
                    <a:lnTo>
                      <a:pt x="35" y="142"/>
                    </a:lnTo>
                    <a:lnTo>
                      <a:pt x="28" y="144"/>
                    </a:lnTo>
                    <a:lnTo>
                      <a:pt x="21" y="148"/>
                    </a:lnTo>
                    <a:lnTo>
                      <a:pt x="14" y="151"/>
                    </a:lnTo>
                    <a:lnTo>
                      <a:pt x="8" y="153"/>
                    </a:lnTo>
                    <a:lnTo>
                      <a:pt x="2" y="155"/>
                    </a:lnTo>
                    <a:lnTo>
                      <a:pt x="4" y="144"/>
                    </a:lnTo>
                    <a:lnTo>
                      <a:pt x="4" y="134"/>
                    </a:lnTo>
                    <a:lnTo>
                      <a:pt x="4" y="124"/>
                    </a:lnTo>
                    <a:lnTo>
                      <a:pt x="5" y="113"/>
                    </a:lnTo>
                    <a:lnTo>
                      <a:pt x="15" y="109"/>
                    </a:lnTo>
                    <a:lnTo>
                      <a:pt x="24" y="104"/>
                    </a:lnTo>
                    <a:lnTo>
                      <a:pt x="36" y="100"/>
                    </a:lnTo>
                    <a:lnTo>
                      <a:pt x="46" y="97"/>
                    </a:lnTo>
                    <a:lnTo>
                      <a:pt x="58" y="95"/>
                    </a:lnTo>
                    <a:lnTo>
                      <a:pt x="68" y="90"/>
                    </a:lnTo>
                    <a:lnTo>
                      <a:pt x="80" y="87"/>
                    </a:lnTo>
                    <a:lnTo>
                      <a:pt x="90" y="81"/>
                    </a:lnTo>
                    <a:lnTo>
                      <a:pt x="80" y="82"/>
                    </a:lnTo>
                    <a:lnTo>
                      <a:pt x="68" y="83"/>
                    </a:lnTo>
                    <a:lnTo>
                      <a:pt x="58" y="86"/>
                    </a:lnTo>
                    <a:lnTo>
                      <a:pt x="47" y="89"/>
                    </a:lnTo>
                    <a:lnTo>
                      <a:pt x="36" y="91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7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1"/>
                    </a:lnTo>
                    <a:lnTo>
                      <a:pt x="22" y="47"/>
                    </a:lnTo>
                    <a:lnTo>
                      <a:pt x="30" y="44"/>
                    </a:lnTo>
                    <a:lnTo>
                      <a:pt x="39" y="41"/>
                    </a:lnTo>
                    <a:lnTo>
                      <a:pt x="47" y="37"/>
                    </a:lnTo>
                    <a:lnTo>
                      <a:pt x="57" y="35"/>
                    </a:lnTo>
                    <a:lnTo>
                      <a:pt x="66" y="33"/>
                    </a:lnTo>
                    <a:lnTo>
                      <a:pt x="75" y="29"/>
                    </a:lnTo>
                    <a:lnTo>
                      <a:pt x="81" y="26"/>
                    </a:lnTo>
                    <a:lnTo>
                      <a:pt x="89" y="21"/>
                    </a:lnTo>
                    <a:lnTo>
                      <a:pt x="99" y="16"/>
                    </a:lnTo>
                    <a:lnTo>
                      <a:pt x="109" y="11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8"/>
                    </a:lnTo>
                    <a:lnTo>
                      <a:pt x="145" y="13"/>
                    </a:lnTo>
                    <a:lnTo>
                      <a:pt x="145" y="18"/>
                    </a:lnTo>
                    <a:lnTo>
                      <a:pt x="139" y="22"/>
                    </a:lnTo>
                    <a:lnTo>
                      <a:pt x="133" y="26"/>
                    </a:lnTo>
                    <a:lnTo>
                      <a:pt x="124" y="29"/>
                    </a:lnTo>
                    <a:lnTo>
                      <a:pt x="116" y="33"/>
                    </a:lnTo>
                    <a:lnTo>
                      <a:pt x="107" y="35"/>
                    </a:lnTo>
                    <a:lnTo>
                      <a:pt x="98" y="37"/>
                    </a:lnTo>
                    <a:lnTo>
                      <a:pt x="91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6" y="47"/>
                    </a:lnTo>
                    <a:lnTo>
                      <a:pt x="89" y="49"/>
                    </a:lnTo>
                    <a:lnTo>
                      <a:pt x="96" y="46"/>
                    </a:lnTo>
                    <a:lnTo>
                      <a:pt x="103" y="43"/>
                    </a:lnTo>
                    <a:lnTo>
                      <a:pt x="109" y="41"/>
                    </a:lnTo>
                    <a:lnTo>
                      <a:pt x="118" y="37"/>
                    </a:lnTo>
                    <a:lnTo>
                      <a:pt x="124" y="35"/>
                    </a:lnTo>
                    <a:lnTo>
                      <a:pt x="131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8"/>
                    </a:lnTo>
                    <a:lnTo>
                      <a:pt x="145" y="73"/>
                    </a:lnTo>
                    <a:lnTo>
                      <a:pt x="144" y="87"/>
                    </a:lnTo>
                    <a:lnTo>
                      <a:pt x="136" y="89"/>
                    </a:lnTo>
                    <a:lnTo>
                      <a:pt x="130" y="92"/>
                    </a:lnTo>
                    <a:lnTo>
                      <a:pt x="123" y="96"/>
                    </a:lnTo>
                    <a:lnTo>
                      <a:pt x="111" y="103"/>
                    </a:lnTo>
                    <a:lnTo>
                      <a:pt x="97" y="106"/>
                    </a:lnTo>
                    <a:lnTo>
                      <a:pt x="86" y="109"/>
                    </a:lnTo>
                    <a:lnTo>
                      <a:pt x="80" y="111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5"/>
                    </a:lnTo>
                    <a:lnTo>
                      <a:pt x="65" y="117"/>
                    </a:lnTo>
                    <a:lnTo>
                      <a:pt x="65" y="119"/>
                    </a:lnTo>
                    <a:lnTo>
                      <a:pt x="65" y="120"/>
                    </a:lnTo>
                    <a:lnTo>
                      <a:pt x="70" y="120"/>
                    </a:lnTo>
                    <a:lnTo>
                      <a:pt x="76" y="119"/>
                    </a:lnTo>
                    <a:lnTo>
                      <a:pt x="83" y="118"/>
                    </a:lnTo>
                    <a:lnTo>
                      <a:pt x="89" y="117"/>
                    </a:lnTo>
                    <a:lnTo>
                      <a:pt x="95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19" y="115"/>
                    </a:lnTo>
                    <a:lnTo>
                      <a:pt x="124" y="117"/>
                    </a:lnTo>
                    <a:lnTo>
                      <a:pt x="133" y="119"/>
                    </a:lnTo>
                    <a:lnTo>
                      <a:pt x="147" y="122"/>
                    </a:lnTo>
                    <a:lnTo>
                      <a:pt x="147" y="125"/>
                    </a:lnTo>
                    <a:lnTo>
                      <a:pt x="149" y="127"/>
                    </a:lnTo>
                    <a:lnTo>
                      <a:pt x="149" y="130"/>
                    </a:lnTo>
                    <a:lnTo>
                      <a:pt x="149" y="133"/>
                    </a:lnTo>
                    <a:lnTo>
                      <a:pt x="137" y="136"/>
                    </a:lnTo>
                    <a:lnTo>
                      <a:pt x="128" y="139"/>
                    </a:lnTo>
                    <a:lnTo>
                      <a:pt x="120" y="142"/>
                    </a:lnTo>
                    <a:lnTo>
                      <a:pt x="113" y="144"/>
                    </a:lnTo>
                    <a:lnTo>
                      <a:pt x="104" y="148"/>
                    </a:lnTo>
                    <a:lnTo>
                      <a:pt x="92" y="151"/>
                    </a:lnTo>
                    <a:lnTo>
                      <a:pt x="77" y="157"/>
                    </a:lnTo>
                    <a:lnTo>
                      <a:pt x="59" y="164"/>
                    </a:lnTo>
                    <a:lnTo>
                      <a:pt x="53" y="167"/>
                    </a:lnTo>
                    <a:lnTo>
                      <a:pt x="46" y="171"/>
                    </a:lnTo>
                    <a:lnTo>
                      <a:pt x="38" y="174"/>
                    </a:lnTo>
                    <a:lnTo>
                      <a:pt x="30" y="178"/>
                    </a:lnTo>
                    <a:lnTo>
                      <a:pt x="22" y="181"/>
                    </a:lnTo>
                    <a:lnTo>
                      <a:pt x="14" y="183"/>
                    </a:lnTo>
                    <a:lnTo>
                      <a:pt x="7" y="185"/>
                    </a:lnTo>
                    <a:lnTo>
                      <a:pt x="1" y="185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3" name="Freeform 65"/>
              <p:cNvSpPr>
                <a:spLocks/>
              </p:cNvSpPr>
              <p:nvPr/>
            </p:nvSpPr>
            <p:spPr bwMode="auto">
              <a:xfrm>
                <a:off x="1191" y="2926"/>
                <a:ext cx="153" cy="69"/>
              </a:xfrm>
              <a:custGeom>
                <a:avLst/>
                <a:gdLst/>
                <a:ahLst/>
                <a:cxnLst>
                  <a:cxn ang="0">
                    <a:pos x="137" y="125"/>
                  </a:cxn>
                  <a:cxn ang="0">
                    <a:pos x="102" y="102"/>
                  </a:cxn>
                  <a:cxn ang="0">
                    <a:pos x="65" y="80"/>
                  </a:cxn>
                  <a:cxn ang="0">
                    <a:pos x="30" y="58"/>
                  </a:cxn>
                  <a:cxn ang="0">
                    <a:pos x="7" y="42"/>
                  </a:cxn>
                  <a:cxn ang="0">
                    <a:pos x="1" y="35"/>
                  </a:cxn>
                  <a:cxn ang="0">
                    <a:pos x="16" y="27"/>
                  </a:cxn>
                  <a:cxn ang="0">
                    <a:pos x="48" y="19"/>
                  </a:cxn>
                  <a:cxn ang="0">
                    <a:pos x="80" y="12"/>
                  </a:cxn>
                  <a:cxn ang="0">
                    <a:pos x="112" y="4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4"/>
                  </a:cxn>
                  <a:cxn ang="0">
                    <a:pos x="125" y="20"/>
                  </a:cxn>
                  <a:cxn ang="0">
                    <a:pos x="106" y="24"/>
                  </a:cxn>
                  <a:cxn ang="0">
                    <a:pos x="89" y="27"/>
                  </a:cxn>
                  <a:cxn ang="0">
                    <a:pos x="79" y="36"/>
                  </a:cxn>
                  <a:cxn ang="0">
                    <a:pos x="74" y="53"/>
                  </a:cxn>
                  <a:cxn ang="0">
                    <a:pos x="94" y="77"/>
                  </a:cxn>
                  <a:cxn ang="0">
                    <a:pos x="122" y="98"/>
                  </a:cxn>
                  <a:cxn ang="0">
                    <a:pos x="135" y="107"/>
                  </a:cxn>
                  <a:cxn ang="0">
                    <a:pos x="141" y="111"/>
                  </a:cxn>
                  <a:cxn ang="0">
                    <a:pos x="151" y="107"/>
                  </a:cxn>
                  <a:cxn ang="0">
                    <a:pos x="164" y="103"/>
                  </a:cxn>
                  <a:cxn ang="0">
                    <a:pos x="175" y="104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9"/>
                  </a:cxn>
                  <a:cxn ang="0">
                    <a:pos x="258" y="92"/>
                  </a:cxn>
                  <a:cxn ang="0">
                    <a:pos x="282" y="88"/>
                  </a:cxn>
                  <a:cxn ang="0">
                    <a:pos x="296" y="88"/>
                  </a:cxn>
                  <a:cxn ang="0">
                    <a:pos x="302" y="91"/>
                  </a:cxn>
                  <a:cxn ang="0">
                    <a:pos x="296" y="98"/>
                  </a:cxn>
                  <a:cxn ang="0">
                    <a:pos x="261" y="110"/>
                  </a:cxn>
                  <a:cxn ang="0">
                    <a:pos x="217" y="121"/>
                  </a:cxn>
                  <a:cxn ang="0">
                    <a:pos x="183" y="129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7" y="125"/>
                    </a:lnTo>
                    <a:lnTo>
                      <a:pt x="120" y="113"/>
                    </a:lnTo>
                    <a:lnTo>
                      <a:pt x="102" y="102"/>
                    </a:lnTo>
                    <a:lnTo>
                      <a:pt x="83" y="91"/>
                    </a:lnTo>
                    <a:lnTo>
                      <a:pt x="65" y="80"/>
                    </a:lnTo>
                    <a:lnTo>
                      <a:pt x="48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6" y="27"/>
                    </a:lnTo>
                    <a:lnTo>
                      <a:pt x="31" y="23"/>
                    </a:lnTo>
                    <a:lnTo>
                      <a:pt x="48" y="19"/>
                    </a:lnTo>
                    <a:lnTo>
                      <a:pt x="64" y="15"/>
                    </a:lnTo>
                    <a:lnTo>
                      <a:pt x="80" y="12"/>
                    </a:lnTo>
                    <a:lnTo>
                      <a:pt x="96" y="8"/>
                    </a:lnTo>
                    <a:lnTo>
                      <a:pt x="112" y="4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4"/>
                    </a:lnTo>
                    <a:lnTo>
                      <a:pt x="144" y="6"/>
                    </a:lnTo>
                    <a:lnTo>
                      <a:pt x="149" y="9"/>
                    </a:lnTo>
                    <a:lnTo>
                      <a:pt x="142" y="14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6"/>
                    </a:lnTo>
                    <a:lnTo>
                      <a:pt x="89" y="27"/>
                    </a:lnTo>
                    <a:lnTo>
                      <a:pt x="81" y="28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3" y="61"/>
                    </a:lnTo>
                    <a:lnTo>
                      <a:pt x="94" y="77"/>
                    </a:lnTo>
                    <a:lnTo>
                      <a:pt x="110" y="89"/>
                    </a:lnTo>
                    <a:lnTo>
                      <a:pt x="122" y="98"/>
                    </a:lnTo>
                    <a:lnTo>
                      <a:pt x="130" y="104"/>
                    </a:lnTo>
                    <a:lnTo>
                      <a:pt x="135" y="107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2" y="112"/>
                    </a:lnTo>
                    <a:lnTo>
                      <a:pt x="151" y="107"/>
                    </a:lnTo>
                    <a:lnTo>
                      <a:pt x="158" y="104"/>
                    </a:lnTo>
                    <a:lnTo>
                      <a:pt x="164" y="103"/>
                    </a:lnTo>
                    <a:lnTo>
                      <a:pt x="170" y="103"/>
                    </a:lnTo>
                    <a:lnTo>
                      <a:pt x="175" y="104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200" y="109"/>
                    </a:lnTo>
                    <a:lnTo>
                      <a:pt x="211" y="105"/>
                    </a:lnTo>
                    <a:lnTo>
                      <a:pt x="223" y="102"/>
                    </a:lnTo>
                    <a:lnTo>
                      <a:pt x="234" y="99"/>
                    </a:lnTo>
                    <a:lnTo>
                      <a:pt x="246" y="96"/>
                    </a:lnTo>
                    <a:lnTo>
                      <a:pt x="258" y="92"/>
                    </a:lnTo>
                    <a:lnTo>
                      <a:pt x="270" y="90"/>
                    </a:lnTo>
                    <a:lnTo>
                      <a:pt x="282" y="88"/>
                    </a:lnTo>
                    <a:lnTo>
                      <a:pt x="294" y="85"/>
                    </a:lnTo>
                    <a:lnTo>
                      <a:pt x="296" y="88"/>
                    </a:lnTo>
                    <a:lnTo>
                      <a:pt x="300" y="89"/>
                    </a:lnTo>
                    <a:lnTo>
                      <a:pt x="302" y="91"/>
                    </a:lnTo>
                    <a:lnTo>
                      <a:pt x="305" y="94"/>
                    </a:lnTo>
                    <a:lnTo>
                      <a:pt x="296" y="98"/>
                    </a:lnTo>
                    <a:lnTo>
                      <a:pt x="281" y="104"/>
                    </a:lnTo>
                    <a:lnTo>
                      <a:pt x="261" y="110"/>
                    </a:lnTo>
                    <a:lnTo>
                      <a:pt x="239" y="115"/>
                    </a:lnTo>
                    <a:lnTo>
                      <a:pt x="217" y="121"/>
                    </a:lnTo>
                    <a:lnTo>
                      <a:pt x="197" y="126"/>
                    </a:lnTo>
                    <a:lnTo>
                      <a:pt x="183" y="129"/>
                    </a:lnTo>
                    <a:lnTo>
                      <a:pt x="176" y="130"/>
                    </a:lnTo>
                    <a:lnTo>
                      <a:pt x="167" y="134"/>
                    </a:lnTo>
                    <a:lnTo>
                      <a:pt x="162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4" name="Freeform 66"/>
              <p:cNvSpPr>
                <a:spLocks/>
              </p:cNvSpPr>
              <p:nvPr/>
            </p:nvSpPr>
            <p:spPr bwMode="auto">
              <a:xfrm>
                <a:off x="1269" y="2980"/>
                <a:ext cx="10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6" y="8"/>
                  </a:cxn>
                  <a:cxn ang="0">
                    <a:pos x="11" y="10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0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1" y="10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5" name="Freeform 67"/>
              <p:cNvSpPr>
                <a:spLocks/>
              </p:cNvSpPr>
              <p:nvPr/>
            </p:nvSpPr>
            <p:spPr bwMode="auto">
              <a:xfrm>
                <a:off x="1233" y="2934"/>
                <a:ext cx="97" cy="43"/>
              </a:xfrm>
              <a:custGeom>
                <a:avLst/>
                <a:gdLst/>
                <a:ahLst/>
                <a:cxnLst>
                  <a:cxn ang="0">
                    <a:pos x="47" y="80"/>
                  </a:cxn>
                  <a:cxn ang="0">
                    <a:pos x="34" y="69"/>
                  </a:cxn>
                  <a:cxn ang="0">
                    <a:pos x="21" y="59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7"/>
                  </a:cxn>
                  <a:cxn ang="0">
                    <a:pos x="12" y="18"/>
                  </a:cxn>
                  <a:cxn ang="0">
                    <a:pos x="28" y="11"/>
                  </a:cxn>
                  <a:cxn ang="0">
                    <a:pos x="50" y="6"/>
                  </a:cxn>
                  <a:cxn ang="0">
                    <a:pos x="70" y="3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1" y="12"/>
                  </a:cxn>
                  <a:cxn ang="0">
                    <a:pos x="47" y="16"/>
                  </a:cxn>
                  <a:cxn ang="0">
                    <a:pos x="35" y="21"/>
                  </a:cxn>
                  <a:cxn ang="0">
                    <a:pos x="28" y="25"/>
                  </a:cxn>
                  <a:cxn ang="0">
                    <a:pos x="27" y="28"/>
                  </a:cxn>
                  <a:cxn ang="0">
                    <a:pos x="38" y="27"/>
                  </a:cxn>
                  <a:cxn ang="0">
                    <a:pos x="62" y="15"/>
                  </a:cxn>
                  <a:cxn ang="0">
                    <a:pos x="88" y="7"/>
                  </a:cxn>
                  <a:cxn ang="0">
                    <a:pos x="108" y="14"/>
                  </a:cxn>
                  <a:cxn ang="0">
                    <a:pos x="121" y="36"/>
                  </a:cxn>
                  <a:cxn ang="0">
                    <a:pos x="134" y="46"/>
                  </a:cxn>
                  <a:cxn ang="0">
                    <a:pos x="148" y="52"/>
                  </a:cxn>
                  <a:cxn ang="0">
                    <a:pos x="161" y="52"/>
                  </a:cxn>
                  <a:cxn ang="0">
                    <a:pos x="176" y="53"/>
                  </a:cxn>
                  <a:cxn ang="0">
                    <a:pos x="190" y="58"/>
                  </a:cxn>
                  <a:cxn ang="0">
                    <a:pos x="190" y="65"/>
                  </a:cxn>
                  <a:cxn ang="0">
                    <a:pos x="165" y="72"/>
                  </a:cxn>
                  <a:cxn ang="0">
                    <a:pos x="134" y="80"/>
                  </a:cxn>
                  <a:cxn ang="0">
                    <a:pos x="110" y="83"/>
                  </a:cxn>
                  <a:cxn ang="0">
                    <a:pos x="98" y="80"/>
                  </a:cxn>
                  <a:cxn ang="0">
                    <a:pos x="87" y="79"/>
                  </a:cxn>
                  <a:cxn ang="0">
                    <a:pos x="77" y="80"/>
                  </a:cxn>
                  <a:cxn ang="0">
                    <a:pos x="67" y="83"/>
                  </a:cxn>
                  <a:cxn ang="0">
                    <a:pos x="59" y="86"/>
                  </a:cxn>
                  <a:cxn ang="0">
                    <a:pos x="55" y="86"/>
                  </a:cxn>
                </a:cxnLst>
                <a:rect l="0" t="0" r="r" b="b"/>
                <a:pathLst>
                  <a:path w="196" h="86">
                    <a:moveTo>
                      <a:pt x="54" y="86"/>
                    </a:moveTo>
                    <a:lnTo>
                      <a:pt x="47" y="80"/>
                    </a:lnTo>
                    <a:lnTo>
                      <a:pt x="41" y="75"/>
                    </a:lnTo>
                    <a:lnTo>
                      <a:pt x="34" y="69"/>
                    </a:lnTo>
                    <a:lnTo>
                      <a:pt x="28" y="65"/>
                    </a:lnTo>
                    <a:lnTo>
                      <a:pt x="21" y="59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3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12" y="18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9" y="8"/>
                    </a:lnTo>
                    <a:lnTo>
                      <a:pt x="50" y="6"/>
                    </a:lnTo>
                    <a:lnTo>
                      <a:pt x="61" y="4"/>
                    </a:lnTo>
                    <a:lnTo>
                      <a:pt x="70" y="3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75" y="6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4" y="14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38" y="27"/>
                    </a:lnTo>
                    <a:lnTo>
                      <a:pt x="50" y="22"/>
                    </a:lnTo>
                    <a:lnTo>
                      <a:pt x="62" y="15"/>
                    </a:lnTo>
                    <a:lnTo>
                      <a:pt x="76" y="10"/>
                    </a:lnTo>
                    <a:lnTo>
                      <a:pt x="88" y="7"/>
                    </a:lnTo>
                    <a:lnTo>
                      <a:pt x="99" y="7"/>
                    </a:lnTo>
                    <a:lnTo>
                      <a:pt x="108" y="14"/>
                    </a:lnTo>
                    <a:lnTo>
                      <a:pt x="115" y="29"/>
                    </a:lnTo>
                    <a:lnTo>
                      <a:pt x="121" y="36"/>
                    </a:lnTo>
                    <a:lnTo>
                      <a:pt x="127" y="42"/>
                    </a:lnTo>
                    <a:lnTo>
                      <a:pt x="134" y="46"/>
                    </a:lnTo>
                    <a:lnTo>
                      <a:pt x="143" y="52"/>
                    </a:lnTo>
                    <a:lnTo>
                      <a:pt x="148" y="52"/>
                    </a:lnTo>
                    <a:lnTo>
                      <a:pt x="153" y="52"/>
                    </a:lnTo>
                    <a:lnTo>
                      <a:pt x="161" y="52"/>
                    </a:lnTo>
                    <a:lnTo>
                      <a:pt x="168" y="52"/>
                    </a:lnTo>
                    <a:lnTo>
                      <a:pt x="176" y="53"/>
                    </a:lnTo>
                    <a:lnTo>
                      <a:pt x="183" y="56"/>
                    </a:lnTo>
                    <a:lnTo>
                      <a:pt x="190" y="58"/>
                    </a:lnTo>
                    <a:lnTo>
                      <a:pt x="196" y="61"/>
                    </a:lnTo>
                    <a:lnTo>
                      <a:pt x="190" y="65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80"/>
                    </a:lnTo>
                    <a:lnTo>
                      <a:pt x="120" y="82"/>
                    </a:lnTo>
                    <a:lnTo>
                      <a:pt x="110" y="83"/>
                    </a:lnTo>
                    <a:lnTo>
                      <a:pt x="105" y="82"/>
                    </a:lnTo>
                    <a:lnTo>
                      <a:pt x="98" y="80"/>
                    </a:lnTo>
                    <a:lnTo>
                      <a:pt x="91" y="79"/>
                    </a:lnTo>
                    <a:lnTo>
                      <a:pt x="87" y="79"/>
                    </a:lnTo>
                    <a:lnTo>
                      <a:pt x="82" y="79"/>
                    </a:lnTo>
                    <a:lnTo>
                      <a:pt x="77" y="80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6"/>
                    </a:lnTo>
                    <a:lnTo>
                      <a:pt x="55" y="86"/>
                    </a:lnTo>
                    <a:lnTo>
                      <a:pt x="54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6" name="Freeform 68"/>
              <p:cNvSpPr>
                <a:spLocks/>
              </p:cNvSpPr>
              <p:nvPr/>
            </p:nvSpPr>
            <p:spPr bwMode="auto">
              <a:xfrm>
                <a:off x="1264" y="2916"/>
                <a:ext cx="121" cy="55"/>
              </a:xfrm>
              <a:custGeom>
                <a:avLst/>
                <a:gdLst/>
                <a:ahLst/>
                <a:cxnLst>
                  <a:cxn ang="0">
                    <a:pos x="172" y="111"/>
                  </a:cxn>
                  <a:cxn ang="0">
                    <a:pos x="131" y="89"/>
                  </a:cxn>
                  <a:cxn ang="0">
                    <a:pos x="100" y="72"/>
                  </a:cxn>
                  <a:cxn ang="0">
                    <a:pos x="76" y="59"/>
                  </a:cxn>
                  <a:cxn ang="0">
                    <a:pos x="57" y="50"/>
                  </a:cxn>
                  <a:cxn ang="0">
                    <a:pos x="42" y="42"/>
                  </a:cxn>
                  <a:cxn ang="0">
                    <a:pos x="29" y="35"/>
                  </a:cxn>
                  <a:cxn ang="0">
                    <a:pos x="16" y="28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5"/>
                  </a:cxn>
                  <a:cxn ang="0">
                    <a:pos x="18" y="10"/>
                  </a:cxn>
                  <a:cxn ang="0">
                    <a:pos x="32" y="4"/>
                  </a:cxn>
                  <a:cxn ang="0">
                    <a:pos x="43" y="2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73" y="5"/>
                  </a:cxn>
                  <a:cxn ang="0">
                    <a:pos x="86" y="12"/>
                  </a:cxn>
                  <a:cxn ang="0">
                    <a:pos x="103" y="22"/>
                  </a:cxn>
                  <a:cxn ang="0">
                    <a:pos x="114" y="26"/>
                  </a:cxn>
                  <a:cxn ang="0">
                    <a:pos x="123" y="30"/>
                  </a:cxn>
                  <a:cxn ang="0">
                    <a:pos x="132" y="36"/>
                  </a:cxn>
                  <a:cxn ang="0">
                    <a:pos x="141" y="42"/>
                  </a:cxn>
                  <a:cxn ang="0">
                    <a:pos x="152" y="48"/>
                  </a:cxn>
                  <a:cxn ang="0">
                    <a:pos x="161" y="52"/>
                  </a:cxn>
                  <a:cxn ang="0">
                    <a:pos x="172" y="58"/>
                  </a:cxn>
                  <a:cxn ang="0">
                    <a:pos x="183" y="62"/>
                  </a:cxn>
                  <a:cxn ang="0">
                    <a:pos x="198" y="68"/>
                  </a:cxn>
                  <a:cxn ang="0">
                    <a:pos x="209" y="74"/>
                  </a:cxn>
                  <a:cxn ang="0">
                    <a:pos x="217" y="79"/>
                  </a:cxn>
                  <a:cxn ang="0">
                    <a:pos x="224" y="81"/>
                  </a:cxn>
                  <a:cxn ang="0">
                    <a:pos x="229" y="83"/>
                  </a:cxn>
                  <a:cxn ang="0">
                    <a:pos x="232" y="85"/>
                  </a:cxn>
                  <a:cxn ang="0">
                    <a:pos x="236" y="87"/>
                  </a:cxn>
                  <a:cxn ang="0">
                    <a:pos x="240" y="88"/>
                  </a:cxn>
                  <a:cxn ang="0">
                    <a:pos x="236" y="91"/>
                  </a:cxn>
                  <a:cxn ang="0">
                    <a:pos x="229" y="95"/>
                  </a:cxn>
                  <a:cxn ang="0">
                    <a:pos x="218" y="98"/>
                  </a:cxn>
                  <a:cxn ang="0">
                    <a:pos x="208" y="103"/>
                  </a:cxn>
                  <a:cxn ang="0">
                    <a:pos x="196" y="106"/>
                  </a:cxn>
                  <a:cxn ang="0">
                    <a:pos x="186" y="109"/>
                  </a:cxn>
                  <a:cxn ang="0">
                    <a:pos x="178" y="110"/>
                  </a:cxn>
                  <a:cxn ang="0">
                    <a:pos x="172" y="111"/>
                  </a:cxn>
                </a:cxnLst>
                <a:rect l="0" t="0" r="r" b="b"/>
                <a:pathLst>
                  <a:path w="240" h="111">
                    <a:moveTo>
                      <a:pt x="172" y="111"/>
                    </a:moveTo>
                    <a:lnTo>
                      <a:pt x="131" y="89"/>
                    </a:lnTo>
                    <a:lnTo>
                      <a:pt x="100" y="72"/>
                    </a:lnTo>
                    <a:lnTo>
                      <a:pt x="76" y="59"/>
                    </a:lnTo>
                    <a:lnTo>
                      <a:pt x="57" y="50"/>
                    </a:lnTo>
                    <a:lnTo>
                      <a:pt x="42" y="42"/>
                    </a:lnTo>
                    <a:lnTo>
                      <a:pt x="29" y="35"/>
                    </a:lnTo>
                    <a:lnTo>
                      <a:pt x="16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8" y="10"/>
                    </a:lnTo>
                    <a:lnTo>
                      <a:pt x="32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73" y="5"/>
                    </a:lnTo>
                    <a:lnTo>
                      <a:pt x="86" y="12"/>
                    </a:lnTo>
                    <a:lnTo>
                      <a:pt x="103" y="22"/>
                    </a:lnTo>
                    <a:lnTo>
                      <a:pt x="114" y="26"/>
                    </a:lnTo>
                    <a:lnTo>
                      <a:pt x="123" y="30"/>
                    </a:lnTo>
                    <a:lnTo>
                      <a:pt x="132" y="36"/>
                    </a:lnTo>
                    <a:lnTo>
                      <a:pt x="141" y="42"/>
                    </a:lnTo>
                    <a:lnTo>
                      <a:pt x="152" y="48"/>
                    </a:lnTo>
                    <a:lnTo>
                      <a:pt x="161" y="52"/>
                    </a:lnTo>
                    <a:lnTo>
                      <a:pt x="172" y="58"/>
                    </a:lnTo>
                    <a:lnTo>
                      <a:pt x="183" y="62"/>
                    </a:lnTo>
                    <a:lnTo>
                      <a:pt x="198" y="68"/>
                    </a:lnTo>
                    <a:lnTo>
                      <a:pt x="209" y="74"/>
                    </a:lnTo>
                    <a:lnTo>
                      <a:pt x="217" y="79"/>
                    </a:lnTo>
                    <a:lnTo>
                      <a:pt x="224" y="81"/>
                    </a:lnTo>
                    <a:lnTo>
                      <a:pt x="229" y="83"/>
                    </a:lnTo>
                    <a:lnTo>
                      <a:pt x="232" y="85"/>
                    </a:lnTo>
                    <a:lnTo>
                      <a:pt x="236" y="87"/>
                    </a:lnTo>
                    <a:lnTo>
                      <a:pt x="240" y="88"/>
                    </a:lnTo>
                    <a:lnTo>
                      <a:pt x="236" y="91"/>
                    </a:lnTo>
                    <a:lnTo>
                      <a:pt x="229" y="95"/>
                    </a:lnTo>
                    <a:lnTo>
                      <a:pt x="218" y="98"/>
                    </a:lnTo>
                    <a:lnTo>
                      <a:pt x="208" y="103"/>
                    </a:lnTo>
                    <a:lnTo>
                      <a:pt x="196" y="106"/>
                    </a:lnTo>
                    <a:lnTo>
                      <a:pt x="186" y="109"/>
                    </a:lnTo>
                    <a:lnTo>
                      <a:pt x="178" y="110"/>
                    </a:lnTo>
                    <a:lnTo>
                      <a:pt x="172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7" name="Freeform 69"/>
              <p:cNvSpPr>
                <a:spLocks/>
              </p:cNvSpPr>
              <p:nvPr/>
            </p:nvSpPr>
            <p:spPr bwMode="auto">
              <a:xfrm>
                <a:off x="1263" y="2948"/>
                <a:ext cx="22" cy="17"/>
              </a:xfrm>
              <a:custGeom>
                <a:avLst/>
                <a:gdLst/>
                <a:ahLst/>
                <a:cxnLst>
                  <a:cxn ang="0">
                    <a:pos x="9" y="33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0" y="28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1" y="1"/>
                  </a:cxn>
                  <a:cxn ang="0">
                    <a:pos x="38" y="5"/>
                  </a:cxn>
                  <a:cxn ang="0">
                    <a:pos x="43" y="12"/>
                  </a:cxn>
                  <a:cxn ang="0">
                    <a:pos x="44" y="21"/>
                  </a:cxn>
                  <a:cxn ang="0">
                    <a:pos x="39" y="24"/>
                  </a:cxn>
                  <a:cxn ang="0">
                    <a:pos x="36" y="28"/>
                  </a:cxn>
                  <a:cxn ang="0">
                    <a:pos x="31" y="29"/>
                  </a:cxn>
                  <a:cxn ang="0">
                    <a:pos x="27" y="31"/>
                  </a:cxn>
                  <a:cxn ang="0">
                    <a:pos x="23" y="32"/>
                  </a:cxn>
                  <a:cxn ang="0">
                    <a:pos x="19" y="33"/>
                  </a:cxn>
                  <a:cxn ang="0">
                    <a:pos x="14" y="33"/>
                  </a:cxn>
                  <a:cxn ang="0">
                    <a:pos x="9" y="33"/>
                  </a:cxn>
                </a:cxnLst>
                <a:rect l="0" t="0" r="r" b="b"/>
                <a:pathLst>
                  <a:path w="44" h="33">
                    <a:moveTo>
                      <a:pt x="9" y="33"/>
                    </a:moveTo>
                    <a:lnTo>
                      <a:pt x="7" y="32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0" y="28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38" y="5"/>
                    </a:lnTo>
                    <a:lnTo>
                      <a:pt x="43" y="12"/>
                    </a:lnTo>
                    <a:lnTo>
                      <a:pt x="44" y="21"/>
                    </a:lnTo>
                    <a:lnTo>
                      <a:pt x="39" y="24"/>
                    </a:lnTo>
                    <a:lnTo>
                      <a:pt x="36" y="28"/>
                    </a:lnTo>
                    <a:lnTo>
                      <a:pt x="31" y="29"/>
                    </a:lnTo>
                    <a:lnTo>
                      <a:pt x="27" y="31"/>
                    </a:lnTo>
                    <a:lnTo>
                      <a:pt x="23" y="32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8" name="Freeform 70"/>
              <p:cNvSpPr>
                <a:spLocks/>
              </p:cNvSpPr>
              <p:nvPr/>
            </p:nvSpPr>
            <p:spPr bwMode="auto">
              <a:xfrm>
                <a:off x="1265" y="2952"/>
                <a:ext cx="16" cy="10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9" y="4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7" y="14"/>
                  </a:cxn>
                  <a:cxn ang="0">
                    <a:pos x="21" y="17"/>
                  </a:cxn>
                  <a:cxn ang="0">
                    <a:pos x="14" y="20"/>
                  </a:cxn>
                  <a:cxn ang="0">
                    <a:pos x="6" y="20"/>
                  </a:cxn>
                </a:cxnLst>
                <a:rect l="0" t="0" r="r" b="b"/>
                <a:pathLst>
                  <a:path w="31" h="20">
                    <a:moveTo>
                      <a:pt x="6" y="20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39" name="Freeform 71"/>
              <p:cNvSpPr>
                <a:spLocks/>
              </p:cNvSpPr>
              <p:nvPr/>
            </p:nvSpPr>
            <p:spPr bwMode="auto">
              <a:xfrm>
                <a:off x="1297" y="2888"/>
                <a:ext cx="157" cy="70"/>
              </a:xfrm>
              <a:custGeom>
                <a:avLst/>
                <a:gdLst/>
                <a:ahLst/>
                <a:cxnLst>
                  <a:cxn ang="0">
                    <a:pos x="182" y="136"/>
                  </a:cxn>
                  <a:cxn ang="0">
                    <a:pos x="171" y="133"/>
                  </a:cxn>
                  <a:cxn ang="0">
                    <a:pos x="166" y="130"/>
                  </a:cxn>
                  <a:cxn ang="0">
                    <a:pos x="166" y="128"/>
                  </a:cxn>
                  <a:cxn ang="0">
                    <a:pos x="175" y="123"/>
                  </a:cxn>
                  <a:cxn ang="0">
                    <a:pos x="195" y="118"/>
                  </a:cxn>
                  <a:cxn ang="0">
                    <a:pos x="214" y="112"/>
                  </a:cxn>
                  <a:cxn ang="0">
                    <a:pos x="234" y="105"/>
                  </a:cxn>
                  <a:cxn ang="0">
                    <a:pos x="243" y="90"/>
                  </a:cxn>
                  <a:cxn ang="0">
                    <a:pos x="247" y="70"/>
                  </a:cxn>
                  <a:cxn ang="0">
                    <a:pos x="235" y="58"/>
                  </a:cxn>
                  <a:cxn ang="0">
                    <a:pos x="207" y="43"/>
                  </a:cxn>
                  <a:cxn ang="0">
                    <a:pos x="178" y="29"/>
                  </a:cxn>
                  <a:cxn ang="0">
                    <a:pos x="153" y="20"/>
                  </a:cxn>
                  <a:cxn ang="0">
                    <a:pos x="140" y="22"/>
                  </a:cxn>
                  <a:cxn ang="0">
                    <a:pos x="127" y="24"/>
                  </a:cxn>
                  <a:cxn ang="0">
                    <a:pos x="114" y="24"/>
                  </a:cxn>
                  <a:cxn ang="0">
                    <a:pos x="102" y="22"/>
                  </a:cxn>
                  <a:cxn ang="0">
                    <a:pos x="91" y="24"/>
                  </a:cxn>
                  <a:cxn ang="0">
                    <a:pos x="70" y="35"/>
                  </a:cxn>
                  <a:cxn ang="0">
                    <a:pos x="44" y="47"/>
                  </a:cxn>
                  <a:cxn ang="0">
                    <a:pos x="21" y="57"/>
                  </a:cxn>
                  <a:cxn ang="0">
                    <a:pos x="7" y="54"/>
                  </a:cxn>
                  <a:cxn ang="0">
                    <a:pos x="1" y="51"/>
                  </a:cxn>
                  <a:cxn ang="0">
                    <a:pos x="12" y="42"/>
                  </a:cxn>
                  <a:cxn ang="0">
                    <a:pos x="46" y="24"/>
                  </a:cxn>
                  <a:cxn ang="0">
                    <a:pos x="87" y="9"/>
                  </a:cxn>
                  <a:cxn ang="0">
                    <a:pos x="123" y="0"/>
                  </a:cxn>
                  <a:cxn ang="0">
                    <a:pos x="129" y="5"/>
                  </a:cxn>
                  <a:cxn ang="0">
                    <a:pos x="118" y="14"/>
                  </a:cxn>
                  <a:cxn ang="0">
                    <a:pos x="121" y="16"/>
                  </a:cxn>
                  <a:cxn ang="0">
                    <a:pos x="133" y="9"/>
                  </a:cxn>
                  <a:cxn ang="0">
                    <a:pos x="159" y="11"/>
                  </a:cxn>
                  <a:cxn ang="0">
                    <a:pos x="204" y="30"/>
                  </a:cxn>
                  <a:cxn ang="0">
                    <a:pos x="250" y="52"/>
                  </a:cxn>
                  <a:cxn ang="0">
                    <a:pos x="294" y="76"/>
                  </a:cxn>
                  <a:cxn ang="0">
                    <a:pos x="303" y="95"/>
                  </a:cxn>
                  <a:cxn ang="0">
                    <a:pos x="270" y="111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5" h="140">
                    <a:moveTo>
                      <a:pt x="187" y="140"/>
                    </a:moveTo>
                    <a:lnTo>
                      <a:pt x="182" y="136"/>
                    </a:lnTo>
                    <a:lnTo>
                      <a:pt x="176" y="134"/>
                    </a:lnTo>
                    <a:lnTo>
                      <a:pt x="171" y="133"/>
                    </a:lnTo>
                    <a:lnTo>
                      <a:pt x="165" y="132"/>
                    </a:lnTo>
                    <a:lnTo>
                      <a:pt x="166" y="130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75" y="123"/>
                    </a:lnTo>
                    <a:lnTo>
                      <a:pt x="186" y="120"/>
                    </a:lnTo>
                    <a:lnTo>
                      <a:pt x="195" y="118"/>
                    </a:lnTo>
                    <a:lnTo>
                      <a:pt x="205" y="114"/>
                    </a:lnTo>
                    <a:lnTo>
                      <a:pt x="214" y="112"/>
                    </a:lnTo>
                    <a:lnTo>
                      <a:pt x="225" y="108"/>
                    </a:lnTo>
                    <a:lnTo>
                      <a:pt x="234" y="105"/>
                    </a:lnTo>
                    <a:lnTo>
                      <a:pt x="243" y="100"/>
                    </a:lnTo>
                    <a:lnTo>
                      <a:pt x="243" y="90"/>
                    </a:lnTo>
                    <a:lnTo>
                      <a:pt x="245" y="80"/>
                    </a:lnTo>
                    <a:lnTo>
                      <a:pt x="247" y="70"/>
                    </a:lnTo>
                    <a:lnTo>
                      <a:pt x="247" y="64"/>
                    </a:lnTo>
                    <a:lnTo>
                      <a:pt x="235" y="58"/>
                    </a:lnTo>
                    <a:lnTo>
                      <a:pt x="221" y="50"/>
                    </a:lnTo>
                    <a:lnTo>
                      <a:pt x="207" y="43"/>
                    </a:lnTo>
                    <a:lnTo>
                      <a:pt x="193" y="36"/>
                    </a:lnTo>
                    <a:lnTo>
                      <a:pt x="178" y="29"/>
                    </a:lnTo>
                    <a:lnTo>
                      <a:pt x="165" y="23"/>
                    </a:lnTo>
                    <a:lnTo>
                      <a:pt x="153" y="20"/>
                    </a:lnTo>
                    <a:lnTo>
                      <a:pt x="144" y="19"/>
                    </a:lnTo>
                    <a:lnTo>
                      <a:pt x="140" y="22"/>
                    </a:lnTo>
                    <a:lnTo>
                      <a:pt x="134" y="24"/>
                    </a:lnTo>
                    <a:lnTo>
                      <a:pt x="127" y="24"/>
                    </a:lnTo>
                    <a:lnTo>
                      <a:pt x="121" y="24"/>
                    </a:lnTo>
                    <a:lnTo>
                      <a:pt x="114" y="24"/>
                    </a:lnTo>
                    <a:lnTo>
                      <a:pt x="107" y="23"/>
                    </a:lnTo>
                    <a:lnTo>
                      <a:pt x="102" y="22"/>
                    </a:lnTo>
                    <a:lnTo>
                      <a:pt x="97" y="21"/>
                    </a:lnTo>
                    <a:lnTo>
                      <a:pt x="91" y="24"/>
                    </a:lnTo>
                    <a:lnTo>
                      <a:pt x="82" y="29"/>
                    </a:lnTo>
                    <a:lnTo>
                      <a:pt x="70" y="35"/>
                    </a:lnTo>
                    <a:lnTo>
                      <a:pt x="58" y="40"/>
                    </a:lnTo>
                    <a:lnTo>
                      <a:pt x="44" y="47"/>
                    </a:lnTo>
                    <a:lnTo>
                      <a:pt x="31" y="53"/>
                    </a:lnTo>
                    <a:lnTo>
                      <a:pt x="21" y="57"/>
                    </a:lnTo>
                    <a:lnTo>
                      <a:pt x="13" y="58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12" y="42"/>
                    </a:lnTo>
                    <a:lnTo>
                      <a:pt x="28" y="34"/>
                    </a:lnTo>
                    <a:lnTo>
                      <a:pt x="46" y="24"/>
                    </a:lnTo>
                    <a:lnTo>
                      <a:pt x="67" y="16"/>
                    </a:lnTo>
                    <a:lnTo>
                      <a:pt x="87" y="9"/>
                    </a:lnTo>
                    <a:lnTo>
                      <a:pt x="106" y="4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29" y="5"/>
                    </a:lnTo>
                    <a:lnTo>
                      <a:pt x="122" y="8"/>
                    </a:lnTo>
                    <a:lnTo>
                      <a:pt x="118" y="14"/>
                    </a:lnTo>
                    <a:lnTo>
                      <a:pt x="114" y="20"/>
                    </a:lnTo>
                    <a:lnTo>
                      <a:pt x="121" y="16"/>
                    </a:lnTo>
                    <a:lnTo>
                      <a:pt x="128" y="13"/>
                    </a:lnTo>
                    <a:lnTo>
                      <a:pt x="133" y="9"/>
                    </a:lnTo>
                    <a:lnTo>
                      <a:pt x="138" y="4"/>
                    </a:lnTo>
                    <a:lnTo>
                      <a:pt x="159" y="11"/>
                    </a:lnTo>
                    <a:lnTo>
                      <a:pt x="182" y="20"/>
                    </a:lnTo>
                    <a:lnTo>
                      <a:pt x="204" y="30"/>
                    </a:lnTo>
                    <a:lnTo>
                      <a:pt x="227" y="40"/>
                    </a:lnTo>
                    <a:lnTo>
                      <a:pt x="250" y="52"/>
                    </a:lnTo>
                    <a:lnTo>
                      <a:pt x="272" y="65"/>
                    </a:lnTo>
                    <a:lnTo>
                      <a:pt x="294" y="76"/>
                    </a:lnTo>
                    <a:lnTo>
                      <a:pt x="315" y="88"/>
                    </a:lnTo>
                    <a:lnTo>
                      <a:pt x="303" y="95"/>
                    </a:lnTo>
                    <a:lnTo>
                      <a:pt x="288" y="103"/>
                    </a:lnTo>
                    <a:lnTo>
                      <a:pt x="270" y="111"/>
                    </a:lnTo>
                    <a:lnTo>
                      <a:pt x="251" y="120"/>
                    </a:lnTo>
                    <a:lnTo>
                      <a:pt x="232" y="127"/>
                    </a:lnTo>
                    <a:lnTo>
                      <a:pt x="214" y="134"/>
                    </a:lnTo>
                    <a:lnTo>
                      <a:pt x="198" y="138"/>
                    </a:lnTo>
                    <a:lnTo>
                      <a:pt x="187" y="14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0" name="Freeform 72"/>
              <p:cNvSpPr>
                <a:spLocks/>
              </p:cNvSpPr>
              <p:nvPr/>
            </p:nvSpPr>
            <p:spPr bwMode="auto">
              <a:xfrm>
                <a:off x="1294" y="2946"/>
                <a:ext cx="22" cy="11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4" y="21"/>
                  </a:cxn>
                  <a:cxn ang="0">
                    <a:pos x="19" y="20"/>
                  </a:cxn>
                  <a:cxn ang="0">
                    <a:pos x="13" y="18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7" y="12"/>
                  </a:cxn>
                  <a:cxn ang="0">
                    <a:pos x="33" y="15"/>
                  </a:cxn>
                  <a:cxn ang="0">
                    <a:pos x="39" y="19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5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4" y="21"/>
                    </a:lnTo>
                    <a:lnTo>
                      <a:pt x="19" y="20"/>
                    </a:lnTo>
                    <a:lnTo>
                      <a:pt x="13" y="18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5" y="5"/>
                    </a:lnTo>
                    <a:lnTo>
                      <a:pt x="21" y="8"/>
                    </a:lnTo>
                    <a:lnTo>
                      <a:pt x="27" y="12"/>
                    </a:lnTo>
                    <a:lnTo>
                      <a:pt x="33" y="15"/>
                    </a:lnTo>
                    <a:lnTo>
                      <a:pt x="39" y="19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1" name="Freeform 73"/>
              <p:cNvSpPr>
                <a:spLocks/>
              </p:cNvSpPr>
              <p:nvPr/>
            </p:nvSpPr>
            <p:spPr bwMode="auto">
              <a:xfrm>
                <a:off x="1213" y="2943"/>
                <a:ext cx="10" cy="11"/>
              </a:xfrm>
              <a:custGeom>
                <a:avLst/>
                <a:gdLst/>
                <a:ahLst/>
                <a:cxnLst>
                  <a:cxn ang="0">
                    <a:pos x="12" y="21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6" y="9"/>
                  </a:cxn>
                  <a:cxn ang="0">
                    <a:pos x="10" y="6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1" y="4"/>
                  </a:cxn>
                  <a:cxn ang="0">
                    <a:pos x="21" y="11"/>
                  </a:cxn>
                  <a:cxn ang="0">
                    <a:pos x="17" y="18"/>
                  </a:cxn>
                  <a:cxn ang="0">
                    <a:pos x="12" y="21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lnTo>
                      <a:pt x="12" y="19"/>
                    </a:lnTo>
                    <a:lnTo>
                      <a:pt x="12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6" y="9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2" name="Freeform 74"/>
              <p:cNvSpPr>
                <a:spLocks/>
              </p:cNvSpPr>
              <p:nvPr/>
            </p:nvSpPr>
            <p:spPr bwMode="auto">
              <a:xfrm>
                <a:off x="1313" y="2901"/>
                <a:ext cx="102" cy="48"/>
              </a:xfrm>
              <a:custGeom>
                <a:avLst/>
                <a:gdLst/>
                <a:ahLst/>
                <a:cxnLst>
                  <a:cxn ang="0">
                    <a:pos x="112" y="93"/>
                  </a:cxn>
                  <a:cxn ang="0">
                    <a:pos x="104" y="88"/>
                  </a:cxn>
                  <a:cxn ang="0">
                    <a:pos x="95" y="85"/>
                  </a:cxn>
                  <a:cxn ang="0">
                    <a:pos x="86" y="81"/>
                  </a:cxn>
                  <a:cxn ang="0">
                    <a:pos x="73" y="68"/>
                  </a:cxn>
                  <a:cxn ang="0">
                    <a:pos x="58" y="51"/>
                  </a:cxn>
                  <a:cxn ang="0">
                    <a:pos x="41" y="42"/>
                  </a:cxn>
                  <a:cxn ang="0">
                    <a:pos x="20" y="40"/>
                  </a:cxn>
                  <a:cxn ang="0">
                    <a:pos x="5" y="39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6" y="19"/>
                  </a:cxn>
                  <a:cxn ang="0">
                    <a:pos x="45" y="10"/>
                  </a:cxn>
                  <a:cxn ang="0">
                    <a:pos x="65" y="3"/>
                  </a:cxn>
                  <a:cxn ang="0">
                    <a:pos x="80" y="3"/>
                  </a:cxn>
                  <a:cxn ang="0">
                    <a:pos x="91" y="3"/>
                  </a:cxn>
                  <a:cxn ang="0">
                    <a:pos x="104" y="2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47" y="11"/>
                  </a:cxn>
                  <a:cxn ang="0">
                    <a:pos x="163" y="20"/>
                  </a:cxn>
                  <a:cxn ang="0">
                    <a:pos x="180" y="28"/>
                  </a:cxn>
                  <a:cxn ang="0">
                    <a:pos x="197" y="35"/>
                  </a:cxn>
                  <a:cxn ang="0">
                    <a:pos x="204" y="39"/>
                  </a:cxn>
                  <a:cxn ang="0">
                    <a:pos x="204" y="46"/>
                  </a:cxn>
                  <a:cxn ang="0">
                    <a:pos x="204" y="57"/>
                  </a:cxn>
                  <a:cxn ang="0">
                    <a:pos x="195" y="73"/>
                  </a:cxn>
                  <a:cxn ang="0">
                    <a:pos x="172" y="83"/>
                  </a:cxn>
                  <a:cxn ang="0">
                    <a:pos x="149" y="90"/>
                  </a:cxn>
                  <a:cxn ang="0">
                    <a:pos x="126" y="94"/>
                  </a:cxn>
                </a:cxnLst>
                <a:rect l="0" t="0" r="r" b="b"/>
                <a:pathLst>
                  <a:path w="205" h="95">
                    <a:moveTo>
                      <a:pt x="117" y="95"/>
                    </a:moveTo>
                    <a:lnTo>
                      <a:pt x="112" y="93"/>
                    </a:lnTo>
                    <a:lnTo>
                      <a:pt x="107" y="91"/>
                    </a:lnTo>
                    <a:lnTo>
                      <a:pt x="104" y="88"/>
                    </a:lnTo>
                    <a:lnTo>
                      <a:pt x="99" y="87"/>
                    </a:lnTo>
                    <a:lnTo>
                      <a:pt x="95" y="85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1" y="79"/>
                    </a:lnTo>
                    <a:lnTo>
                      <a:pt x="73" y="68"/>
                    </a:lnTo>
                    <a:lnTo>
                      <a:pt x="66" y="58"/>
                    </a:lnTo>
                    <a:lnTo>
                      <a:pt x="58" y="51"/>
                    </a:lnTo>
                    <a:lnTo>
                      <a:pt x="50" y="46"/>
                    </a:lnTo>
                    <a:lnTo>
                      <a:pt x="41" y="42"/>
                    </a:lnTo>
                    <a:lnTo>
                      <a:pt x="31" y="40"/>
                    </a:lnTo>
                    <a:lnTo>
                      <a:pt x="20" y="40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4"/>
                    </a:lnTo>
                    <a:lnTo>
                      <a:pt x="26" y="19"/>
                    </a:lnTo>
                    <a:lnTo>
                      <a:pt x="35" y="13"/>
                    </a:lnTo>
                    <a:lnTo>
                      <a:pt x="45" y="10"/>
                    </a:lnTo>
                    <a:lnTo>
                      <a:pt x="56" y="5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0" y="3"/>
                    </a:lnTo>
                    <a:lnTo>
                      <a:pt x="86" y="3"/>
                    </a:lnTo>
                    <a:lnTo>
                      <a:pt x="91" y="3"/>
                    </a:lnTo>
                    <a:lnTo>
                      <a:pt x="98" y="3"/>
                    </a:lnTo>
                    <a:lnTo>
                      <a:pt x="104" y="2"/>
                    </a:lnTo>
                    <a:lnTo>
                      <a:pt x="110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9" y="3"/>
                    </a:lnTo>
                    <a:lnTo>
                      <a:pt x="138" y="8"/>
                    </a:lnTo>
                    <a:lnTo>
                      <a:pt x="147" y="11"/>
                    </a:lnTo>
                    <a:lnTo>
                      <a:pt x="155" y="16"/>
                    </a:lnTo>
                    <a:lnTo>
                      <a:pt x="163" y="20"/>
                    </a:lnTo>
                    <a:lnTo>
                      <a:pt x="171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5"/>
                    </a:lnTo>
                    <a:lnTo>
                      <a:pt x="202" y="38"/>
                    </a:lnTo>
                    <a:lnTo>
                      <a:pt x="204" y="39"/>
                    </a:lnTo>
                    <a:lnTo>
                      <a:pt x="205" y="40"/>
                    </a:lnTo>
                    <a:lnTo>
                      <a:pt x="204" y="46"/>
                    </a:lnTo>
                    <a:lnTo>
                      <a:pt x="204" y="50"/>
                    </a:lnTo>
                    <a:lnTo>
                      <a:pt x="204" y="57"/>
                    </a:lnTo>
                    <a:lnTo>
                      <a:pt x="204" y="69"/>
                    </a:lnTo>
                    <a:lnTo>
                      <a:pt x="195" y="73"/>
                    </a:lnTo>
                    <a:lnTo>
                      <a:pt x="185" y="78"/>
                    </a:lnTo>
                    <a:lnTo>
                      <a:pt x="172" y="83"/>
                    </a:lnTo>
                    <a:lnTo>
                      <a:pt x="160" y="86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6" y="94"/>
                    </a:lnTo>
                    <a:lnTo>
                      <a:pt x="117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3" name="Freeform 75"/>
              <p:cNvSpPr>
                <a:spLocks/>
              </p:cNvSpPr>
              <p:nvPr/>
            </p:nvSpPr>
            <p:spPr bwMode="auto">
              <a:xfrm>
                <a:off x="1208" y="2939"/>
                <a:ext cx="13" cy="8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1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15" y="10"/>
                  </a:cxn>
                  <a:cxn ang="0">
                    <a:pos x="8" y="14"/>
                  </a:cxn>
                  <a:cxn ang="0">
                    <a:pos x="4" y="15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4" name="Freeform 76"/>
              <p:cNvSpPr>
                <a:spLocks/>
              </p:cNvSpPr>
              <p:nvPr/>
            </p:nvSpPr>
            <p:spPr bwMode="auto">
              <a:xfrm>
                <a:off x="1373" y="2927"/>
                <a:ext cx="27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17" y="10"/>
                  </a:cxn>
                  <a:cxn ang="0">
                    <a:pos x="25" y="7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47" y="2"/>
                  </a:cxn>
                  <a:cxn ang="0">
                    <a:pos x="54" y="0"/>
                  </a:cxn>
                  <a:cxn ang="0">
                    <a:pos x="53" y="4"/>
                  </a:cxn>
                  <a:cxn ang="0">
                    <a:pos x="47" y="9"/>
                  </a:cxn>
                  <a:cxn ang="0">
                    <a:pos x="39" y="12"/>
                  </a:cxn>
                  <a:cxn ang="0">
                    <a:pos x="31" y="15"/>
                  </a:cxn>
                  <a:cxn ang="0">
                    <a:pos x="21" y="19"/>
                  </a:cxn>
                  <a:cxn ang="0">
                    <a:pos x="12" y="22"/>
                  </a:cxn>
                  <a:cxn ang="0">
                    <a:pos x="5" y="24"/>
                  </a:cxn>
                  <a:cxn ang="0">
                    <a:pos x="0" y="25"/>
                  </a:cxn>
                </a:cxnLst>
                <a:rect l="0" t="0" r="r" b="b"/>
                <a:pathLst>
                  <a:path w="54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17"/>
                    </a:lnTo>
                    <a:lnTo>
                      <a:pt x="12" y="13"/>
                    </a:lnTo>
                    <a:lnTo>
                      <a:pt x="17" y="10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47" y="9"/>
                    </a:lnTo>
                    <a:lnTo>
                      <a:pt x="39" y="12"/>
                    </a:lnTo>
                    <a:lnTo>
                      <a:pt x="31" y="15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5" name="Freeform 77"/>
              <p:cNvSpPr>
                <a:spLocks/>
              </p:cNvSpPr>
              <p:nvPr/>
            </p:nvSpPr>
            <p:spPr bwMode="auto">
              <a:xfrm>
                <a:off x="1421" y="2923"/>
                <a:ext cx="16" cy="16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0"/>
                  </a:cxn>
                  <a:cxn ang="0">
                    <a:pos x="22" y="29"/>
                  </a:cxn>
                  <a:cxn ang="0">
                    <a:pos x="22" y="28"/>
                  </a:cxn>
                  <a:cxn ang="0">
                    <a:pos x="21" y="27"/>
                  </a:cxn>
                  <a:cxn ang="0">
                    <a:pos x="18" y="27"/>
                  </a:cxn>
                  <a:cxn ang="0">
                    <a:pos x="15" y="27"/>
                  </a:cxn>
                  <a:cxn ang="0">
                    <a:pos x="11" y="27"/>
                  </a:cxn>
                  <a:cxn ang="0">
                    <a:pos x="8" y="28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7" y="18"/>
                  </a:cxn>
                  <a:cxn ang="0">
                    <a:pos x="5" y="19"/>
                  </a:cxn>
                  <a:cxn ang="0">
                    <a:pos x="3" y="19"/>
                  </a:cxn>
                  <a:cxn ang="0">
                    <a:pos x="1" y="20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8" y="7"/>
                  </a:cxn>
                  <a:cxn ang="0">
                    <a:pos x="16" y="3"/>
                  </a:cxn>
                  <a:cxn ang="0">
                    <a:pos x="23" y="0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31" y="11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8" y="15"/>
                  </a:cxn>
                  <a:cxn ang="0">
                    <a:pos x="26" y="17"/>
                  </a:cxn>
                  <a:cxn ang="0">
                    <a:pos x="28" y="19"/>
                  </a:cxn>
                  <a:cxn ang="0">
                    <a:pos x="29" y="21"/>
                  </a:cxn>
                  <a:cxn ang="0">
                    <a:pos x="30" y="25"/>
                  </a:cxn>
                  <a:cxn ang="0">
                    <a:pos x="30" y="29"/>
                  </a:cxn>
                  <a:cxn ang="0">
                    <a:pos x="28" y="30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2" y="32"/>
                  </a:cxn>
                </a:cxnLst>
                <a:rect l="0" t="0" r="r" b="b"/>
                <a:pathLst>
                  <a:path w="31" h="32">
                    <a:moveTo>
                      <a:pt x="22" y="32"/>
                    </a:move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29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6" name="Freeform 78"/>
              <p:cNvSpPr>
                <a:spLocks/>
              </p:cNvSpPr>
              <p:nvPr/>
            </p:nvSpPr>
            <p:spPr bwMode="auto">
              <a:xfrm>
                <a:off x="1328" y="2926"/>
                <a:ext cx="17" cy="10"/>
              </a:xfrm>
              <a:custGeom>
                <a:avLst/>
                <a:gdLst/>
                <a:ahLst/>
                <a:cxnLst>
                  <a:cxn ang="0">
                    <a:pos x="31" y="21"/>
                  </a:cxn>
                  <a:cxn ang="0">
                    <a:pos x="23" y="16"/>
                  </a:cxn>
                  <a:cxn ang="0">
                    <a:pos x="15" y="13"/>
                  </a:cxn>
                  <a:cxn ang="0">
                    <a:pos x="7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6" y="12"/>
                  </a:cxn>
                  <a:cxn ang="0">
                    <a:pos x="30" y="15"/>
                  </a:cxn>
                  <a:cxn ang="0">
                    <a:pos x="35" y="20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2" y="20"/>
                  </a:cxn>
                  <a:cxn ang="0">
                    <a:pos x="31" y="21"/>
                  </a:cxn>
                </a:cxnLst>
                <a:rect l="0" t="0" r="r" b="b"/>
                <a:pathLst>
                  <a:path w="35" h="21">
                    <a:moveTo>
                      <a:pt x="31" y="21"/>
                    </a:moveTo>
                    <a:lnTo>
                      <a:pt x="23" y="16"/>
                    </a:lnTo>
                    <a:lnTo>
                      <a:pt x="15" y="13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6" y="12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7" name="Freeform 79"/>
              <p:cNvSpPr>
                <a:spLocks/>
              </p:cNvSpPr>
              <p:nvPr/>
            </p:nvSpPr>
            <p:spPr bwMode="auto">
              <a:xfrm>
                <a:off x="1351" y="2912"/>
                <a:ext cx="23" cy="19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4" y="31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40" y="0"/>
                  </a:cxn>
                  <a:cxn ang="0">
                    <a:pos x="45" y="8"/>
                  </a:cxn>
                  <a:cxn ang="0">
                    <a:pos x="47" y="17"/>
                  </a:cxn>
                  <a:cxn ang="0">
                    <a:pos x="45" y="23"/>
                  </a:cxn>
                  <a:cxn ang="0">
                    <a:pos x="42" y="29"/>
                  </a:cxn>
                  <a:cxn ang="0">
                    <a:pos x="37" y="34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3" y="40"/>
                  </a:cxn>
                </a:cxnLst>
                <a:rect l="0" t="0" r="r" b="b"/>
                <a:pathLst>
                  <a:path w="47" h="40">
                    <a:moveTo>
                      <a:pt x="13" y="40"/>
                    </a:moveTo>
                    <a:lnTo>
                      <a:pt x="4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5" y="8"/>
                    </a:lnTo>
                    <a:lnTo>
                      <a:pt x="47" y="17"/>
                    </a:lnTo>
                    <a:lnTo>
                      <a:pt x="45" y="23"/>
                    </a:lnTo>
                    <a:lnTo>
                      <a:pt x="42" y="29"/>
                    </a:lnTo>
                    <a:lnTo>
                      <a:pt x="37" y="34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8" name="Freeform 80"/>
              <p:cNvSpPr>
                <a:spLocks/>
              </p:cNvSpPr>
              <p:nvPr/>
            </p:nvSpPr>
            <p:spPr bwMode="auto">
              <a:xfrm>
                <a:off x="1428" y="2927"/>
                <a:ext cx="4" cy="4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9"/>
                  </a:cxn>
                </a:cxnLst>
                <a:rect l="0" t="0" r="r" b="b"/>
                <a:pathLst>
                  <a:path w="9" h="9">
                    <a:moveTo>
                      <a:pt x="1" y="9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49" name="Freeform 81"/>
              <p:cNvSpPr>
                <a:spLocks/>
              </p:cNvSpPr>
              <p:nvPr/>
            </p:nvSpPr>
            <p:spPr bwMode="auto">
              <a:xfrm>
                <a:off x="1355" y="2916"/>
                <a:ext cx="15" cy="11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1" y="18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2" y="3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7" y="13"/>
                  </a:cxn>
                  <a:cxn ang="0">
                    <a:pos x="23" y="20"/>
                  </a:cxn>
                  <a:cxn ang="0">
                    <a:pos x="14" y="22"/>
                  </a:cxn>
                  <a:cxn ang="0">
                    <a:pos x="4" y="23"/>
                  </a:cxn>
                </a:cxnLst>
                <a:rect l="0" t="0" r="r" b="b"/>
                <a:pathLst>
                  <a:path w="28" h="23">
                    <a:moveTo>
                      <a:pt x="4" y="23"/>
                    </a:moveTo>
                    <a:lnTo>
                      <a:pt x="1" y="18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7" y="13"/>
                    </a:lnTo>
                    <a:lnTo>
                      <a:pt x="23" y="20"/>
                    </a:lnTo>
                    <a:lnTo>
                      <a:pt x="14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135250" name="Group 82"/>
          <p:cNvGrpSpPr>
            <a:grpSpLocks/>
          </p:cNvGrpSpPr>
          <p:nvPr/>
        </p:nvGrpSpPr>
        <p:grpSpPr bwMode="auto">
          <a:xfrm>
            <a:off x="4938961" y="1015078"/>
            <a:ext cx="1857375" cy="990600"/>
            <a:chOff x="960" y="3438"/>
            <a:chExt cx="1170" cy="624"/>
          </a:xfrm>
        </p:grpSpPr>
        <p:grpSp>
          <p:nvGrpSpPr>
            <p:cNvPr id="135251" name="Group 83"/>
            <p:cNvGrpSpPr>
              <a:grpSpLocks/>
            </p:cNvGrpSpPr>
            <p:nvPr/>
          </p:nvGrpSpPr>
          <p:grpSpPr bwMode="auto">
            <a:xfrm>
              <a:off x="960" y="3438"/>
              <a:ext cx="1170" cy="624"/>
              <a:chOff x="954" y="3456"/>
              <a:chExt cx="1170" cy="624"/>
            </a:xfrm>
          </p:grpSpPr>
          <p:pic>
            <p:nvPicPr>
              <p:cNvPr id="135252" name="Picture 84" descr="C:\Programfiler\Microsoft Office\Clipart\standard\stddir2\BS00503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99" y="3456"/>
                <a:ext cx="725" cy="624"/>
              </a:xfrm>
              <a:prstGeom prst="rect">
                <a:avLst/>
              </a:prstGeom>
              <a:noFill/>
            </p:spPr>
          </p:pic>
          <p:sp>
            <p:nvSpPr>
              <p:cNvPr id="135253" name="Rectangle 85"/>
              <p:cNvSpPr>
                <a:spLocks noChangeArrowheads="1"/>
              </p:cNvSpPr>
              <p:nvPr/>
            </p:nvSpPr>
            <p:spPr bwMode="auto">
              <a:xfrm>
                <a:off x="954" y="3588"/>
                <a:ext cx="9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1F7B3E"/>
                    </a:solidFill>
                    <a:latin typeface="Bernard MT Condensed" pitchFamily="18" charset="0"/>
                  </a:rPr>
                  <a:t>Lav risiko</a:t>
                </a:r>
                <a:endParaRPr lang="nb-NO" sz="1800">
                  <a:solidFill>
                    <a:srgbClr val="1F7B3E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135254" name="Group 86"/>
            <p:cNvGrpSpPr>
              <a:grpSpLocks/>
            </p:cNvGrpSpPr>
            <p:nvPr/>
          </p:nvGrpSpPr>
          <p:grpSpPr bwMode="auto">
            <a:xfrm>
              <a:off x="1923" y="3716"/>
              <a:ext cx="165" cy="124"/>
              <a:chOff x="4735" y="1779"/>
              <a:chExt cx="155" cy="94"/>
            </a:xfrm>
          </p:grpSpPr>
          <p:sp>
            <p:nvSpPr>
              <p:cNvPr id="135255" name="Freeform 87"/>
              <p:cNvSpPr>
                <a:spLocks/>
              </p:cNvSpPr>
              <p:nvPr/>
            </p:nvSpPr>
            <p:spPr bwMode="auto">
              <a:xfrm>
                <a:off x="4735" y="1837"/>
                <a:ext cx="155" cy="36"/>
              </a:xfrm>
              <a:custGeom>
                <a:avLst/>
                <a:gdLst/>
                <a:ahLst/>
                <a:cxnLst>
                  <a:cxn ang="0">
                    <a:pos x="101" y="103"/>
                  </a:cxn>
                  <a:cxn ang="0">
                    <a:pos x="8" y="83"/>
                  </a:cxn>
                  <a:cxn ang="0">
                    <a:pos x="24" y="78"/>
                  </a:cxn>
                  <a:cxn ang="0">
                    <a:pos x="56" y="81"/>
                  </a:cxn>
                  <a:cxn ang="0">
                    <a:pos x="39" y="76"/>
                  </a:cxn>
                  <a:cxn ang="0">
                    <a:pos x="9" y="70"/>
                  </a:cxn>
                  <a:cxn ang="0">
                    <a:pos x="2" y="58"/>
                  </a:cxn>
                  <a:cxn ang="0">
                    <a:pos x="30" y="62"/>
                  </a:cxn>
                  <a:cxn ang="0">
                    <a:pos x="73" y="69"/>
                  </a:cxn>
                  <a:cxn ang="0">
                    <a:pos x="80" y="67"/>
                  </a:cxn>
                  <a:cxn ang="0">
                    <a:pos x="58" y="63"/>
                  </a:cxn>
                  <a:cxn ang="0">
                    <a:pos x="29" y="56"/>
                  </a:cxn>
                  <a:cxn ang="0">
                    <a:pos x="7" y="50"/>
                  </a:cxn>
                  <a:cxn ang="0">
                    <a:pos x="0" y="38"/>
                  </a:cxn>
                  <a:cxn ang="0">
                    <a:pos x="24" y="40"/>
                  </a:cxn>
                  <a:cxn ang="0">
                    <a:pos x="35" y="41"/>
                  </a:cxn>
                  <a:cxn ang="0">
                    <a:pos x="34" y="39"/>
                  </a:cxn>
                  <a:cxn ang="0">
                    <a:pos x="14" y="31"/>
                  </a:cxn>
                  <a:cxn ang="0">
                    <a:pos x="4" y="20"/>
                  </a:cxn>
                  <a:cxn ang="0">
                    <a:pos x="34" y="26"/>
                  </a:cxn>
                  <a:cxn ang="0">
                    <a:pos x="74" y="35"/>
                  </a:cxn>
                  <a:cxn ang="0">
                    <a:pos x="72" y="31"/>
                  </a:cxn>
                  <a:cxn ang="0">
                    <a:pos x="24" y="17"/>
                  </a:cxn>
                  <a:cxn ang="0">
                    <a:pos x="4" y="5"/>
                  </a:cxn>
                  <a:cxn ang="0">
                    <a:pos x="78" y="17"/>
                  </a:cxn>
                  <a:cxn ang="0">
                    <a:pos x="177" y="26"/>
                  </a:cxn>
                  <a:cxn ang="0">
                    <a:pos x="278" y="24"/>
                  </a:cxn>
                  <a:cxn ang="0">
                    <a:pos x="380" y="16"/>
                  </a:cxn>
                  <a:cxn ang="0">
                    <a:pos x="428" y="9"/>
                  </a:cxn>
                  <a:cxn ang="0">
                    <a:pos x="457" y="3"/>
                  </a:cxn>
                  <a:cxn ang="0">
                    <a:pos x="463" y="8"/>
                  </a:cxn>
                  <a:cxn ang="0">
                    <a:pos x="442" y="16"/>
                  </a:cxn>
                  <a:cxn ang="0">
                    <a:pos x="414" y="26"/>
                  </a:cxn>
                  <a:cxn ang="0">
                    <a:pos x="437" y="23"/>
                  </a:cxn>
                  <a:cxn ang="0">
                    <a:pos x="463" y="17"/>
                  </a:cxn>
                  <a:cxn ang="0">
                    <a:pos x="465" y="26"/>
                  </a:cxn>
                  <a:cxn ang="0">
                    <a:pos x="437" y="36"/>
                  </a:cxn>
                  <a:cxn ang="0">
                    <a:pos x="402" y="44"/>
                  </a:cxn>
                  <a:cxn ang="0">
                    <a:pos x="420" y="44"/>
                  </a:cxn>
                  <a:cxn ang="0">
                    <a:pos x="456" y="39"/>
                  </a:cxn>
                  <a:cxn ang="0">
                    <a:pos x="465" y="45"/>
                  </a:cxn>
                  <a:cxn ang="0">
                    <a:pos x="431" y="57"/>
                  </a:cxn>
                  <a:cxn ang="0">
                    <a:pos x="386" y="64"/>
                  </a:cxn>
                  <a:cxn ang="0">
                    <a:pos x="407" y="63"/>
                  </a:cxn>
                  <a:cxn ang="0">
                    <a:pos x="452" y="58"/>
                  </a:cxn>
                  <a:cxn ang="0">
                    <a:pos x="449" y="69"/>
                  </a:cxn>
                  <a:cxn ang="0">
                    <a:pos x="414" y="76"/>
                  </a:cxn>
                  <a:cxn ang="0">
                    <a:pos x="410" y="78"/>
                  </a:cxn>
                  <a:cxn ang="0">
                    <a:pos x="442" y="74"/>
                  </a:cxn>
                  <a:cxn ang="0">
                    <a:pos x="459" y="73"/>
                  </a:cxn>
                  <a:cxn ang="0">
                    <a:pos x="436" y="85"/>
                  </a:cxn>
                  <a:cxn ang="0">
                    <a:pos x="383" y="94"/>
                  </a:cxn>
                  <a:cxn ang="0">
                    <a:pos x="336" y="99"/>
                  </a:cxn>
                  <a:cxn ang="0">
                    <a:pos x="283" y="102"/>
                  </a:cxn>
                  <a:cxn ang="0">
                    <a:pos x="229" y="105"/>
                  </a:cxn>
                  <a:cxn ang="0">
                    <a:pos x="178" y="107"/>
                  </a:cxn>
                </a:cxnLst>
                <a:rect l="0" t="0" r="r" b="b"/>
                <a:pathLst>
                  <a:path w="465" h="107">
                    <a:moveTo>
                      <a:pt x="165" y="107"/>
                    </a:moveTo>
                    <a:lnTo>
                      <a:pt x="149" y="106"/>
                    </a:lnTo>
                    <a:lnTo>
                      <a:pt x="128" y="105"/>
                    </a:lnTo>
                    <a:lnTo>
                      <a:pt x="101" y="103"/>
                    </a:lnTo>
                    <a:lnTo>
                      <a:pt x="73" y="100"/>
                    </a:lnTo>
                    <a:lnTo>
                      <a:pt x="48" y="95"/>
                    </a:lnTo>
                    <a:lnTo>
                      <a:pt x="25" y="89"/>
                    </a:lnTo>
                    <a:lnTo>
                      <a:pt x="8" y="83"/>
                    </a:lnTo>
                    <a:lnTo>
                      <a:pt x="0" y="74"/>
                    </a:lnTo>
                    <a:lnTo>
                      <a:pt x="8" y="75"/>
                    </a:lnTo>
                    <a:lnTo>
                      <a:pt x="15" y="77"/>
                    </a:lnTo>
                    <a:lnTo>
                      <a:pt x="24" y="78"/>
                    </a:lnTo>
                    <a:lnTo>
                      <a:pt x="32" y="78"/>
                    </a:lnTo>
                    <a:lnTo>
                      <a:pt x="39" y="79"/>
                    </a:lnTo>
                    <a:lnTo>
                      <a:pt x="48" y="81"/>
                    </a:lnTo>
                    <a:lnTo>
                      <a:pt x="56" y="81"/>
                    </a:lnTo>
                    <a:lnTo>
                      <a:pt x="65" y="81"/>
                    </a:lnTo>
                    <a:lnTo>
                      <a:pt x="56" y="79"/>
                    </a:lnTo>
                    <a:lnTo>
                      <a:pt x="48" y="78"/>
                    </a:lnTo>
                    <a:lnTo>
                      <a:pt x="39" y="76"/>
                    </a:lnTo>
                    <a:lnTo>
                      <a:pt x="32" y="75"/>
                    </a:lnTo>
                    <a:lnTo>
                      <a:pt x="24" y="74"/>
                    </a:lnTo>
                    <a:lnTo>
                      <a:pt x="17" y="72"/>
                    </a:lnTo>
                    <a:lnTo>
                      <a:pt x="9" y="70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2" y="61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10" y="58"/>
                    </a:lnTo>
                    <a:lnTo>
                      <a:pt x="21" y="60"/>
                    </a:lnTo>
                    <a:lnTo>
                      <a:pt x="30" y="62"/>
                    </a:lnTo>
                    <a:lnTo>
                      <a:pt x="41" y="64"/>
                    </a:lnTo>
                    <a:lnTo>
                      <a:pt x="52" y="67"/>
                    </a:lnTo>
                    <a:lnTo>
                      <a:pt x="63" y="68"/>
                    </a:lnTo>
                    <a:lnTo>
                      <a:pt x="73" y="69"/>
                    </a:lnTo>
                    <a:lnTo>
                      <a:pt x="85" y="69"/>
                    </a:lnTo>
                    <a:lnTo>
                      <a:pt x="84" y="68"/>
                    </a:lnTo>
                    <a:lnTo>
                      <a:pt x="82" y="68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2" y="66"/>
                    </a:lnTo>
                    <a:lnTo>
                      <a:pt x="67" y="64"/>
                    </a:lnTo>
                    <a:lnTo>
                      <a:pt x="58" y="63"/>
                    </a:lnTo>
                    <a:lnTo>
                      <a:pt x="46" y="62"/>
                    </a:lnTo>
                    <a:lnTo>
                      <a:pt x="41" y="60"/>
                    </a:lnTo>
                    <a:lnTo>
                      <a:pt x="35" y="58"/>
                    </a:lnTo>
                    <a:lnTo>
                      <a:pt x="29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2" y="51"/>
                    </a:lnTo>
                    <a:lnTo>
                      <a:pt x="7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11" y="37"/>
                    </a:lnTo>
                    <a:lnTo>
                      <a:pt x="19" y="39"/>
                    </a:lnTo>
                    <a:lnTo>
                      <a:pt x="24" y="40"/>
                    </a:lnTo>
                    <a:lnTo>
                      <a:pt x="28" y="41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4" y="39"/>
                    </a:lnTo>
                    <a:lnTo>
                      <a:pt x="32" y="38"/>
                    </a:lnTo>
                    <a:lnTo>
                      <a:pt x="27" y="37"/>
                    </a:lnTo>
                    <a:lnTo>
                      <a:pt x="22" y="35"/>
                    </a:lnTo>
                    <a:lnTo>
                      <a:pt x="14" y="31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14" y="21"/>
                    </a:lnTo>
                    <a:lnTo>
                      <a:pt x="24" y="23"/>
                    </a:lnTo>
                    <a:lnTo>
                      <a:pt x="34" y="26"/>
                    </a:lnTo>
                    <a:lnTo>
                      <a:pt x="43" y="28"/>
                    </a:lnTo>
                    <a:lnTo>
                      <a:pt x="53" y="31"/>
                    </a:lnTo>
                    <a:lnTo>
                      <a:pt x="64" y="32"/>
                    </a:lnTo>
                    <a:lnTo>
                      <a:pt x="74" y="35"/>
                    </a:lnTo>
                    <a:lnTo>
                      <a:pt x="86" y="36"/>
                    </a:lnTo>
                    <a:lnTo>
                      <a:pt x="83" y="35"/>
                    </a:lnTo>
                    <a:lnTo>
                      <a:pt x="78" y="34"/>
                    </a:lnTo>
                    <a:lnTo>
                      <a:pt x="72" y="31"/>
                    </a:lnTo>
                    <a:lnTo>
                      <a:pt x="64" y="29"/>
                    </a:lnTo>
                    <a:lnTo>
                      <a:pt x="53" y="26"/>
                    </a:lnTo>
                    <a:lnTo>
                      <a:pt x="40" y="23"/>
                    </a:lnTo>
                    <a:lnTo>
                      <a:pt x="24" y="17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8" y="9"/>
                    </a:lnTo>
                    <a:lnTo>
                      <a:pt x="53" y="13"/>
                    </a:lnTo>
                    <a:lnTo>
                      <a:pt x="78" y="17"/>
                    </a:lnTo>
                    <a:lnTo>
                      <a:pt x="102" y="21"/>
                    </a:lnTo>
                    <a:lnTo>
                      <a:pt x="127" y="24"/>
                    </a:lnTo>
                    <a:lnTo>
                      <a:pt x="152" y="25"/>
                    </a:lnTo>
                    <a:lnTo>
                      <a:pt x="177" y="26"/>
                    </a:lnTo>
                    <a:lnTo>
                      <a:pt x="202" y="26"/>
                    </a:lnTo>
                    <a:lnTo>
                      <a:pt x="227" y="26"/>
                    </a:lnTo>
                    <a:lnTo>
                      <a:pt x="253" y="25"/>
                    </a:lnTo>
                    <a:lnTo>
                      <a:pt x="278" y="24"/>
                    </a:lnTo>
                    <a:lnTo>
                      <a:pt x="303" y="23"/>
                    </a:lnTo>
                    <a:lnTo>
                      <a:pt x="329" y="21"/>
                    </a:lnTo>
                    <a:lnTo>
                      <a:pt x="355" y="19"/>
                    </a:lnTo>
                    <a:lnTo>
                      <a:pt x="380" y="16"/>
                    </a:lnTo>
                    <a:lnTo>
                      <a:pt x="406" y="14"/>
                    </a:lnTo>
                    <a:lnTo>
                      <a:pt x="413" y="12"/>
                    </a:lnTo>
                    <a:lnTo>
                      <a:pt x="421" y="11"/>
                    </a:lnTo>
                    <a:lnTo>
                      <a:pt x="428" y="9"/>
                    </a:lnTo>
                    <a:lnTo>
                      <a:pt x="435" y="7"/>
                    </a:lnTo>
                    <a:lnTo>
                      <a:pt x="442" y="6"/>
                    </a:lnTo>
                    <a:lnTo>
                      <a:pt x="450" y="4"/>
                    </a:lnTo>
                    <a:lnTo>
                      <a:pt x="457" y="3"/>
                    </a:lnTo>
                    <a:lnTo>
                      <a:pt x="464" y="0"/>
                    </a:lnTo>
                    <a:lnTo>
                      <a:pt x="464" y="3"/>
                    </a:lnTo>
                    <a:lnTo>
                      <a:pt x="464" y="5"/>
                    </a:lnTo>
                    <a:lnTo>
                      <a:pt x="463" y="8"/>
                    </a:lnTo>
                    <a:lnTo>
                      <a:pt x="463" y="10"/>
                    </a:lnTo>
                    <a:lnTo>
                      <a:pt x="456" y="12"/>
                    </a:lnTo>
                    <a:lnTo>
                      <a:pt x="449" y="14"/>
                    </a:lnTo>
                    <a:lnTo>
                      <a:pt x="442" y="16"/>
                    </a:lnTo>
                    <a:lnTo>
                      <a:pt x="436" y="19"/>
                    </a:lnTo>
                    <a:lnTo>
                      <a:pt x="428" y="22"/>
                    </a:lnTo>
                    <a:lnTo>
                      <a:pt x="422" y="24"/>
                    </a:lnTo>
                    <a:lnTo>
                      <a:pt x="414" y="26"/>
                    </a:lnTo>
                    <a:lnTo>
                      <a:pt x="408" y="28"/>
                    </a:lnTo>
                    <a:lnTo>
                      <a:pt x="419" y="26"/>
                    </a:lnTo>
                    <a:lnTo>
                      <a:pt x="428" y="25"/>
                    </a:lnTo>
                    <a:lnTo>
                      <a:pt x="437" y="23"/>
                    </a:lnTo>
                    <a:lnTo>
                      <a:pt x="445" y="21"/>
                    </a:lnTo>
                    <a:lnTo>
                      <a:pt x="453" y="20"/>
                    </a:lnTo>
                    <a:lnTo>
                      <a:pt x="458" y="19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5" y="21"/>
                    </a:lnTo>
                    <a:lnTo>
                      <a:pt x="465" y="23"/>
                    </a:lnTo>
                    <a:lnTo>
                      <a:pt x="465" y="26"/>
                    </a:lnTo>
                    <a:lnTo>
                      <a:pt x="464" y="30"/>
                    </a:lnTo>
                    <a:lnTo>
                      <a:pt x="455" y="32"/>
                    </a:lnTo>
                    <a:lnTo>
                      <a:pt x="447" y="34"/>
                    </a:lnTo>
                    <a:lnTo>
                      <a:pt x="437" y="36"/>
                    </a:lnTo>
                    <a:lnTo>
                      <a:pt x="428" y="38"/>
                    </a:lnTo>
                    <a:lnTo>
                      <a:pt x="420" y="40"/>
                    </a:lnTo>
                    <a:lnTo>
                      <a:pt x="411" y="42"/>
                    </a:lnTo>
                    <a:lnTo>
                      <a:pt x="402" y="44"/>
                    </a:lnTo>
                    <a:lnTo>
                      <a:pt x="393" y="46"/>
                    </a:lnTo>
                    <a:lnTo>
                      <a:pt x="402" y="46"/>
                    </a:lnTo>
                    <a:lnTo>
                      <a:pt x="410" y="45"/>
                    </a:lnTo>
                    <a:lnTo>
                      <a:pt x="420" y="44"/>
                    </a:lnTo>
                    <a:lnTo>
                      <a:pt x="428" y="43"/>
                    </a:lnTo>
                    <a:lnTo>
                      <a:pt x="438" y="42"/>
                    </a:lnTo>
                    <a:lnTo>
                      <a:pt x="447" y="41"/>
                    </a:lnTo>
                    <a:lnTo>
                      <a:pt x="456" y="39"/>
                    </a:lnTo>
                    <a:lnTo>
                      <a:pt x="465" y="38"/>
                    </a:lnTo>
                    <a:lnTo>
                      <a:pt x="465" y="40"/>
                    </a:lnTo>
                    <a:lnTo>
                      <a:pt x="465" y="42"/>
                    </a:lnTo>
                    <a:lnTo>
                      <a:pt x="465" y="45"/>
                    </a:lnTo>
                    <a:lnTo>
                      <a:pt x="465" y="47"/>
                    </a:lnTo>
                    <a:lnTo>
                      <a:pt x="453" y="52"/>
                    </a:lnTo>
                    <a:lnTo>
                      <a:pt x="442" y="55"/>
                    </a:lnTo>
                    <a:lnTo>
                      <a:pt x="431" y="57"/>
                    </a:lnTo>
                    <a:lnTo>
                      <a:pt x="420" y="59"/>
                    </a:lnTo>
                    <a:lnTo>
                      <a:pt x="408" y="61"/>
                    </a:lnTo>
                    <a:lnTo>
                      <a:pt x="396" y="63"/>
                    </a:lnTo>
                    <a:lnTo>
                      <a:pt x="386" y="64"/>
                    </a:lnTo>
                    <a:lnTo>
                      <a:pt x="374" y="66"/>
                    </a:lnTo>
                    <a:lnTo>
                      <a:pt x="385" y="66"/>
                    </a:lnTo>
                    <a:lnTo>
                      <a:pt x="396" y="64"/>
                    </a:lnTo>
                    <a:lnTo>
                      <a:pt x="407" y="63"/>
                    </a:lnTo>
                    <a:lnTo>
                      <a:pt x="419" y="61"/>
                    </a:lnTo>
                    <a:lnTo>
                      <a:pt x="429" y="60"/>
                    </a:lnTo>
                    <a:lnTo>
                      <a:pt x="441" y="59"/>
                    </a:lnTo>
                    <a:lnTo>
                      <a:pt x="452" y="58"/>
                    </a:lnTo>
                    <a:lnTo>
                      <a:pt x="464" y="58"/>
                    </a:lnTo>
                    <a:lnTo>
                      <a:pt x="462" y="62"/>
                    </a:lnTo>
                    <a:lnTo>
                      <a:pt x="456" y="67"/>
                    </a:lnTo>
                    <a:lnTo>
                      <a:pt x="449" y="69"/>
                    </a:lnTo>
                    <a:lnTo>
                      <a:pt x="440" y="72"/>
                    </a:lnTo>
                    <a:lnTo>
                      <a:pt x="431" y="74"/>
                    </a:lnTo>
                    <a:lnTo>
                      <a:pt x="422" y="75"/>
                    </a:lnTo>
                    <a:lnTo>
                      <a:pt x="414" y="76"/>
                    </a:lnTo>
                    <a:lnTo>
                      <a:pt x="409" y="77"/>
                    </a:lnTo>
                    <a:lnTo>
                      <a:pt x="409" y="78"/>
                    </a:lnTo>
                    <a:lnTo>
                      <a:pt x="410" y="78"/>
                    </a:lnTo>
                    <a:lnTo>
                      <a:pt x="410" y="78"/>
                    </a:lnTo>
                    <a:lnTo>
                      <a:pt x="410" y="79"/>
                    </a:lnTo>
                    <a:lnTo>
                      <a:pt x="424" y="77"/>
                    </a:lnTo>
                    <a:lnTo>
                      <a:pt x="435" y="76"/>
                    </a:lnTo>
                    <a:lnTo>
                      <a:pt x="442" y="74"/>
                    </a:lnTo>
                    <a:lnTo>
                      <a:pt x="448" y="74"/>
                    </a:lnTo>
                    <a:lnTo>
                      <a:pt x="452" y="73"/>
                    </a:lnTo>
                    <a:lnTo>
                      <a:pt x="456" y="73"/>
                    </a:lnTo>
                    <a:lnTo>
                      <a:pt x="459" y="73"/>
                    </a:lnTo>
                    <a:lnTo>
                      <a:pt x="463" y="73"/>
                    </a:lnTo>
                    <a:lnTo>
                      <a:pt x="457" y="77"/>
                    </a:lnTo>
                    <a:lnTo>
                      <a:pt x="449" y="81"/>
                    </a:lnTo>
                    <a:lnTo>
                      <a:pt x="436" y="85"/>
                    </a:lnTo>
                    <a:lnTo>
                      <a:pt x="422" y="87"/>
                    </a:lnTo>
                    <a:lnTo>
                      <a:pt x="408" y="90"/>
                    </a:lnTo>
                    <a:lnTo>
                      <a:pt x="394" y="92"/>
                    </a:lnTo>
                    <a:lnTo>
                      <a:pt x="383" y="94"/>
                    </a:lnTo>
                    <a:lnTo>
                      <a:pt x="377" y="95"/>
                    </a:lnTo>
                    <a:lnTo>
                      <a:pt x="363" y="97"/>
                    </a:lnTo>
                    <a:lnTo>
                      <a:pt x="350" y="98"/>
                    </a:lnTo>
                    <a:lnTo>
                      <a:pt x="336" y="99"/>
                    </a:lnTo>
                    <a:lnTo>
                      <a:pt x="324" y="100"/>
                    </a:lnTo>
                    <a:lnTo>
                      <a:pt x="310" y="101"/>
                    </a:lnTo>
                    <a:lnTo>
                      <a:pt x="297" y="101"/>
                    </a:lnTo>
                    <a:lnTo>
                      <a:pt x="283" y="102"/>
                    </a:lnTo>
                    <a:lnTo>
                      <a:pt x="270" y="103"/>
                    </a:lnTo>
                    <a:lnTo>
                      <a:pt x="256" y="104"/>
                    </a:lnTo>
                    <a:lnTo>
                      <a:pt x="243" y="104"/>
                    </a:lnTo>
                    <a:lnTo>
                      <a:pt x="229" y="105"/>
                    </a:lnTo>
                    <a:lnTo>
                      <a:pt x="217" y="106"/>
                    </a:lnTo>
                    <a:lnTo>
                      <a:pt x="204" y="106"/>
                    </a:lnTo>
                    <a:lnTo>
                      <a:pt x="191" y="106"/>
                    </a:lnTo>
                    <a:lnTo>
                      <a:pt x="178" y="107"/>
                    </a:lnTo>
                    <a:lnTo>
                      <a:pt x="165" y="107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56" name="Freeform 88"/>
              <p:cNvSpPr>
                <a:spLocks/>
              </p:cNvSpPr>
              <p:nvPr/>
            </p:nvSpPr>
            <p:spPr bwMode="auto">
              <a:xfrm>
                <a:off x="4849" y="1864"/>
                <a:ext cx="7" cy="1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6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7" y="4"/>
                  </a:cxn>
                  <a:cxn ang="0">
                    <a:pos x="15" y="4"/>
                  </a:cxn>
                  <a:cxn ang="0">
                    <a:pos x="12" y="5"/>
                  </a:cxn>
                  <a:cxn ang="0">
                    <a:pos x="8" y="5"/>
                  </a:cxn>
                </a:cxnLst>
                <a:rect l="0" t="0" r="r" b="b"/>
                <a:pathLst>
                  <a:path w="20" h="5">
                    <a:moveTo>
                      <a:pt x="8" y="5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2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57" name="Freeform 89"/>
              <p:cNvSpPr>
                <a:spLocks/>
              </p:cNvSpPr>
              <p:nvPr/>
            </p:nvSpPr>
            <p:spPr bwMode="auto">
              <a:xfrm>
                <a:off x="4768" y="1861"/>
                <a:ext cx="14" cy="1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26" y="3"/>
                  </a:cxn>
                  <a:cxn ang="0">
                    <a:pos x="18" y="3"/>
                  </a:cxn>
                  <a:cxn ang="0">
                    <a:pos x="12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2" y="1"/>
                  </a:cxn>
                  <a:cxn ang="0">
                    <a:pos x="37" y="2"/>
                  </a:cxn>
                  <a:cxn ang="0">
                    <a:pos x="44" y="3"/>
                  </a:cxn>
                  <a:cxn ang="0">
                    <a:pos x="42" y="3"/>
                  </a:cxn>
                  <a:cxn ang="0">
                    <a:pos x="41" y="3"/>
                  </a:cxn>
                  <a:cxn ang="0">
                    <a:pos x="38" y="3"/>
                  </a:cxn>
                  <a:cxn ang="0">
                    <a:pos x="36" y="4"/>
                  </a:cxn>
                </a:cxnLst>
                <a:rect l="0" t="0" r="r" b="b"/>
                <a:pathLst>
                  <a:path w="44" h="4">
                    <a:moveTo>
                      <a:pt x="36" y="4"/>
                    </a:moveTo>
                    <a:lnTo>
                      <a:pt x="26" y="3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7" y="2"/>
                    </a:lnTo>
                    <a:lnTo>
                      <a:pt x="44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58" name="Freeform 90"/>
              <p:cNvSpPr>
                <a:spLocks/>
              </p:cNvSpPr>
              <p:nvPr/>
            </p:nvSpPr>
            <p:spPr bwMode="auto">
              <a:xfrm>
                <a:off x="4847" y="1851"/>
                <a:ext cx="13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39" y="2"/>
                  </a:cxn>
                  <a:cxn ang="0">
                    <a:pos x="37" y="3"/>
                  </a:cxn>
                  <a:cxn ang="0">
                    <a:pos x="32" y="4"/>
                  </a:cxn>
                  <a:cxn ang="0">
                    <a:pos x="26" y="5"/>
                  </a:cxn>
                  <a:cxn ang="0">
                    <a:pos x="20" y="5"/>
                  </a:cxn>
                  <a:cxn ang="0">
                    <a:pos x="13" y="6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0" y="6"/>
                  </a:cxn>
                </a:cxnLst>
                <a:rect l="0" t="0" r="r" b="b"/>
                <a:pathLst>
                  <a:path w="39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5" y="2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59" name="Freeform 91"/>
              <p:cNvSpPr>
                <a:spLocks/>
              </p:cNvSpPr>
              <p:nvPr/>
            </p:nvSpPr>
            <p:spPr bwMode="auto">
              <a:xfrm>
                <a:off x="4772" y="1850"/>
                <a:ext cx="8" cy="1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9" y="5"/>
                  </a:cxn>
                  <a:cxn ang="0">
                    <a:pos x="6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8" y="1"/>
                  </a:cxn>
                  <a:cxn ang="0">
                    <a:pos x="23" y="1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4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3" y="5"/>
                  </a:cxn>
                </a:cxnLst>
                <a:rect l="0" t="0" r="r" b="b"/>
                <a:pathLst>
                  <a:path w="24" h="5">
                    <a:moveTo>
                      <a:pt x="13" y="5"/>
                    </a:moveTo>
                    <a:lnTo>
                      <a:pt x="9" y="5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0" name="Freeform 92"/>
              <p:cNvSpPr>
                <a:spLocks/>
              </p:cNvSpPr>
              <p:nvPr/>
            </p:nvSpPr>
            <p:spPr bwMode="auto">
              <a:xfrm>
                <a:off x="4739" y="1828"/>
                <a:ext cx="149" cy="16"/>
              </a:xfrm>
              <a:custGeom>
                <a:avLst/>
                <a:gdLst/>
                <a:ahLst/>
                <a:cxnLst>
                  <a:cxn ang="0">
                    <a:pos x="148" y="45"/>
                  </a:cxn>
                  <a:cxn ang="0">
                    <a:pos x="105" y="42"/>
                  </a:cxn>
                  <a:cxn ang="0">
                    <a:pos x="62" y="37"/>
                  </a:cxn>
                  <a:cxn ang="0">
                    <a:pos x="21" y="29"/>
                  </a:cxn>
                  <a:cxn ang="0">
                    <a:pos x="0" y="23"/>
                  </a:cxn>
                  <a:cxn ang="0">
                    <a:pos x="0" y="20"/>
                  </a:cxn>
                  <a:cxn ang="0">
                    <a:pos x="5" y="18"/>
                  </a:cxn>
                  <a:cxn ang="0">
                    <a:pos x="14" y="15"/>
                  </a:cxn>
                  <a:cxn ang="0">
                    <a:pos x="42" y="10"/>
                  </a:cxn>
                  <a:cxn ang="0">
                    <a:pos x="89" y="5"/>
                  </a:cxn>
                  <a:cxn ang="0">
                    <a:pos x="137" y="2"/>
                  </a:cxn>
                  <a:cxn ang="0">
                    <a:pos x="186" y="1"/>
                  </a:cxn>
                  <a:cxn ang="0">
                    <a:pos x="236" y="0"/>
                  </a:cxn>
                  <a:cxn ang="0">
                    <a:pos x="285" y="1"/>
                  </a:cxn>
                  <a:cxn ang="0">
                    <a:pos x="333" y="3"/>
                  </a:cxn>
                  <a:cxn ang="0">
                    <a:pos x="382" y="6"/>
                  </a:cxn>
                  <a:cxn ang="0">
                    <a:pos x="420" y="10"/>
                  </a:cxn>
                  <a:cxn ang="0">
                    <a:pos x="437" y="13"/>
                  </a:cxn>
                  <a:cxn ang="0">
                    <a:pos x="444" y="16"/>
                  </a:cxn>
                  <a:cxn ang="0">
                    <a:pos x="447" y="17"/>
                  </a:cxn>
                  <a:cxn ang="0">
                    <a:pos x="444" y="20"/>
                  </a:cxn>
                  <a:cxn ang="0">
                    <a:pos x="431" y="24"/>
                  </a:cxn>
                  <a:cxn ang="0">
                    <a:pos x="414" y="28"/>
                  </a:cxn>
                  <a:cxn ang="0">
                    <a:pos x="399" y="32"/>
                  </a:cxn>
                  <a:cxn ang="0">
                    <a:pos x="381" y="34"/>
                  </a:cxn>
                  <a:cxn ang="0">
                    <a:pos x="352" y="37"/>
                  </a:cxn>
                  <a:cxn ang="0">
                    <a:pos x="323" y="39"/>
                  </a:cxn>
                  <a:cxn ang="0">
                    <a:pos x="295" y="41"/>
                  </a:cxn>
                  <a:cxn ang="0">
                    <a:pos x="268" y="42"/>
                  </a:cxn>
                  <a:cxn ang="0">
                    <a:pos x="240" y="44"/>
                  </a:cxn>
                  <a:cxn ang="0">
                    <a:pos x="212" y="45"/>
                  </a:cxn>
                  <a:cxn ang="0">
                    <a:pos x="184" y="47"/>
                  </a:cxn>
                </a:cxnLst>
                <a:rect l="0" t="0" r="r" b="b"/>
                <a:pathLst>
                  <a:path w="447" h="47">
                    <a:moveTo>
                      <a:pt x="170" y="47"/>
                    </a:moveTo>
                    <a:lnTo>
                      <a:pt x="148" y="45"/>
                    </a:lnTo>
                    <a:lnTo>
                      <a:pt x="126" y="44"/>
                    </a:lnTo>
                    <a:lnTo>
                      <a:pt x="105" y="42"/>
                    </a:lnTo>
                    <a:lnTo>
                      <a:pt x="84" y="40"/>
                    </a:lnTo>
                    <a:lnTo>
                      <a:pt x="62" y="37"/>
                    </a:lnTo>
                    <a:lnTo>
                      <a:pt x="41" y="34"/>
                    </a:lnTo>
                    <a:lnTo>
                      <a:pt x="21" y="29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5" y="18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18" y="13"/>
                    </a:lnTo>
                    <a:lnTo>
                      <a:pt x="42" y="10"/>
                    </a:lnTo>
                    <a:lnTo>
                      <a:pt x="66" y="7"/>
                    </a:lnTo>
                    <a:lnTo>
                      <a:pt x="89" y="5"/>
                    </a:lnTo>
                    <a:lnTo>
                      <a:pt x="114" y="4"/>
                    </a:lnTo>
                    <a:lnTo>
                      <a:pt x="137" y="2"/>
                    </a:lnTo>
                    <a:lnTo>
                      <a:pt x="162" y="1"/>
                    </a:lnTo>
                    <a:lnTo>
                      <a:pt x="186" y="1"/>
                    </a:lnTo>
                    <a:lnTo>
                      <a:pt x="211" y="0"/>
                    </a:lnTo>
                    <a:lnTo>
                      <a:pt x="236" y="0"/>
                    </a:lnTo>
                    <a:lnTo>
                      <a:pt x="260" y="1"/>
                    </a:lnTo>
                    <a:lnTo>
                      <a:pt x="285" y="1"/>
                    </a:lnTo>
                    <a:lnTo>
                      <a:pt x="309" y="2"/>
                    </a:lnTo>
                    <a:lnTo>
                      <a:pt x="333" y="3"/>
                    </a:lnTo>
                    <a:lnTo>
                      <a:pt x="358" y="5"/>
                    </a:lnTo>
                    <a:lnTo>
                      <a:pt x="382" y="6"/>
                    </a:lnTo>
                    <a:lnTo>
                      <a:pt x="406" y="8"/>
                    </a:lnTo>
                    <a:lnTo>
                      <a:pt x="420" y="10"/>
                    </a:lnTo>
                    <a:lnTo>
                      <a:pt x="429" y="12"/>
                    </a:lnTo>
                    <a:lnTo>
                      <a:pt x="437" y="13"/>
                    </a:lnTo>
                    <a:lnTo>
                      <a:pt x="441" y="15"/>
                    </a:lnTo>
                    <a:lnTo>
                      <a:pt x="444" y="16"/>
                    </a:lnTo>
                    <a:lnTo>
                      <a:pt x="446" y="16"/>
                    </a:lnTo>
                    <a:lnTo>
                      <a:pt x="447" y="17"/>
                    </a:lnTo>
                    <a:lnTo>
                      <a:pt x="447" y="17"/>
                    </a:lnTo>
                    <a:lnTo>
                      <a:pt x="444" y="20"/>
                    </a:lnTo>
                    <a:lnTo>
                      <a:pt x="439" y="22"/>
                    </a:lnTo>
                    <a:lnTo>
                      <a:pt x="431" y="24"/>
                    </a:lnTo>
                    <a:lnTo>
                      <a:pt x="423" y="26"/>
                    </a:lnTo>
                    <a:lnTo>
                      <a:pt x="414" y="28"/>
                    </a:lnTo>
                    <a:lnTo>
                      <a:pt x="406" y="31"/>
                    </a:lnTo>
                    <a:lnTo>
                      <a:pt x="399" y="32"/>
                    </a:lnTo>
                    <a:lnTo>
                      <a:pt x="395" y="33"/>
                    </a:lnTo>
                    <a:lnTo>
                      <a:pt x="381" y="34"/>
                    </a:lnTo>
                    <a:lnTo>
                      <a:pt x="366" y="36"/>
                    </a:lnTo>
                    <a:lnTo>
                      <a:pt x="352" y="37"/>
                    </a:lnTo>
                    <a:lnTo>
                      <a:pt x="338" y="38"/>
                    </a:lnTo>
                    <a:lnTo>
                      <a:pt x="323" y="39"/>
                    </a:lnTo>
                    <a:lnTo>
                      <a:pt x="309" y="40"/>
                    </a:lnTo>
                    <a:lnTo>
                      <a:pt x="295" y="41"/>
                    </a:lnTo>
                    <a:lnTo>
                      <a:pt x="282" y="42"/>
                    </a:lnTo>
                    <a:lnTo>
                      <a:pt x="268" y="42"/>
                    </a:lnTo>
                    <a:lnTo>
                      <a:pt x="254" y="43"/>
                    </a:lnTo>
                    <a:lnTo>
                      <a:pt x="240" y="44"/>
                    </a:lnTo>
                    <a:lnTo>
                      <a:pt x="226" y="44"/>
                    </a:lnTo>
                    <a:lnTo>
                      <a:pt x="212" y="45"/>
                    </a:lnTo>
                    <a:lnTo>
                      <a:pt x="198" y="45"/>
                    </a:lnTo>
                    <a:lnTo>
                      <a:pt x="184" y="47"/>
                    </a:lnTo>
                    <a:lnTo>
                      <a:pt x="170" y="47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1" name="Freeform 93"/>
              <p:cNvSpPr>
                <a:spLocks/>
              </p:cNvSpPr>
              <p:nvPr/>
            </p:nvSpPr>
            <p:spPr bwMode="auto">
              <a:xfrm>
                <a:off x="4756" y="1779"/>
                <a:ext cx="123" cy="73"/>
              </a:xfrm>
              <a:custGeom>
                <a:avLst/>
                <a:gdLst/>
                <a:ahLst/>
                <a:cxnLst>
                  <a:cxn ang="0">
                    <a:pos x="129" y="213"/>
                  </a:cxn>
                  <a:cxn ang="0">
                    <a:pos x="106" y="203"/>
                  </a:cxn>
                  <a:cxn ang="0">
                    <a:pos x="66" y="186"/>
                  </a:cxn>
                  <a:cxn ang="0">
                    <a:pos x="26" y="172"/>
                  </a:cxn>
                  <a:cxn ang="0">
                    <a:pos x="0" y="157"/>
                  </a:cxn>
                  <a:cxn ang="0">
                    <a:pos x="3" y="137"/>
                  </a:cxn>
                  <a:cxn ang="0">
                    <a:pos x="9" y="135"/>
                  </a:cxn>
                  <a:cxn ang="0">
                    <a:pos x="3" y="127"/>
                  </a:cxn>
                  <a:cxn ang="0">
                    <a:pos x="2" y="109"/>
                  </a:cxn>
                  <a:cxn ang="0">
                    <a:pos x="22" y="89"/>
                  </a:cxn>
                  <a:cxn ang="0">
                    <a:pos x="70" y="71"/>
                  </a:cxn>
                  <a:cxn ang="0">
                    <a:pos x="121" y="54"/>
                  </a:cxn>
                  <a:cxn ang="0">
                    <a:pos x="145" y="37"/>
                  </a:cxn>
                  <a:cxn ang="0">
                    <a:pos x="159" y="32"/>
                  </a:cxn>
                  <a:cxn ang="0">
                    <a:pos x="160" y="32"/>
                  </a:cxn>
                  <a:cxn ang="0">
                    <a:pos x="165" y="8"/>
                  </a:cxn>
                  <a:cxn ang="0">
                    <a:pos x="184" y="0"/>
                  </a:cxn>
                  <a:cxn ang="0">
                    <a:pos x="202" y="1"/>
                  </a:cxn>
                  <a:cxn ang="0">
                    <a:pos x="221" y="8"/>
                  </a:cxn>
                  <a:cxn ang="0">
                    <a:pos x="236" y="10"/>
                  </a:cxn>
                  <a:cxn ang="0">
                    <a:pos x="271" y="17"/>
                  </a:cxn>
                  <a:cxn ang="0">
                    <a:pos x="315" y="25"/>
                  </a:cxn>
                  <a:cxn ang="0">
                    <a:pos x="362" y="25"/>
                  </a:cxn>
                  <a:cxn ang="0">
                    <a:pos x="367" y="46"/>
                  </a:cxn>
                  <a:cxn ang="0">
                    <a:pos x="361" y="55"/>
                  </a:cxn>
                  <a:cxn ang="0">
                    <a:pos x="362" y="58"/>
                  </a:cxn>
                  <a:cxn ang="0">
                    <a:pos x="362" y="59"/>
                  </a:cxn>
                  <a:cxn ang="0">
                    <a:pos x="359" y="79"/>
                  </a:cxn>
                  <a:cxn ang="0">
                    <a:pos x="355" y="105"/>
                  </a:cxn>
                  <a:cxn ang="0">
                    <a:pos x="342" y="119"/>
                  </a:cxn>
                  <a:cxn ang="0">
                    <a:pos x="323" y="127"/>
                  </a:cxn>
                  <a:cxn ang="0">
                    <a:pos x="338" y="157"/>
                  </a:cxn>
                  <a:cxn ang="0">
                    <a:pos x="330" y="180"/>
                  </a:cxn>
                  <a:cxn ang="0">
                    <a:pos x="316" y="186"/>
                  </a:cxn>
                  <a:cxn ang="0">
                    <a:pos x="293" y="175"/>
                  </a:cxn>
                  <a:cxn ang="0">
                    <a:pos x="276" y="162"/>
                  </a:cxn>
                  <a:cxn ang="0">
                    <a:pos x="266" y="153"/>
                  </a:cxn>
                  <a:cxn ang="0">
                    <a:pos x="253" y="157"/>
                  </a:cxn>
                  <a:cxn ang="0">
                    <a:pos x="248" y="160"/>
                  </a:cxn>
                  <a:cxn ang="0">
                    <a:pos x="210" y="179"/>
                  </a:cxn>
                  <a:cxn ang="0">
                    <a:pos x="173" y="200"/>
                  </a:cxn>
                  <a:cxn ang="0">
                    <a:pos x="147" y="216"/>
                  </a:cxn>
                  <a:cxn ang="0">
                    <a:pos x="142" y="218"/>
                  </a:cxn>
                </a:cxnLst>
                <a:rect l="0" t="0" r="r" b="b"/>
                <a:pathLst>
                  <a:path w="369" h="218">
                    <a:moveTo>
                      <a:pt x="142" y="218"/>
                    </a:moveTo>
                    <a:lnTo>
                      <a:pt x="136" y="216"/>
                    </a:lnTo>
                    <a:lnTo>
                      <a:pt x="129" y="213"/>
                    </a:lnTo>
                    <a:lnTo>
                      <a:pt x="124" y="211"/>
                    </a:lnTo>
                    <a:lnTo>
                      <a:pt x="118" y="209"/>
                    </a:lnTo>
                    <a:lnTo>
                      <a:pt x="106" y="203"/>
                    </a:lnTo>
                    <a:lnTo>
                      <a:pt x="92" y="197"/>
                    </a:lnTo>
                    <a:lnTo>
                      <a:pt x="79" y="191"/>
                    </a:lnTo>
                    <a:lnTo>
                      <a:pt x="66" y="186"/>
                    </a:lnTo>
                    <a:lnTo>
                      <a:pt x="52" y="182"/>
                    </a:lnTo>
                    <a:lnTo>
                      <a:pt x="39" y="176"/>
                    </a:lnTo>
                    <a:lnTo>
                      <a:pt x="26" y="172"/>
                    </a:lnTo>
                    <a:lnTo>
                      <a:pt x="14" y="169"/>
                    </a:lnTo>
                    <a:lnTo>
                      <a:pt x="3" y="163"/>
                    </a:lnTo>
                    <a:lnTo>
                      <a:pt x="0" y="157"/>
                    </a:lnTo>
                    <a:lnTo>
                      <a:pt x="0" y="150"/>
                    </a:lnTo>
                    <a:lnTo>
                      <a:pt x="1" y="139"/>
                    </a:lnTo>
                    <a:lnTo>
                      <a:pt x="3" y="137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6" y="132"/>
                    </a:lnTo>
                    <a:lnTo>
                      <a:pt x="4" y="129"/>
                    </a:lnTo>
                    <a:lnTo>
                      <a:pt x="3" y="127"/>
                    </a:lnTo>
                    <a:lnTo>
                      <a:pt x="1" y="125"/>
                    </a:lnTo>
                    <a:lnTo>
                      <a:pt x="1" y="118"/>
                    </a:lnTo>
                    <a:lnTo>
                      <a:pt x="2" y="109"/>
                    </a:lnTo>
                    <a:lnTo>
                      <a:pt x="4" y="102"/>
                    </a:lnTo>
                    <a:lnTo>
                      <a:pt x="6" y="95"/>
                    </a:lnTo>
                    <a:lnTo>
                      <a:pt x="22" y="89"/>
                    </a:lnTo>
                    <a:lnTo>
                      <a:pt x="38" y="82"/>
                    </a:lnTo>
                    <a:lnTo>
                      <a:pt x="54" y="76"/>
                    </a:lnTo>
                    <a:lnTo>
                      <a:pt x="70" y="71"/>
                    </a:lnTo>
                    <a:lnTo>
                      <a:pt x="87" y="64"/>
                    </a:lnTo>
                    <a:lnTo>
                      <a:pt x="103" y="59"/>
                    </a:lnTo>
                    <a:lnTo>
                      <a:pt x="121" y="54"/>
                    </a:lnTo>
                    <a:lnTo>
                      <a:pt x="137" y="47"/>
                    </a:lnTo>
                    <a:lnTo>
                      <a:pt x="141" y="41"/>
                    </a:lnTo>
                    <a:lnTo>
                      <a:pt x="145" y="37"/>
                    </a:lnTo>
                    <a:lnTo>
                      <a:pt x="151" y="34"/>
                    </a:lnTo>
                    <a:lnTo>
                      <a:pt x="159" y="33"/>
                    </a:lnTo>
                    <a:lnTo>
                      <a:pt x="159" y="32"/>
                    </a:lnTo>
                    <a:lnTo>
                      <a:pt x="159" y="32"/>
                    </a:lnTo>
                    <a:lnTo>
                      <a:pt x="159" y="32"/>
                    </a:lnTo>
                    <a:lnTo>
                      <a:pt x="160" y="32"/>
                    </a:lnTo>
                    <a:lnTo>
                      <a:pt x="157" y="25"/>
                    </a:lnTo>
                    <a:lnTo>
                      <a:pt x="160" y="16"/>
                    </a:lnTo>
                    <a:lnTo>
                      <a:pt x="165" y="8"/>
                    </a:lnTo>
                    <a:lnTo>
                      <a:pt x="171" y="2"/>
                    </a:lnTo>
                    <a:lnTo>
                      <a:pt x="177" y="1"/>
                    </a:lnTo>
                    <a:lnTo>
                      <a:pt x="184" y="0"/>
                    </a:lnTo>
                    <a:lnTo>
                      <a:pt x="189" y="0"/>
                    </a:lnTo>
                    <a:lnTo>
                      <a:pt x="195" y="0"/>
                    </a:lnTo>
                    <a:lnTo>
                      <a:pt x="202" y="1"/>
                    </a:lnTo>
                    <a:lnTo>
                      <a:pt x="208" y="3"/>
                    </a:lnTo>
                    <a:lnTo>
                      <a:pt x="215" y="6"/>
                    </a:lnTo>
                    <a:lnTo>
                      <a:pt x="221" y="8"/>
                    </a:lnTo>
                    <a:lnTo>
                      <a:pt x="226" y="9"/>
                    </a:lnTo>
                    <a:lnTo>
                      <a:pt x="232" y="9"/>
                    </a:lnTo>
                    <a:lnTo>
                      <a:pt x="236" y="10"/>
                    </a:lnTo>
                    <a:lnTo>
                      <a:pt x="241" y="10"/>
                    </a:lnTo>
                    <a:lnTo>
                      <a:pt x="256" y="14"/>
                    </a:lnTo>
                    <a:lnTo>
                      <a:pt x="271" y="17"/>
                    </a:lnTo>
                    <a:lnTo>
                      <a:pt x="286" y="21"/>
                    </a:lnTo>
                    <a:lnTo>
                      <a:pt x="300" y="23"/>
                    </a:lnTo>
                    <a:lnTo>
                      <a:pt x="315" y="25"/>
                    </a:lnTo>
                    <a:lnTo>
                      <a:pt x="330" y="25"/>
                    </a:lnTo>
                    <a:lnTo>
                      <a:pt x="346" y="26"/>
                    </a:lnTo>
                    <a:lnTo>
                      <a:pt x="362" y="25"/>
                    </a:lnTo>
                    <a:lnTo>
                      <a:pt x="367" y="30"/>
                    </a:lnTo>
                    <a:lnTo>
                      <a:pt x="369" y="38"/>
                    </a:lnTo>
                    <a:lnTo>
                      <a:pt x="367" y="46"/>
                    </a:lnTo>
                    <a:lnTo>
                      <a:pt x="361" y="54"/>
                    </a:lnTo>
                    <a:lnTo>
                      <a:pt x="361" y="55"/>
                    </a:lnTo>
                    <a:lnTo>
                      <a:pt x="361" y="55"/>
                    </a:lnTo>
                    <a:lnTo>
                      <a:pt x="361" y="56"/>
                    </a:lnTo>
                    <a:lnTo>
                      <a:pt x="361" y="57"/>
                    </a:lnTo>
                    <a:lnTo>
                      <a:pt x="362" y="58"/>
                    </a:lnTo>
                    <a:lnTo>
                      <a:pt x="362" y="58"/>
                    </a:lnTo>
                    <a:lnTo>
                      <a:pt x="362" y="58"/>
                    </a:lnTo>
                    <a:lnTo>
                      <a:pt x="362" y="59"/>
                    </a:lnTo>
                    <a:lnTo>
                      <a:pt x="362" y="65"/>
                    </a:lnTo>
                    <a:lnTo>
                      <a:pt x="361" y="73"/>
                    </a:lnTo>
                    <a:lnTo>
                      <a:pt x="359" y="79"/>
                    </a:lnTo>
                    <a:lnTo>
                      <a:pt x="357" y="87"/>
                    </a:lnTo>
                    <a:lnTo>
                      <a:pt x="356" y="98"/>
                    </a:lnTo>
                    <a:lnTo>
                      <a:pt x="355" y="105"/>
                    </a:lnTo>
                    <a:lnTo>
                      <a:pt x="354" y="109"/>
                    </a:lnTo>
                    <a:lnTo>
                      <a:pt x="353" y="113"/>
                    </a:lnTo>
                    <a:lnTo>
                      <a:pt x="342" y="119"/>
                    </a:lnTo>
                    <a:lnTo>
                      <a:pt x="336" y="122"/>
                    </a:lnTo>
                    <a:lnTo>
                      <a:pt x="330" y="125"/>
                    </a:lnTo>
                    <a:lnTo>
                      <a:pt x="323" y="127"/>
                    </a:lnTo>
                    <a:lnTo>
                      <a:pt x="326" y="138"/>
                    </a:lnTo>
                    <a:lnTo>
                      <a:pt x="333" y="147"/>
                    </a:lnTo>
                    <a:lnTo>
                      <a:pt x="338" y="157"/>
                    </a:lnTo>
                    <a:lnTo>
                      <a:pt x="337" y="173"/>
                    </a:lnTo>
                    <a:lnTo>
                      <a:pt x="332" y="178"/>
                    </a:lnTo>
                    <a:lnTo>
                      <a:pt x="330" y="180"/>
                    </a:lnTo>
                    <a:lnTo>
                      <a:pt x="327" y="183"/>
                    </a:lnTo>
                    <a:lnTo>
                      <a:pt x="322" y="187"/>
                    </a:lnTo>
                    <a:lnTo>
                      <a:pt x="316" y="186"/>
                    </a:lnTo>
                    <a:lnTo>
                      <a:pt x="309" y="184"/>
                    </a:lnTo>
                    <a:lnTo>
                      <a:pt x="301" y="181"/>
                    </a:lnTo>
                    <a:lnTo>
                      <a:pt x="293" y="175"/>
                    </a:lnTo>
                    <a:lnTo>
                      <a:pt x="286" y="171"/>
                    </a:lnTo>
                    <a:lnTo>
                      <a:pt x="280" y="166"/>
                    </a:lnTo>
                    <a:lnTo>
                      <a:pt x="276" y="162"/>
                    </a:lnTo>
                    <a:lnTo>
                      <a:pt x="274" y="157"/>
                    </a:lnTo>
                    <a:lnTo>
                      <a:pt x="269" y="156"/>
                    </a:lnTo>
                    <a:lnTo>
                      <a:pt x="266" y="153"/>
                    </a:lnTo>
                    <a:lnTo>
                      <a:pt x="262" y="153"/>
                    </a:lnTo>
                    <a:lnTo>
                      <a:pt x="255" y="156"/>
                    </a:lnTo>
                    <a:lnTo>
                      <a:pt x="253" y="157"/>
                    </a:lnTo>
                    <a:lnTo>
                      <a:pt x="251" y="157"/>
                    </a:lnTo>
                    <a:lnTo>
                      <a:pt x="249" y="158"/>
                    </a:lnTo>
                    <a:lnTo>
                      <a:pt x="248" y="160"/>
                    </a:lnTo>
                    <a:lnTo>
                      <a:pt x="236" y="166"/>
                    </a:lnTo>
                    <a:lnTo>
                      <a:pt x="223" y="172"/>
                    </a:lnTo>
                    <a:lnTo>
                      <a:pt x="210" y="179"/>
                    </a:lnTo>
                    <a:lnTo>
                      <a:pt x="198" y="185"/>
                    </a:lnTo>
                    <a:lnTo>
                      <a:pt x="186" y="192"/>
                    </a:lnTo>
                    <a:lnTo>
                      <a:pt x="173" y="200"/>
                    </a:lnTo>
                    <a:lnTo>
                      <a:pt x="161" y="207"/>
                    </a:lnTo>
                    <a:lnTo>
                      <a:pt x="149" y="214"/>
                    </a:lnTo>
                    <a:lnTo>
                      <a:pt x="147" y="216"/>
                    </a:lnTo>
                    <a:lnTo>
                      <a:pt x="146" y="217"/>
                    </a:lnTo>
                    <a:lnTo>
                      <a:pt x="144" y="218"/>
                    </a:lnTo>
                    <a:lnTo>
                      <a:pt x="14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2" name="Freeform 94"/>
              <p:cNvSpPr>
                <a:spLocks/>
              </p:cNvSpPr>
              <p:nvPr/>
            </p:nvSpPr>
            <p:spPr bwMode="auto">
              <a:xfrm>
                <a:off x="4803" y="1813"/>
                <a:ext cx="35" cy="35"/>
              </a:xfrm>
              <a:custGeom>
                <a:avLst/>
                <a:gdLst/>
                <a:ahLst/>
                <a:cxnLst>
                  <a:cxn ang="0">
                    <a:pos x="1" y="99"/>
                  </a:cxn>
                  <a:cxn ang="0">
                    <a:pos x="3" y="94"/>
                  </a:cxn>
                  <a:cxn ang="0">
                    <a:pos x="7" y="91"/>
                  </a:cxn>
                  <a:cxn ang="0">
                    <a:pos x="7" y="88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20" y="71"/>
                  </a:cxn>
                  <a:cxn ang="0">
                    <a:pos x="33" y="65"/>
                  </a:cxn>
                  <a:cxn ang="0">
                    <a:pos x="45" y="59"/>
                  </a:cxn>
                  <a:cxn ang="0">
                    <a:pos x="53" y="53"/>
                  </a:cxn>
                  <a:cxn ang="0">
                    <a:pos x="52" y="51"/>
                  </a:cxn>
                  <a:cxn ang="0">
                    <a:pos x="41" y="56"/>
                  </a:cxn>
                  <a:cxn ang="0">
                    <a:pos x="21" y="60"/>
                  </a:cxn>
                  <a:cxn ang="0">
                    <a:pos x="6" y="55"/>
                  </a:cxn>
                  <a:cxn ang="0">
                    <a:pos x="7" y="49"/>
                  </a:cxn>
                  <a:cxn ang="0">
                    <a:pos x="27" y="42"/>
                  </a:cxn>
                  <a:cxn ang="0">
                    <a:pos x="22" y="41"/>
                  </a:cxn>
                  <a:cxn ang="0">
                    <a:pos x="10" y="41"/>
                  </a:cxn>
                  <a:cxn ang="0">
                    <a:pos x="13" y="37"/>
                  </a:cxn>
                  <a:cxn ang="0">
                    <a:pos x="43" y="24"/>
                  </a:cxn>
                  <a:cxn ang="0">
                    <a:pos x="73" y="10"/>
                  </a:cxn>
                  <a:cxn ang="0">
                    <a:pos x="95" y="1"/>
                  </a:cxn>
                  <a:cxn ang="0">
                    <a:pos x="103" y="0"/>
                  </a:cxn>
                  <a:cxn ang="0">
                    <a:pos x="101" y="4"/>
                  </a:cxn>
                  <a:cxn ang="0">
                    <a:pos x="92" y="12"/>
                  </a:cxn>
                  <a:cxn ang="0">
                    <a:pos x="75" y="20"/>
                  </a:cxn>
                  <a:cxn ang="0">
                    <a:pos x="60" y="25"/>
                  </a:cxn>
                  <a:cxn ang="0">
                    <a:pos x="60" y="28"/>
                  </a:cxn>
                  <a:cxn ang="0">
                    <a:pos x="70" y="24"/>
                  </a:cxn>
                  <a:cxn ang="0">
                    <a:pos x="85" y="17"/>
                  </a:cxn>
                  <a:cxn ang="0">
                    <a:pos x="100" y="12"/>
                  </a:cxn>
                  <a:cxn ang="0">
                    <a:pos x="91" y="32"/>
                  </a:cxn>
                  <a:cxn ang="0">
                    <a:pos x="80" y="38"/>
                  </a:cxn>
                  <a:cxn ang="0">
                    <a:pos x="87" y="36"/>
                  </a:cxn>
                  <a:cxn ang="0">
                    <a:pos x="98" y="32"/>
                  </a:cxn>
                  <a:cxn ang="0">
                    <a:pos x="78" y="51"/>
                  </a:cxn>
                  <a:cxn ang="0">
                    <a:pos x="68" y="55"/>
                  </a:cxn>
                  <a:cxn ang="0">
                    <a:pos x="74" y="56"/>
                  </a:cxn>
                  <a:cxn ang="0">
                    <a:pos x="97" y="46"/>
                  </a:cxn>
                  <a:cxn ang="0">
                    <a:pos x="97" y="51"/>
                  </a:cxn>
                  <a:cxn ang="0">
                    <a:pos x="73" y="65"/>
                  </a:cxn>
                  <a:cxn ang="0">
                    <a:pos x="38" y="84"/>
                  </a:cxn>
                  <a:cxn ang="0">
                    <a:pos x="4" y="104"/>
                  </a:cxn>
                  <a:cxn ang="0">
                    <a:pos x="1" y="104"/>
                  </a:cxn>
                </a:cxnLst>
                <a:rect l="0" t="0" r="r" b="b"/>
                <a:pathLst>
                  <a:path w="103" h="104">
                    <a:moveTo>
                      <a:pt x="0" y="104"/>
                    </a:moveTo>
                    <a:lnTo>
                      <a:pt x="0" y="102"/>
                    </a:lnTo>
                    <a:lnTo>
                      <a:pt x="1" y="99"/>
                    </a:lnTo>
                    <a:lnTo>
                      <a:pt x="1" y="97"/>
                    </a:lnTo>
                    <a:lnTo>
                      <a:pt x="1" y="95"/>
                    </a:lnTo>
                    <a:lnTo>
                      <a:pt x="3" y="94"/>
                    </a:lnTo>
                    <a:lnTo>
                      <a:pt x="4" y="93"/>
                    </a:lnTo>
                    <a:lnTo>
                      <a:pt x="6" y="92"/>
                    </a:lnTo>
                    <a:lnTo>
                      <a:pt x="7" y="91"/>
                    </a:lnTo>
                    <a:lnTo>
                      <a:pt x="7" y="89"/>
                    </a:lnTo>
                    <a:lnTo>
                      <a:pt x="7" y="89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6" y="88"/>
                    </a:lnTo>
                    <a:lnTo>
                      <a:pt x="5" y="89"/>
                    </a:lnTo>
                    <a:lnTo>
                      <a:pt x="3" y="89"/>
                    </a:lnTo>
                    <a:lnTo>
                      <a:pt x="2" y="91"/>
                    </a:lnTo>
                    <a:lnTo>
                      <a:pt x="3" y="82"/>
                    </a:lnTo>
                    <a:lnTo>
                      <a:pt x="7" y="78"/>
                    </a:lnTo>
                    <a:lnTo>
                      <a:pt x="13" y="76"/>
                    </a:lnTo>
                    <a:lnTo>
                      <a:pt x="20" y="71"/>
                    </a:lnTo>
                    <a:lnTo>
                      <a:pt x="24" y="69"/>
                    </a:lnTo>
                    <a:lnTo>
                      <a:pt x="29" y="67"/>
                    </a:lnTo>
                    <a:lnTo>
                      <a:pt x="33" y="65"/>
                    </a:lnTo>
                    <a:lnTo>
                      <a:pt x="37" y="63"/>
                    </a:lnTo>
                    <a:lnTo>
                      <a:pt x="41" y="61"/>
                    </a:lnTo>
                    <a:lnTo>
                      <a:pt x="45" y="59"/>
                    </a:lnTo>
                    <a:lnTo>
                      <a:pt x="49" y="56"/>
                    </a:lnTo>
                    <a:lnTo>
                      <a:pt x="53" y="54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2" y="51"/>
                    </a:lnTo>
                    <a:lnTo>
                      <a:pt x="48" y="52"/>
                    </a:lnTo>
                    <a:lnTo>
                      <a:pt x="44" y="54"/>
                    </a:lnTo>
                    <a:lnTo>
                      <a:pt x="41" y="56"/>
                    </a:lnTo>
                    <a:lnTo>
                      <a:pt x="36" y="59"/>
                    </a:lnTo>
                    <a:lnTo>
                      <a:pt x="29" y="60"/>
                    </a:lnTo>
                    <a:lnTo>
                      <a:pt x="21" y="60"/>
                    </a:lnTo>
                    <a:lnTo>
                      <a:pt x="14" y="61"/>
                    </a:lnTo>
                    <a:lnTo>
                      <a:pt x="6" y="61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7" y="49"/>
                    </a:lnTo>
                    <a:lnTo>
                      <a:pt x="12" y="47"/>
                    </a:lnTo>
                    <a:lnTo>
                      <a:pt x="19" y="45"/>
                    </a:lnTo>
                    <a:lnTo>
                      <a:pt x="27" y="42"/>
                    </a:lnTo>
                    <a:lnTo>
                      <a:pt x="30" y="40"/>
                    </a:lnTo>
                    <a:lnTo>
                      <a:pt x="27" y="40"/>
                    </a:lnTo>
                    <a:lnTo>
                      <a:pt x="22" y="41"/>
                    </a:lnTo>
                    <a:lnTo>
                      <a:pt x="16" y="44"/>
                    </a:lnTo>
                    <a:lnTo>
                      <a:pt x="8" y="45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29"/>
                    </a:lnTo>
                    <a:lnTo>
                      <a:pt x="43" y="24"/>
                    </a:lnTo>
                    <a:lnTo>
                      <a:pt x="53" y="20"/>
                    </a:lnTo>
                    <a:lnTo>
                      <a:pt x="63" y="16"/>
                    </a:lnTo>
                    <a:lnTo>
                      <a:pt x="73" y="10"/>
                    </a:lnTo>
                    <a:lnTo>
                      <a:pt x="83" y="6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97" y="1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1" y="2"/>
                    </a:lnTo>
                    <a:lnTo>
                      <a:pt x="101" y="4"/>
                    </a:lnTo>
                    <a:lnTo>
                      <a:pt x="101" y="5"/>
                    </a:lnTo>
                    <a:lnTo>
                      <a:pt x="97" y="8"/>
                    </a:lnTo>
                    <a:lnTo>
                      <a:pt x="92" y="12"/>
                    </a:lnTo>
                    <a:lnTo>
                      <a:pt x="87" y="15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69" y="23"/>
                    </a:lnTo>
                    <a:lnTo>
                      <a:pt x="64" y="24"/>
                    </a:lnTo>
                    <a:lnTo>
                      <a:pt x="60" y="25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5" y="26"/>
                    </a:lnTo>
                    <a:lnTo>
                      <a:pt x="70" y="24"/>
                    </a:lnTo>
                    <a:lnTo>
                      <a:pt x="76" y="21"/>
                    </a:lnTo>
                    <a:lnTo>
                      <a:pt x="80" y="19"/>
                    </a:lnTo>
                    <a:lnTo>
                      <a:pt x="85" y="17"/>
                    </a:lnTo>
                    <a:lnTo>
                      <a:pt x="91" y="15"/>
                    </a:lnTo>
                    <a:lnTo>
                      <a:pt x="95" y="14"/>
                    </a:lnTo>
                    <a:lnTo>
                      <a:pt x="100" y="12"/>
                    </a:lnTo>
                    <a:lnTo>
                      <a:pt x="99" y="22"/>
                    </a:lnTo>
                    <a:lnTo>
                      <a:pt x="97" y="28"/>
                    </a:lnTo>
                    <a:lnTo>
                      <a:pt x="91" y="32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87" y="36"/>
                    </a:lnTo>
                    <a:lnTo>
                      <a:pt x="91" y="34"/>
                    </a:lnTo>
                    <a:lnTo>
                      <a:pt x="94" y="33"/>
                    </a:lnTo>
                    <a:lnTo>
                      <a:pt x="98" y="32"/>
                    </a:lnTo>
                    <a:lnTo>
                      <a:pt x="95" y="40"/>
                    </a:lnTo>
                    <a:lnTo>
                      <a:pt x="88" y="47"/>
                    </a:lnTo>
                    <a:lnTo>
                      <a:pt x="78" y="51"/>
                    </a:lnTo>
                    <a:lnTo>
                      <a:pt x="68" y="54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67" y="57"/>
                    </a:lnTo>
                    <a:lnTo>
                      <a:pt x="74" y="56"/>
                    </a:lnTo>
                    <a:lnTo>
                      <a:pt x="82" y="52"/>
                    </a:lnTo>
                    <a:lnTo>
                      <a:pt x="91" y="49"/>
                    </a:lnTo>
                    <a:lnTo>
                      <a:pt x="97" y="46"/>
                    </a:lnTo>
                    <a:lnTo>
                      <a:pt x="97" y="48"/>
                    </a:lnTo>
                    <a:lnTo>
                      <a:pt x="97" y="50"/>
                    </a:lnTo>
                    <a:lnTo>
                      <a:pt x="97" y="51"/>
                    </a:lnTo>
                    <a:lnTo>
                      <a:pt x="96" y="52"/>
                    </a:lnTo>
                    <a:lnTo>
                      <a:pt x="84" y="59"/>
                    </a:lnTo>
                    <a:lnTo>
                      <a:pt x="73" y="65"/>
                    </a:lnTo>
                    <a:lnTo>
                      <a:pt x="61" y="71"/>
                    </a:lnTo>
                    <a:lnTo>
                      <a:pt x="49" y="78"/>
                    </a:lnTo>
                    <a:lnTo>
                      <a:pt x="38" y="84"/>
                    </a:lnTo>
                    <a:lnTo>
                      <a:pt x="27" y="91"/>
                    </a:lnTo>
                    <a:lnTo>
                      <a:pt x="16" y="98"/>
                    </a:lnTo>
                    <a:lnTo>
                      <a:pt x="4" y="104"/>
                    </a:lnTo>
                    <a:lnTo>
                      <a:pt x="3" y="104"/>
                    </a:lnTo>
                    <a:lnTo>
                      <a:pt x="2" y="104"/>
                    </a:lnTo>
                    <a:lnTo>
                      <a:pt x="1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3" name="Freeform 95"/>
              <p:cNvSpPr>
                <a:spLocks/>
              </p:cNvSpPr>
              <p:nvPr/>
            </p:nvSpPr>
            <p:spPr bwMode="auto">
              <a:xfrm>
                <a:off x="4759" y="1814"/>
                <a:ext cx="46" cy="33"/>
              </a:xfrm>
              <a:custGeom>
                <a:avLst/>
                <a:gdLst/>
                <a:ahLst/>
                <a:cxnLst>
                  <a:cxn ang="0">
                    <a:pos x="113" y="96"/>
                  </a:cxn>
                  <a:cxn ang="0">
                    <a:pos x="93" y="89"/>
                  </a:cxn>
                  <a:cxn ang="0">
                    <a:pos x="76" y="80"/>
                  </a:cxn>
                  <a:cxn ang="0">
                    <a:pos x="23" y="61"/>
                  </a:cxn>
                  <a:cxn ang="0">
                    <a:pos x="5" y="54"/>
                  </a:cxn>
                  <a:cxn ang="0">
                    <a:pos x="0" y="51"/>
                  </a:cxn>
                  <a:cxn ang="0">
                    <a:pos x="0" y="48"/>
                  </a:cxn>
                  <a:cxn ang="0">
                    <a:pos x="11" y="51"/>
                  </a:cxn>
                  <a:cxn ang="0">
                    <a:pos x="25" y="54"/>
                  </a:cxn>
                  <a:cxn ang="0">
                    <a:pos x="24" y="52"/>
                  </a:cxn>
                  <a:cxn ang="0">
                    <a:pos x="1" y="45"/>
                  </a:cxn>
                  <a:cxn ang="0">
                    <a:pos x="1" y="42"/>
                  </a:cxn>
                  <a:cxn ang="0">
                    <a:pos x="14" y="38"/>
                  </a:cxn>
                  <a:cxn ang="0">
                    <a:pos x="41" y="43"/>
                  </a:cxn>
                  <a:cxn ang="0">
                    <a:pos x="64" y="48"/>
                  </a:cxn>
                  <a:cxn ang="0">
                    <a:pos x="61" y="45"/>
                  </a:cxn>
                  <a:cxn ang="0">
                    <a:pos x="37" y="37"/>
                  </a:cxn>
                  <a:cxn ang="0">
                    <a:pos x="21" y="29"/>
                  </a:cxn>
                  <a:cxn ang="0">
                    <a:pos x="5" y="21"/>
                  </a:cxn>
                  <a:cxn ang="0">
                    <a:pos x="1" y="15"/>
                  </a:cxn>
                  <a:cxn ang="0">
                    <a:pos x="9" y="13"/>
                  </a:cxn>
                  <a:cxn ang="0">
                    <a:pos x="36" y="20"/>
                  </a:cxn>
                  <a:cxn ang="0">
                    <a:pos x="63" y="32"/>
                  </a:cxn>
                  <a:cxn ang="0">
                    <a:pos x="72" y="35"/>
                  </a:cxn>
                  <a:cxn ang="0">
                    <a:pos x="72" y="34"/>
                  </a:cxn>
                  <a:cxn ang="0">
                    <a:pos x="72" y="32"/>
                  </a:cxn>
                  <a:cxn ang="0">
                    <a:pos x="23" y="15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38" y="10"/>
                  </a:cxn>
                  <a:cxn ang="0">
                    <a:pos x="87" y="23"/>
                  </a:cxn>
                  <a:cxn ang="0">
                    <a:pos x="137" y="36"/>
                  </a:cxn>
                  <a:cxn ang="0">
                    <a:pos x="132" y="55"/>
                  </a:cxn>
                  <a:cxn ang="0">
                    <a:pos x="119" y="60"/>
                  </a:cxn>
                  <a:cxn ang="0">
                    <a:pos x="102" y="61"/>
                  </a:cxn>
                  <a:cxn ang="0">
                    <a:pos x="99" y="61"/>
                  </a:cxn>
                  <a:cxn ang="0">
                    <a:pos x="98" y="62"/>
                  </a:cxn>
                  <a:cxn ang="0">
                    <a:pos x="105" y="66"/>
                  </a:cxn>
                  <a:cxn ang="0">
                    <a:pos x="117" y="73"/>
                  </a:cxn>
                  <a:cxn ang="0">
                    <a:pos x="131" y="78"/>
                  </a:cxn>
                  <a:cxn ang="0">
                    <a:pos x="131" y="85"/>
                  </a:cxn>
                  <a:cxn ang="0">
                    <a:pos x="120" y="86"/>
                  </a:cxn>
                  <a:cxn ang="0">
                    <a:pos x="102" y="80"/>
                  </a:cxn>
                  <a:cxn ang="0">
                    <a:pos x="89" y="74"/>
                  </a:cxn>
                  <a:cxn ang="0">
                    <a:pos x="89" y="76"/>
                  </a:cxn>
                  <a:cxn ang="0">
                    <a:pos x="99" y="81"/>
                  </a:cxn>
                  <a:cxn ang="0">
                    <a:pos x="114" y="87"/>
                  </a:cxn>
                  <a:cxn ang="0">
                    <a:pos x="129" y="94"/>
                  </a:cxn>
                  <a:cxn ang="0">
                    <a:pos x="129" y="98"/>
                  </a:cxn>
                  <a:cxn ang="0">
                    <a:pos x="128" y="100"/>
                  </a:cxn>
                </a:cxnLst>
                <a:rect l="0" t="0" r="r" b="b"/>
                <a:pathLst>
                  <a:path w="137" h="100">
                    <a:moveTo>
                      <a:pt x="126" y="100"/>
                    </a:moveTo>
                    <a:lnTo>
                      <a:pt x="120" y="98"/>
                    </a:lnTo>
                    <a:lnTo>
                      <a:pt x="113" y="96"/>
                    </a:lnTo>
                    <a:lnTo>
                      <a:pt x="106" y="94"/>
                    </a:lnTo>
                    <a:lnTo>
                      <a:pt x="100" y="91"/>
                    </a:lnTo>
                    <a:lnTo>
                      <a:pt x="93" y="89"/>
                    </a:lnTo>
                    <a:lnTo>
                      <a:pt x="87" y="85"/>
                    </a:lnTo>
                    <a:lnTo>
                      <a:pt x="82" y="82"/>
                    </a:lnTo>
                    <a:lnTo>
                      <a:pt x="76" y="80"/>
                    </a:lnTo>
                    <a:lnTo>
                      <a:pt x="53" y="71"/>
                    </a:lnTo>
                    <a:lnTo>
                      <a:pt x="36" y="65"/>
                    </a:lnTo>
                    <a:lnTo>
                      <a:pt x="23" y="61"/>
                    </a:lnTo>
                    <a:lnTo>
                      <a:pt x="14" y="58"/>
                    </a:lnTo>
                    <a:lnTo>
                      <a:pt x="8" y="55"/>
                    </a:lnTo>
                    <a:lnTo>
                      <a:pt x="5" y="54"/>
                    </a:lnTo>
                    <a:lnTo>
                      <a:pt x="2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7" y="50"/>
                    </a:lnTo>
                    <a:lnTo>
                      <a:pt x="11" y="51"/>
                    </a:lnTo>
                    <a:lnTo>
                      <a:pt x="15" y="52"/>
                    </a:lnTo>
                    <a:lnTo>
                      <a:pt x="21" y="53"/>
                    </a:lnTo>
                    <a:lnTo>
                      <a:pt x="25" y="54"/>
                    </a:lnTo>
                    <a:lnTo>
                      <a:pt x="29" y="55"/>
                    </a:lnTo>
                    <a:lnTo>
                      <a:pt x="32" y="55"/>
                    </a:lnTo>
                    <a:lnTo>
                      <a:pt x="24" y="52"/>
                    </a:lnTo>
                    <a:lnTo>
                      <a:pt x="16" y="49"/>
                    </a:lnTo>
                    <a:lnTo>
                      <a:pt x="9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7" y="38"/>
                    </a:lnTo>
                    <a:lnTo>
                      <a:pt x="14" y="38"/>
                    </a:lnTo>
                    <a:lnTo>
                      <a:pt x="23" y="39"/>
                    </a:lnTo>
                    <a:lnTo>
                      <a:pt x="32" y="40"/>
                    </a:lnTo>
                    <a:lnTo>
                      <a:pt x="41" y="43"/>
                    </a:lnTo>
                    <a:lnTo>
                      <a:pt x="51" y="45"/>
                    </a:lnTo>
                    <a:lnTo>
                      <a:pt x="58" y="47"/>
                    </a:lnTo>
                    <a:lnTo>
                      <a:pt x="64" y="48"/>
                    </a:lnTo>
                    <a:lnTo>
                      <a:pt x="65" y="48"/>
                    </a:lnTo>
                    <a:lnTo>
                      <a:pt x="64" y="47"/>
                    </a:lnTo>
                    <a:lnTo>
                      <a:pt x="61" y="45"/>
                    </a:lnTo>
                    <a:lnTo>
                      <a:pt x="54" y="43"/>
                    </a:lnTo>
                    <a:lnTo>
                      <a:pt x="39" y="38"/>
                    </a:lnTo>
                    <a:lnTo>
                      <a:pt x="37" y="37"/>
                    </a:lnTo>
                    <a:lnTo>
                      <a:pt x="32" y="34"/>
                    </a:lnTo>
                    <a:lnTo>
                      <a:pt x="27" y="32"/>
                    </a:lnTo>
                    <a:lnTo>
                      <a:pt x="21" y="29"/>
                    </a:lnTo>
                    <a:lnTo>
                      <a:pt x="15" y="27"/>
                    </a:lnTo>
                    <a:lnTo>
                      <a:pt x="9" y="23"/>
                    </a:lnTo>
                    <a:lnTo>
                      <a:pt x="5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9" y="13"/>
                    </a:lnTo>
                    <a:lnTo>
                      <a:pt x="17" y="14"/>
                    </a:lnTo>
                    <a:lnTo>
                      <a:pt x="26" y="17"/>
                    </a:lnTo>
                    <a:lnTo>
                      <a:pt x="36" y="20"/>
                    </a:lnTo>
                    <a:lnTo>
                      <a:pt x="45" y="24"/>
                    </a:lnTo>
                    <a:lnTo>
                      <a:pt x="55" y="29"/>
                    </a:lnTo>
                    <a:lnTo>
                      <a:pt x="63" y="32"/>
                    </a:lnTo>
                    <a:lnTo>
                      <a:pt x="71" y="36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2" y="32"/>
                    </a:lnTo>
                    <a:lnTo>
                      <a:pt x="51" y="24"/>
                    </a:lnTo>
                    <a:lnTo>
                      <a:pt x="34" y="19"/>
                    </a:lnTo>
                    <a:lnTo>
                      <a:pt x="23" y="15"/>
                    </a:lnTo>
                    <a:lnTo>
                      <a:pt x="15" y="12"/>
                    </a:lnTo>
                    <a:lnTo>
                      <a:pt x="10" y="11"/>
                    </a:lnTo>
                    <a:lnTo>
                      <a:pt x="7" y="10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2" y="4"/>
                    </a:lnTo>
                    <a:lnTo>
                      <a:pt x="38" y="10"/>
                    </a:lnTo>
                    <a:lnTo>
                      <a:pt x="54" y="14"/>
                    </a:lnTo>
                    <a:lnTo>
                      <a:pt x="71" y="19"/>
                    </a:lnTo>
                    <a:lnTo>
                      <a:pt x="87" y="23"/>
                    </a:lnTo>
                    <a:lnTo>
                      <a:pt x="104" y="28"/>
                    </a:lnTo>
                    <a:lnTo>
                      <a:pt x="120" y="32"/>
                    </a:lnTo>
                    <a:lnTo>
                      <a:pt x="137" y="36"/>
                    </a:lnTo>
                    <a:lnTo>
                      <a:pt x="136" y="45"/>
                    </a:lnTo>
                    <a:lnTo>
                      <a:pt x="135" y="51"/>
                    </a:lnTo>
                    <a:lnTo>
                      <a:pt x="132" y="55"/>
                    </a:lnTo>
                    <a:lnTo>
                      <a:pt x="129" y="58"/>
                    </a:lnTo>
                    <a:lnTo>
                      <a:pt x="124" y="60"/>
                    </a:lnTo>
                    <a:lnTo>
                      <a:pt x="119" y="60"/>
                    </a:lnTo>
                    <a:lnTo>
                      <a:pt x="111" y="61"/>
                    </a:lnTo>
                    <a:lnTo>
                      <a:pt x="103" y="61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0" y="61"/>
                    </a:lnTo>
                    <a:lnTo>
                      <a:pt x="99" y="61"/>
                    </a:lnTo>
                    <a:lnTo>
                      <a:pt x="99" y="61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101" y="64"/>
                    </a:lnTo>
                    <a:lnTo>
                      <a:pt x="105" y="66"/>
                    </a:lnTo>
                    <a:lnTo>
                      <a:pt x="108" y="68"/>
                    </a:lnTo>
                    <a:lnTo>
                      <a:pt x="113" y="70"/>
                    </a:lnTo>
                    <a:lnTo>
                      <a:pt x="117" y="73"/>
                    </a:lnTo>
                    <a:lnTo>
                      <a:pt x="122" y="75"/>
                    </a:lnTo>
                    <a:lnTo>
                      <a:pt x="126" y="77"/>
                    </a:lnTo>
                    <a:lnTo>
                      <a:pt x="131" y="78"/>
                    </a:lnTo>
                    <a:lnTo>
                      <a:pt x="131" y="81"/>
                    </a:lnTo>
                    <a:lnTo>
                      <a:pt x="131" y="83"/>
                    </a:lnTo>
                    <a:lnTo>
                      <a:pt x="131" y="85"/>
                    </a:lnTo>
                    <a:lnTo>
                      <a:pt x="130" y="89"/>
                    </a:lnTo>
                    <a:lnTo>
                      <a:pt x="125" y="89"/>
                    </a:lnTo>
                    <a:lnTo>
                      <a:pt x="120" y="86"/>
                    </a:lnTo>
                    <a:lnTo>
                      <a:pt x="114" y="84"/>
                    </a:lnTo>
                    <a:lnTo>
                      <a:pt x="108" y="82"/>
                    </a:lnTo>
                    <a:lnTo>
                      <a:pt x="102" y="80"/>
                    </a:lnTo>
                    <a:lnTo>
                      <a:pt x="97" y="77"/>
                    </a:lnTo>
                    <a:lnTo>
                      <a:pt x="92" y="75"/>
                    </a:lnTo>
                    <a:lnTo>
                      <a:pt x="89" y="74"/>
                    </a:lnTo>
                    <a:lnTo>
                      <a:pt x="89" y="75"/>
                    </a:lnTo>
                    <a:lnTo>
                      <a:pt x="89" y="75"/>
                    </a:lnTo>
                    <a:lnTo>
                      <a:pt x="89" y="76"/>
                    </a:lnTo>
                    <a:lnTo>
                      <a:pt x="89" y="77"/>
                    </a:lnTo>
                    <a:lnTo>
                      <a:pt x="94" y="79"/>
                    </a:lnTo>
                    <a:lnTo>
                      <a:pt x="99" y="81"/>
                    </a:lnTo>
                    <a:lnTo>
                      <a:pt x="104" y="83"/>
                    </a:lnTo>
                    <a:lnTo>
                      <a:pt x="108" y="85"/>
                    </a:lnTo>
                    <a:lnTo>
                      <a:pt x="114" y="87"/>
                    </a:lnTo>
                    <a:lnTo>
                      <a:pt x="118" y="90"/>
                    </a:lnTo>
                    <a:lnTo>
                      <a:pt x="123" y="92"/>
                    </a:lnTo>
                    <a:lnTo>
                      <a:pt x="129" y="94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9" y="98"/>
                    </a:lnTo>
                    <a:lnTo>
                      <a:pt x="129" y="100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0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4" name="Freeform 96"/>
              <p:cNvSpPr>
                <a:spLocks/>
              </p:cNvSpPr>
              <p:nvPr/>
            </p:nvSpPr>
            <p:spPr bwMode="auto">
              <a:xfrm>
                <a:off x="4797" y="1835"/>
                <a:ext cx="14" cy="4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4" y="12"/>
                  </a:cxn>
                  <a:cxn ang="0">
                    <a:pos x="10" y="9"/>
                  </a:cxn>
                  <a:cxn ang="0">
                    <a:pos x="6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0" y="1"/>
                  </a:cxn>
                  <a:cxn ang="0">
                    <a:pos x="35" y="1"/>
                  </a:cxn>
                  <a:cxn ang="0">
                    <a:pos x="40" y="1"/>
                  </a:cxn>
                  <a:cxn ang="0">
                    <a:pos x="37" y="5"/>
                  </a:cxn>
                  <a:cxn ang="0">
                    <a:pos x="30" y="8"/>
                  </a:cxn>
                  <a:cxn ang="0">
                    <a:pos x="22" y="12"/>
                  </a:cxn>
                  <a:cxn ang="0">
                    <a:pos x="16" y="13"/>
                  </a:cxn>
                </a:cxnLst>
                <a:rect l="0" t="0" r="r" b="b"/>
                <a:pathLst>
                  <a:path w="40" h="13">
                    <a:moveTo>
                      <a:pt x="16" y="13"/>
                    </a:moveTo>
                    <a:lnTo>
                      <a:pt x="14" y="12"/>
                    </a:lnTo>
                    <a:lnTo>
                      <a:pt x="10" y="9"/>
                    </a:lnTo>
                    <a:lnTo>
                      <a:pt x="6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0" y="1"/>
                    </a:lnTo>
                    <a:lnTo>
                      <a:pt x="35" y="1"/>
                    </a:lnTo>
                    <a:lnTo>
                      <a:pt x="40" y="1"/>
                    </a:lnTo>
                    <a:lnTo>
                      <a:pt x="37" y="5"/>
                    </a:lnTo>
                    <a:lnTo>
                      <a:pt x="30" y="8"/>
                    </a:lnTo>
                    <a:lnTo>
                      <a:pt x="22" y="12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5" name="Freeform 97"/>
              <p:cNvSpPr>
                <a:spLocks/>
              </p:cNvSpPr>
              <p:nvPr/>
            </p:nvSpPr>
            <p:spPr bwMode="auto">
              <a:xfrm>
                <a:off x="4861" y="1834"/>
                <a:ext cx="4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5" y="7"/>
                  </a:cxn>
                  <a:cxn ang="0">
                    <a:pos x="3" y="7"/>
                  </a:cxn>
                </a:cxnLst>
                <a:rect l="0" t="0" r="r" b="b"/>
                <a:pathLst>
                  <a:path w="12" h="7">
                    <a:moveTo>
                      <a:pt x="3" y="7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6" name="Freeform 98"/>
              <p:cNvSpPr>
                <a:spLocks/>
              </p:cNvSpPr>
              <p:nvPr/>
            </p:nvSpPr>
            <p:spPr bwMode="auto">
              <a:xfrm>
                <a:off x="4858" y="1833"/>
                <a:ext cx="3" cy="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</a:cxnLst>
                <a:rect l="0" t="0" r="r" b="b"/>
                <a:pathLst>
                  <a:path w="9" h="6">
                    <a:moveTo>
                      <a:pt x="2" y="6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7" name="Freeform 99"/>
              <p:cNvSpPr>
                <a:spLocks/>
              </p:cNvSpPr>
              <p:nvPr/>
            </p:nvSpPr>
            <p:spPr bwMode="auto">
              <a:xfrm>
                <a:off x="4848" y="1813"/>
                <a:ext cx="18" cy="21"/>
              </a:xfrm>
              <a:custGeom>
                <a:avLst/>
                <a:gdLst/>
                <a:ahLst/>
                <a:cxnLst>
                  <a:cxn ang="0">
                    <a:pos x="52" y="61"/>
                  </a:cxn>
                  <a:cxn ang="0">
                    <a:pos x="42" y="55"/>
                  </a:cxn>
                  <a:cxn ang="0">
                    <a:pos x="34" y="49"/>
                  </a:cxn>
                  <a:cxn ang="0">
                    <a:pos x="26" y="44"/>
                  </a:cxn>
                  <a:cxn ang="0">
                    <a:pos x="20" y="37"/>
                  </a:cxn>
                  <a:cxn ang="0">
                    <a:pos x="14" y="31"/>
                  </a:cxn>
                  <a:cxn ang="0">
                    <a:pos x="9" y="23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4" y="7"/>
                  </a:cxn>
                  <a:cxn ang="0">
                    <a:pos x="24" y="15"/>
                  </a:cxn>
                  <a:cxn ang="0">
                    <a:pos x="34" y="23"/>
                  </a:cxn>
                  <a:cxn ang="0">
                    <a:pos x="42" y="33"/>
                  </a:cxn>
                  <a:cxn ang="0">
                    <a:pos x="49" y="44"/>
                  </a:cxn>
                  <a:cxn ang="0">
                    <a:pos x="54" y="53"/>
                  </a:cxn>
                  <a:cxn ang="0">
                    <a:pos x="55" y="61"/>
                  </a:cxn>
                  <a:cxn ang="0">
                    <a:pos x="54" y="61"/>
                  </a:cxn>
                  <a:cxn ang="0">
                    <a:pos x="54" y="61"/>
                  </a:cxn>
                  <a:cxn ang="0">
                    <a:pos x="53" y="61"/>
                  </a:cxn>
                  <a:cxn ang="0">
                    <a:pos x="52" y="61"/>
                  </a:cxn>
                </a:cxnLst>
                <a:rect l="0" t="0" r="r" b="b"/>
                <a:pathLst>
                  <a:path w="55" h="61">
                    <a:moveTo>
                      <a:pt x="52" y="61"/>
                    </a:moveTo>
                    <a:lnTo>
                      <a:pt x="42" y="55"/>
                    </a:lnTo>
                    <a:lnTo>
                      <a:pt x="34" y="49"/>
                    </a:lnTo>
                    <a:lnTo>
                      <a:pt x="26" y="44"/>
                    </a:lnTo>
                    <a:lnTo>
                      <a:pt x="20" y="37"/>
                    </a:lnTo>
                    <a:lnTo>
                      <a:pt x="14" y="31"/>
                    </a:lnTo>
                    <a:lnTo>
                      <a:pt x="9" y="23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4" y="7"/>
                    </a:lnTo>
                    <a:lnTo>
                      <a:pt x="24" y="15"/>
                    </a:lnTo>
                    <a:lnTo>
                      <a:pt x="34" y="23"/>
                    </a:lnTo>
                    <a:lnTo>
                      <a:pt x="42" y="33"/>
                    </a:lnTo>
                    <a:lnTo>
                      <a:pt x="49" y="44"/>
                    </a:lnTo>
                    <a:lnTo>
                      <a:pt x="54" y="53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2" y="6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8" name="Freeform 100"/>
              <p:cNvSpPr>
                <a:spLocks/>
              </p:cNvSpPr>
              <p:nvPr/>
            </p:nvSpPr>
            <p:spPr bwMode="auto">
              <a:xfrm>
                <a:off x="4854" y="1830"/>
                <a:ext cx="4" cy="4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6" y="10"/>
                  </a:cxn>
                  <a:cxn ang="0">
                    <a:pos x="4" y="11"/>
                  </a:cxn>
                </a:cxnLst>
                <a:rect l="0" t="0" r="r" b="b"/>
                <a:pathLst>
                  <a:path w="11" h="11">
                    <a:moveTo>
                      <a:pt x="4" y="11"/>
                    </a:move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69" name="Freeform 101"/>
              <p:cNvSpPr>
                <a:spLocks/>
              </p:cNvSpPr>
              <p:nvPr/>
            </p:nvSpPr>
            <p:spPr bwMode="auto">
              <a:xfrm>
                <a:off x="4851" y="1827"/>
                <a:ext cx="4" cy="4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2" y="10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4"/>
                  </a:cxn>
                  <a:cxn ang="0">
                    <a:pos x="11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4" y="12"/>
                  </a:cxn>
                </a:cxnLst>
                <a:rect l="0" t="0" r="r" b="b"/>
                <a:pathLst>
                  <a:path w="11" h="12">
                    <a:moveTo>
                      <a:pt x="4" y="12"/>
                    </a:moveTo>
                    <a:lnTo>
                      <a:pt x="2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0" name="Freeform 102"/>
              <p:cNvSpPr>
                <a:spLocks/>
              </p:cNvSpPr>
              <p:nvPr/>
            </p:nvSpPr>
            <p:spPr bwMode="auto">
              <a:xfrm>
                <a:off x="4838" y="1808"/>
                <a:ext cx="10" cy="2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" y="51"/>
                  </a:cxn>
                  <a:cxn ang="0">
                    <a:pos x="2" y="38"/>
                  </a:cxn>
                  <a:cxn ang="0">
                    <a:pos x="3" y="25"/>
                  </a:cxn>
                  <a:cxn ang="0">
                    <a:pos x="4" y="13"/>
                  </a:cxn>
                  <a:cxn ang="0">
                    <a:pos x="18" y="5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27" y="10"/>
                  </a:cxn>
                  <a:cxn ang="0">
                    <a:pos x="21" y="17"/>
                  </a:cxn>
                  <a:cxn ang="0">
                    <a:pos x="16" y="23"/>
                  </a:cxn>
                  <a:cxn ang="0">
                    <a:pos x="11" y="32"/>
                  </a:cxn>
                  <a:cxn ang="0">
                    <a:pos x="16" y="40"/>
                  </a:cxn>
                  <a:cxn ang="0">
                    <a:pos x="18" y="47"/>
                  </a:cxn>
                  <a:cxn ang="0">
                    <a:pos x="20" y="51"/>
                  </a:cxn>
                  <a:cxn ang="0">
                    <a:pos x="21" y="53"/>
                  </a:cxn>
                  <a:cxn ang="0">
                    <a:pos x="16" y="56"/>
                  </a:cxn>
                  <a:cxn ang="0">
                    <a:pos x="10" y="60"/>
                  </a:cxn>
                  <a:cxn ang="0">
                    <a:pos x="5" y="6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1" y="51"/>
                    </a:lnTo>
                    <a:lnTo>
                      <a:pt x="2" y="38"/>
                    </a:lnTo>
                    <a:lnTo>
                      <a:pt x="3" y="25"/>
                    </a:lnTo>
                    <a:lnTo>
                      <a:pt x="4" y="13"/>
                    </a:lnTo>
                    <a:lnTo>
                      <a:pt x="18" y="5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27" y="10"/>
                    </a:lnTo>
                    <a:lnTo>
                      <a:pt x="21" y="17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6" y="40"/>
                    </a:lnTo>
                    <a:lnTo>
                      <a:pt x="18" y="47"/>
                    </a:lnTo>
                    <a:lnTo>
                      <a:pt x="20" y="51"/>
                    </a:lnTo>
                    <a:lnTo>
                      <a:pt x="21" y="53"/>
                    </a:lnTo>
                    <a:lnTo>
                      <a:pt x="16" y="56"/>
                    </a:lnTo>
                    <a:lnTo>
                      <a:pt x="10" y="60"/>
                    </a:lnTo>
                    <a:lnTo>
                      <a:pt x="5" y="6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1" name="Freeform 103"/>
              <p:cNvSpPr>
                <a:spLocks/>
              </p:cNvSpPr>
              <p:nvPr/>
            </p:nvSpPr>
            <p:spPr bwMode="auto">
              <a:xfrm>
                <a:off x="4849" y="1825"/>
                <a:ext cx="3" cy="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9" h="12">
                    <a:moveTo>
                      <a:pt x="2" y="12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2" name="Freeform 104"/>
              <p:cNvSpPr>
                <a:spLocks/>
              </p:cNvSpPr>
              <p:nvPr/>
            </p:nvSpPr>
            <p:spPr bwMode="auto">
              <a:xfrm>
                <a:off x="4846" y="1821"/>
                <a:ext cx="4" cy="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5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2" y="14"/>
                  </a:cxn>
                </a:cxnLst>
                <a:rect l="0" t="0" r="r" b="b"/>
                <a:pathLst>
                  <a:path w="10" h="14">
                    <a:moveTo>
                      <a:pt x="2" y="14"/>
                    </a:moveTo>
                    <a:lnTo>
                      <a:pt x="0" y="10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3" name="Freeform 105"/>
              <p:cNvSpPr>
                <a:spLocks/>
              </p:cNvSpPr>
              <p:nvPr/>
            </p:nvSpPr>
            <p:spPr bwMode="auto">
              <a:xfrm>
                <a:off x="4762" y="1824"/>
                <a:ext cx="4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2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6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4" name="Freeform 106"/>
              <p:cNvSpPr>
                <a:spLocks/>
              </p:cNvSpPr>
              <p:nvPr/>
            </p:nvSpPr>
            <p:spPr bwMode="auto">
              <a:xfrm>
                <a:off x="4762" y="1802"/>
                <a:ext cx="73" cy="22"/>
              </a:xfrm>
              <a:custGeom>
                <a:avLst/>
                <a:gdLst/>
                <a:ahLst/>
                <a:cxnLst>
                  <a:cxn ang="0">
                    <a:pos x="111" y="64"/>
                  </a:cxn>
                  <a:cxn ang="0">
                    <a:pos x="78" y="56"/>
                  </a:cxn>
                  <a:cxn ang="0">
                    <a:pos x="46" y="48"/>
                  </a:cxn>
                  <a:cxn ang="0">
                    <a:pos x="15" y="37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11" y="26"/>
                  </a:cxn>
                  <a:cxn ang="0">
                    <a:pos x="31" y="19"/>
                  </a:cxn>
                  <a:cxn ang="0">
                    <a:pos x="52" y="11"/>
                  </a:cxn>
                  <a:cxn ang="0">
                    <a:pos x="75" y="4"/>
                  </a:cxn>
                  <a:cxn ang="0">
                    <a:pos x="87" y="0"/>
                  </a:cxn>
                  <a:cxn ang="0">
                    <a:pos x="91" y="1"/>
                  </a:cxn>
                  <a:cxn ang="0">
                    <a:pos x="89" y="6"/>
                  </a:cxn>
                  <a:cxn ang="0">
                    <a:pos x="79" y="10"/>
                  </a:cxn>
                  <a:cxn ang="0">
                    <a:pos x="67" y="15"/>
                  </a:cxn>
                  <a:cxn ang="0">
                    <a:pos x="57" y="18"/>
                  </a:cxn>
                  <a:cxn ang="0">
                    <a:pos x="51" y="24"/>
                  </a:cxn>
                  <a:cxn ang="0">
                    <a:pos x="50" y="34"/>
                  </a:cxn>
                  <a:cxn ang="0">
                    <a:pos x="57" y="41"/>
                  </a:cxn>
                  <a:cxn ang="0">
                    <a:pos x="73" y="44"/>
                  </a:cxn>
                  <a:cxn ang="0">
                    <a:pos x="92" y="51"/>
                  </a:cxn>
                  <a:cxn ang="0">
                    <a:pos x="106" y="56"/>
                  </a:cxn>
                  <a:cxn ang="0">
                    <a:pos x="114" y="52"/>
                  </a:cxn>
                  <a:cxn ang="0">
                    <a:pos x="121" y="49"/>
                  </a:cxn>
                  <a:cxn ang="0">
                    <a:pos x="128" y="50"/>
                  </a:cxn>
                  <a:cxn ang="0">
                    <a:pos x="122" y="56"/>
                  </a:cxn>
                  <a:cxn ang="0">
                    <a:pos x="124" y="58"/>
                  </a:cxn>
                  <a:cxn ang="0">
                    <a:pos x="133" y="55"/>
                  </a:cxn>
                  <a:cxn ang="0">
                    <a:pos x="137" y="55"/>
                  </a:cxn>
                  <a:cxn ang="0">
                    <a:pos x="135" y="58"/>
                  </a:cxn>
                  <a:cxn ang="0">
                    <a:pos x="136" y="60"/>
                  </a:cxn>
                  <a:cxn ang="0">
                    <a:pos x="136" y="60"/>
                  </a:cxn>
                  <a:cxn ang="0">
                    <a:pos x="139" y="59"/>
                  </a:cxn>
                  <a:cxn ang="0">
                    <a:pos x="143" y="53"/>
                  </a:cxn>
                  <a:cxn ang="0">
                    <a:pos x="153" y="51"/>
                  </a:cxn>
                  <a:cxn ang="0">
                    <a:pos x="171" y="46"/>
                  </a:cxn>
                  <a:cxn ang="0">
                    <a:pos x="189" y="36"/>
                  </a:cxn>
                  <a:cxn ang="0">
                    <a:pos x="208" y="29"/>
                  </a:cxn>
                  <a:cxn ang="0">
                    <a:pos x="219" y="28"/>
                  </a:cxn>
                  <a:cxn ang="0">
                    <a:pos x="219" y="29"/>
                  </a:cxn>
                  <a:cxn ang="0">
                    <a:pos x="218" y="31"/>
                  </a:cxn>
                  <a:cxn ang="0">
                    <a:pos x="215" y="33"/>
                  </a:cxn>
                  <a:cxn ang="0">
                    <a:pos x="204" y="37"/>
                  </a:cxn>
                  <a:cxn ang="0">
                    <a:pos x="183" y="47"/>
                  </a:cxn>
                  <a:cxn ang="0">
                    <a:pos x="160" y="56"/>
                  </a:cxn>
                  <a:cxn ang="0">
                    <a:pos x="151" y="60"/>
                  </a:cxn>
                  <a:cxn ang="0">
                    <a:pos x="141" y="64"/>
                  </a:cxn>
                  <a:cxn ang="0">
                    <a:pos x="131" y="66"/>
                  </a:cxn>
                </a:cxnLst>
                <a:rect l="0" t="0" r="r" b="b"/>
                <a:pathLst>
                  <a:path w="219" h="67">
                    <a:moveTo>
                      <a:pt x="127" y="67"/>
                    </a:moveTo>
                    <a:lnTo>
                      <a:pt x="111" y="64"/>
                    </a:lnTo>
                    <a:lnTo>
                      <a:pt x="94" y="60"/>
                    </a:lnTo>
                    <a:lnTo>
                      <a:pt x="78" y="56"/>
                    </a:lnTo>
                    <a:lnTo>
                      <a:pt x="62" y="52"/>
                    </a:lnTo>
                    <a:lnTo>
                      <a:pt x="46" y="48"/>
                    </a:lnTo>
                    <a:lnTo>
                      <a:pt x="30" y="42"/>
                    </a:lnTo>
                    <a:lnTo>
                      <a:pt x="15" y="3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1" y="26"/>
                    </a:lnTo>
                    <a:lnTo>
                      <a:pt x="20" y="22"/>
                    </a:lnTo>
                    <a:lnTo>
                      <a:pt x="31" y="19"/>
                    </a:lnTo>
                    <a:lnTo>
                      <a:pt x="42" y="16"/>
                    </a:lnTo>
                    <a:lnTo>
                      <a:pt x="52" y="11"/>
                    </a:lnTo>
                    <a:lnTo>
                      <a:pt x="64" y="8"/>
                    </a:lnTo>
                    <a:lnTo>
                      <a:pt x="75" y="4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1" y="1"/>
                    </a:lnTo>
                    <a:lnTo>
                      <a:pt x="93" y="3"/>
                    </a:lnTo>
                    <a:lnTo>
                      <a:pt x="89" y="6"/>
                    </a:lnTo>
                    <a:lnTo>
                      <a:pt x="84" y="8"/>
                    </a:lnTo>
                    <a:lnTo>
                      <a:pt x="79" y="10"/>
                    </a:lnTo>
                    <a:lnTo>
                      <a:pt x="74" y="12"/>
                    </a:lnTo>
                    <a:lnTo>
                      <a:pt x="67" y="15"/>
                    </a:lnTo>
                    <a:lnTo>
                      <a:pt x="62" y="17"/>
                    </a:lnTo>
                    <a:lnTo>
                      <a:pt x="57" y="18"/>
                    </a:lnTo>
                    <a:lnTo>
                      <a:pt x="51" y="20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50" y="34"/>
                    </a:lnTo>
                    <a:lnTo>
                      <a:pt x="50" y="38"/>
                    </a:lnTo>
                    <a:lnTo>
                      <a:pt x="57" y="41"/>
                    </a:lnTo>
                    <a:lnTo>
                      <a:pt x="65" y="43"/>
                    </a:lnTo>
                    <a:lnTo>
                      <a:pt x="73" y="44"/>
                    </a:lnTo>
                    <a:lnTo>
                      <a:pt x="80" y="47"/>
                    </a:lnTo>
                    <a:lnTo>
                      <a:pt x="92" y="51"/>
                    </a:lnTo>
                    <a:lnTo>
                      <a:pt x="100" y="54"/>
                    </a:lnTo>
                    <a:lnTo>
                      <a:pt x="106" y="56"/>
                    </a:lnTo>
                    <a:lnTo>
                      <a:pt x="109" y="57"/>
                    </a:lnTo>
                    <a:lnTo>
                      <a:pt x="114" y="52"/>
                    </a:lnTo>
                    <a:lnTo>
                      <a:pt x="116" y="50"/>
                    </a:lnTo>
                    <a:lnTo>
                      <a:pt x="121" y="49"/>
                    </a:lnTo>
                    <a:lnTo>
                      <a:pt x="130" y="47"/>
                    </a:lnTo>
                    <a:lnTo>
                      <a:pt x="128" y="50"/>
                    </a:lnTo>
                    <a:lnTo>
                      <a:pt x="125" y="53"/>
                    </a:lnTo>
                    <a:lnTo>
                      <a:pt x="122" y="56"/>
                    </a:lnTo>
                    <a:lnTo>
                      <a:pt x="120" y="59"/>
                    </a:lnTo>
                    <a:lnTo>
                      <a:pt x="124" y="58"/>
                    </a:lnTo>
                    <a:lnTo>
                      <a:pt x="128" y="57"/>
                    </a:lnTo>
                    <a:lnTo>
                      <a:pt x="133" y="55"/>
                    </a:lnTo>
                    <a:lnTo>
                      <a:pt x="137" y="54"/>
                    </a:lnTo>
                    <a:lnTo>
                      <a:pt x="137" y="55"/>
                    </a:lnTo>
                    <a:lnTo>
                      <a:pt x="136" y="57"/>
                    </a:lnTo>
                    <a:lnTo>
                      <a:pt x="135" y="58"/>
                    </a:lnTo>
                    <a:lnTo>
                      <a:pt x="135" y="60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7" y="62"/>
                    </a:lnTo>
                    <a:lnTo>
                      <a:pt x="139" y="59"/>
                    </a:lnTo>
                    <a:lnTo>
                      <a:pt x="141" y="56"/>
                    </a:lnTo>
                    <a:lnTo>
                      <a:pt x="143" y="53"/>
                    </a:lnTo>
                    <a:lnTo>
                      <a:pt x="145" y="50"/>
                    </a:lnTo>
                    <a:lnTo>
                      <a:pt x="153" y="51"/>
                    </a:lnTo>
                    <a:lnTo>
                      <a:pt x="161" y="49"/>
                    </a:lnTo>
                    <a:lnTo>
                      <a:pt x="171" y="46"/>
                    </a:lnTo>
                    <a:lnTo>
                      <a:pt x="180" y="40"/>
                    </a:lnTo>
                    <a:lnTo>
                      <a:pt x="189" y="36"/>
                    </a:lnTo>
                    <a:lnTo>
                      <a:pt x="199" y="32"/>
                    </a:lnTo>
                    <a:lnTo>
                      <a:pt x="208" y="29"/>
                    </a:lnTo>
                    <a:lnTo>
                      <a:pt x="218" y="28"/>
                    </a:lnTo>
                    <a:lnTo>
                      <a:pt x="219" y="28"/>
                    </a:lnTo>
                    <a:lnTo>
                      <a:pt x="219" y="28"/>
                    </a:lnTo>
                    <a:lnTo>
                      <a:pt x="219" y="29"/>
                    </a:lnTo>
                    <a:lnTo>
                      <a:pt x="219" y="29"/>
                    </a:lnTo>
                    <a:lnTo>
                      <a:pt x="218" y="31"/>
                    </a:lnTo>
                    <a:lnTo>
                      <a:pt x="217" y="31"/>
                    </a:lnTo>
                    <a:lnTo>
                      <a:pt x="215" y="33"/>
                    </a:lnTo>
                    <a:lnTo>
                      <a:pt x="211" y="34"/>
                    </a:lnTo>
                    <a:lnTo>
                      <a:pt x="204" y="37"/>
                    </a:lnTo>
                    <a:lnTo>
                      <a:pt x="196" y="41"/>
                    </a:lnTo>
                    <a:lnTo>
                      <a:pt x="183" y="47"/>
                    </a:lnTo>
                    <a:lnTo>
                      <a:pt x="166" y="54"/>
                    </a:lnTo>
                    <a:lnTo>
                      <a:pt x="160" y="56"/>
                    </a:lnTo>
                    <a:lnTo>
                      <a:pt x="155" y="58"/>
                    </a:lnTo>
                    <a:lnTo>
                      <a:pt x="151" y="60"/>
                    </a:lnTo>
                    <a:lnTo>
                      <a:pt x="145" y="63"/>
                    </a:lnTo>
                    <a:lnTo>
                      <a:pt x="141" y="64"/>
                    </a:lnTo>
                    <a:lnTo>
                      <a:pt x="136" y="66"/>
                    </a:lnTo>
                    <a:lnTo>
                      <a:pt x="131" y="66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5" name="Freeform 107"/>
              <p:cNvSpPr>
                <a:spLocks/>
              </p:cNvSpPr>
              <p:nvPr/>
            </p:nvSpPr>
            <p:spPr bwMode="auto">
              <a:xfrm>
                <a:off x="4844" y="1818"/>
                <a:ext cx="4" cy="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2" y="16"/>
                  </a:cxn>
                  <a:cxn ang="0">
                    <a:pos x="2" y="15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0" y="2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12" y="4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4" y="16"/>
                  </a:cxn>
                  <a:cxn ang="0">
                    <a:pos x="3" y="16"/>
                  </a:cxn>
                </a:cxnLst>
                <a:rect l="0" t="0" r="r" b="b"/>
                <a:pathLst>
                  <a:path w="12" h="16">
                    <a:moveTo>
                      <a:pt x="3" y="16"/>
                    </a:moveTo>
                    <a:lnTo>
                      <a:pt x="2" y="16"/>
                    </a:lnTo>
                    <a:lnTo>
                      <a:pt x="2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6" name="Freeform 108"/>
              <p:cNvSpPr>
                <a:spLocks/>
              </p:cNvSpPr>
              <p:nvPr/>
            </p:nvSpPr>
            <p:spPr bwMode="auto">
              <a:xfrm>
                <a:off x="4843" y="1815"/>
                <a:ext cx="3" cy="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2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8" y="8"/>
                  </a:cxn>
                  <a:cxn ang="0">
                    <a:pos x="6" y="12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10" h="15">
                    <a:moveTo>
                      <a:pt x="2" y="14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3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7" name="Freeform 109"/>
              <p:cNvSpPr>
                <a:spLocks/>
              </p:cNvSpPr>
              <p:nvPr/>
            </p:nvSpPr>
            <p:spPr bwMode="auto">
              <a:xfrm>
                <a:off x="4849" y="1792"/>
                <a:ext cx="27" cy="28"/>
              </a:xfrm>
              <a:custGeom>
                <a:avLst/>
                <a:gdLst/>
                <a:ahLst/>
                <a:cxnLst>
                  <a:cxn ang="0">
                    <a:pos x="28" y="81"/>
                  </a:cxn>
                  <a:cxn ang="0">
                    <a:pos x="20" y="73"/>
                  </a:cxn>
                  <a:cxn ang="0">
                    <a:pos x="7" y="65"/>
                  </a:cxn>
                  <a:cxn ang="0">
                    <a:pos x="0" y="55"/>
                  </a:cxn>
                  <a:cxn ang="0">
                    <a:pos x="7" y="40"/>
                  </a:cxn>
                  <a:cxn ang="0">
                    <a:pos x="22" y="33"/>
                  </a:cxn>
                  <a:cxn ang="0">
                    <a:pos x="36" y="26"/>
                  </a:cxn>
                  <a:cxn ang="0">
                    <a:pos x="51" y="19"/>
                  </a:cxn>
                  <a:cxn ang="0">
                    <a:pos x="66" y="9"/>
                  </a:cxn>
                  <a:cxn ang="0">
                    <a:pos x="77" y="2"/>
                  </a:cxn>
                  <a:cxn ang="0">
                    <a:pos x="79" y="6"/>
                  </a:cxn>
                  <a:cxn ang="0">
                    <a:pos x="69" y="19"/>
                  </a:cxn>
                  <a:cxn ang="0">
                    <a:pos x="54" y="30"/>
                  </a:cxn>
                  <a:cxn ang="0">
                    <a:pos x="39" y="38"/>
                  </a:cxn>
                  <a:cxn ang="0">
                    <a:pos x="33" y="41"/>
                  </a:cxn>
                  <a:cxn ang="0">
                    <a:pos x="34" y="42"/>
                  </a:cxn>
                  <a:cxn ang="0">
                    <a:pos x="38" y="42"/>
                  </a:cxn>
                  <a:cxn ang="0">
                    <a:pos x="48" y="38"/>
                  </a:cxn>
                  <a:cxn ang="0">
                    <a:pos x="59" y="34"/>
                  </a:cxn>
                  <a:cxn ang="0">
                    <a:pos x="68" y="30"/>
                  </a:cxn>
                  <a:cxn ang="0">
                    <a:pos x="73" y="32"/>
                  </a:cxn>
                  <a:cxn ang="0">
                    <a:pos x="70" y="38"/>
                  </a:cxn>
                  <a:cxn ang="0">
                    <a:pos x="64" y="43"/>
                  </a:cxn>
                  <a:cxn ang="0">
                    <a:pos x="54" y="48"/>
                  </a:cxn>
                  <a:cxn ang="0">
                    <a:pos x="53" y="49"/>
                  </a:cxn>
                  <a:cxn ang="0">
                    <a:pos x="64" y="47"/>
                  </a:cxn>
                  <a:cxn ang="0">
                    <a:pos x="69" y="48"/>
                  </a:cxn>
                  <a:cxn ang="0">
                    <a:pos x="68" y="51"/>
                  </a:cxn>
                  <a:cxn ang="0">
                    <a:pos x="68" y="53"/>
                  </a:cxn>
                  <a:cxn ang="0">
                    <a:pos x="65" y="54"/>
                  </a:cxn>
                  <a:cxn ang="0">
                    <a:pos x="57" y="57"/>
                  </a:cxn>
                  <a:cxn ang="0">
                    <a:pos x="38" y="64"/>
                  </a:cxn>
                  <a:cxn ang="0">
                    <a:pos x="23" y="68"/>
                  </a:cxn>
                  <a:cxn ang="0">
                    <a:pos x="23" y="69"/>
                  </a:cxn>
                  <a:cxn ang="0">
                    <a:pos x="29" y="69"/>
                  </a:cxn>
                  <a:cxn ang="0">
                    <a:pos x="43" y="66"/>
                  </a:cxn>
                  <a:cxn ang="0">
                    <a:pos x="55" y="62"/>
                  </a:cxn>
                  <a:cxn ang="0">
                    <a:pos x="65" y="59"/>
                  </a:cxn>
                  <a:cxn ang="0">
                    <a:pos x="67" y="62"/>
                  </a:cxn>
                  <a:cxn ang="0">
                    <a:pos x="66" y="67"/>
                  </a:cxn>
                  <a:cxn ang="0">
                    <a:pos x="61" y="71"/>
                  </a:cxn>
                  <a:cxn ang="0">
                    <a:pos x="52" y="76"/>
                  </a:cxn>
                  <a:cxn ang="0">
                    <a:pos x="44" y="79"/>
                  </a:cxn>
                  <a:cxn ang="0">
                    <a:pos x="35" y="82"/>
                  </a:cxn>
                </a:cxnLst>
                <a:rect l="0" t="0" r="r" b="b"/>
                <a:pathLst>
                  <a:path w="80" h="84">
                    <a:moveTo>
                      <a:pt x="31" y="84"/>
                    </a:moveTo>
                    <a:lnTo>
                      <a:pt x="28" y="81"/>
                    </a:lnTo>
                    <a:lnTo>
                      <a:pt x="24" y="77"/>
                    </a:lnTo>
                    <a:lnTo>
                      <a:pt x="20" y="73"/>
                    </a:lnTo>
                    <a:lnTo>
                      <a:pt x="17" y="70"/>
                    </a:lnTo>
                    <a:lnTo>
                      <a:pt x="7" y="65"/>
                    </a:lnTo>
                    <a:lnTo>
                      <a:pt x="2" y="61"/>
                    </a:lnTo>
                    <a:lnTo>
                      <a:pt x="0" y="55"/>
                    </a:lnTo>
                    <a:lnTo>
                      <a:pt x="1" y="45"/>
                    </a:lnTo>
                    <a:lnTo>
                      <a:pt x="7" y="40"/>
                    </a:lnTo>
                    <a:lnTo>
                      <a:pt x="15" y="37"/>
                    </a:lnTo>
                    <a:lnTo>
                      <a:pt x="22" y="33"/>
                    </a:lnTo>
                    <a:lnTo>
                      <a:pt x="30" y="30"/>
                    </a:lnTo>
                    <a:lnTo>
                      <a:pt x="36" y="26"/>
                    </a:lnTo>
                    <a:lnTo>
                      <a:pt x="44" y="23"/>
                    </a:lnTo>
                    <a:lnTo>
                      <a:pt x="51" y="19"/>
                    </a:lnTo>
                    <a:lnTo>
                      <a:pt x="58" y="16"/>
                    </a:lnTo>
                    <a:lnTo>
                      <a:pt x="66" y="9"/>
                    </a:lnTo>
                    <a:lnTo>
                      <a:pt x="73" y="5"/>
                    </a:lnTo>
                    <a:lnTo>
                      <a:pt x="77" y="2"/>
                    </a:lnTo>
                    <a:lnTo>
                      <a:pt x="80" y="0"/>
                    </a:lnTo>
                    <a:lnTo>
                      <a:pt x="79" y="6"/>
                    </a:lnTo>
                    <a:lnTo>
                      <a:pt x="75" y="12"/>
                    </a:lnTo>
                    <a:lnTo>
                      <a:pt x="69" y="19"/>
                    </a:lnTo>
                    <a:lnTo>
                      <a:pt x="62" y="24"/>
                    </a:lnTo>
                    <a:lnTo>
                      <a:pt x="54" y="30"/>
                    </a:lnTo>
                    <a:lnTo>
                      <a:pt x="46" y="34"/>
                    </a:lnTo>
                    <a:lnTo>
                      <a:pt x="39" y="38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3"/>
                    </a:lnTo>
                    <a:lnTo>
                      <a:pt x="38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64" y="32"/>
                    </a:lnTo>
                    <a:lnTo>
                      <a:pt x="68" y="30"/>
                    </a:lnTo>
                    <a:lnTo>
                      <a:pt x="74" y="30"/>
                    </a:lnTo>
                    <a:lnTo>
                      <a:pt x="73" y="32"/>
                    </a:lnTo>
                    <a:lnTo>
                      <a:pt x="72" y="35"/>
                    </a:lnTo>
                    <a:lnTo>
                      <a:pt x="70" y="38"/>
                    </a:lnTo>
                    <a:lnTo>
                      <a:pt x="69" y="41"/>
                    </a:lnTo>
                    <a:lnTo>
                      <a:pt x="64" y="43"/>
                    </a:lnTo>
                    <a:lnTo>
                      <a:pt x="60" y="46"/>
                    </a:lnTo>
                    <a:lnTo>
                      <a:pt x="54" y="48"/>
                    </a:lnTo>
                    <a:lnTo>
                      <a:pt x="49" y="50"/>
                    </a:lnTo>
                    <a:lnTo>
                      <a:pt x="53" y="49"/>
                    </a:lnTo>
                    <a:lnTo>
                      <a:pt x="58" y="48"/>
                    </a:lnTo>
                    <a:lnTo>
                      <a:pt x="64" y="47"/>
                    </a:lnTo>
                    <a:lnTo>
                      <a:pt x="69" y="46"/>
                    </a:lnTo>
                    <a:lnTo>
                      <a:pt x="69" y="48"/>
                    </a:lnTo>
                    <a:lnTo>
                      <a:pt x="69" y="49"/>
                    </a:lnTo>
                    <a:lnTo>
                      <a:pt x="68" y="51"/>
                    </a:lnTo>
                    <a:lnTo>
                      <a:pt x="68" y="53"/>
                    </a:lnTo>
                    <a:lnTo>
                      <a:pt x="68" y="53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2" y="55"/>
                    </a:lnTo>
                    <a:lnTo>
                      <a:pt x="57" y="57"/>
                    </a:lnTo>
                    <a:lnTo>
                      <a:pt x="49" y="59"/>
                    </a:lnTo>
                    <a:lnTo>
                      <a:pt x="38" y="64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9" y="69"/>
                    </a:lnTo>
                    <a:lnTo>
                      <a:pt x="35" y="67"/>
                    </a:lnTo>
                    <a:lnTo>
                      <a:pt x="43" y="66"/>
                    </a:lnTo>
                    <a:lnTo>
                      <a:pt x="49" y="64"/>
                    </a:lnTo>
                    <a:lnTo>
                      <a:pt x="55" y="62"/>
                    </a:lnTo>
                    <a:lnTo>
                      <a:pt x="61" y="61"/>
                    </a:lnTo>
                    <a:lnTo>
                      <a:pt x="65" y="59"/>
                    </a:lnTo>
                    <a:lnTo>
                      <a:pt x="67" y="59"/>
                    </a:lnTo>
                    <a:lnTo>
                      <a:pt x="67" y="62"/>
                    </a:lnTo>
                    <a:lnTo>
                      <a:pt x="66" y="64"/>
                    </a:lnTo>
                    <a:lnTo>
                      <a:pt x="66" y="67"/>
                    </a:lnTo>
                    <a:lnTo>
                      <a:pt x="65" y="69"/>
                    </a:lnTo>
                    <a:lnTo>
                      <a:pt x="61" y="71"/>
                    </a:lnTo>
                    <a:lnTo>
                      <a:pt x="57" y="73"/>
                    </a:lnTo>
                    <a:lnTo>
                      <a:pt x="52" y="76"/>
                    </a:lnTo>
                    <a:lnTo>
                      <a:pt x="48" y="77"/>
                    </a:lnTo>
                    <a:lnTo>
                      <a:pt x="44" y="79"/>
                    </a:lnTo>
                    <a:lnTo>
                      <a:pt x="39" y="81"/>
                    </a:lnTo>
                    <a:lnTo>
                      <a:pt x="35" y="82"/>
                    </a:lnTo>
                    <a:lnTo>
                      <a:pt x="31" y="8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8" name="Freeform 110"/>
              <p:cNvSpPr>
                <a:spLocks/>
              </p:cNvSpPr>
              <p:nvPr/>
            </p:nvSpPr>
            <p:spPr bwMode="auto">
              <a:xfrm>
                <a:off x="4781" y="1804"/>
                <a:ext cx="48" cy="15"/>
              </a:xfrm>
              <a:custGeom>
                <a:avLst/>
                <a:gdLst/>
                <a:ahLst/>
                <a:cxnLst>
                  <a:cxn ang="0">
                    <a:pos x="44" y="45"/>
                  </a:cxn>
                  <a:cxn ang="0">
                    <a:pos x="32" y="39"/>
                  </a:cxn>
                  <a:cxn ang="0">
                    <a:pos x="19" y="35"/>
                  </a:cxn>
                  <a:cxn ang="0">
                    <a:pos x="6" y="33"/>
                  </a:cxn>
                  <a:cxn ang="0">
                    <a:pos x="0" y="28"/>
                  </a:cxn>
                  <a:cxn ang="0">
                    <a:pos x="0" y="21"/>
                  </a:cxn>
                  <a:cxn ang="0">
                    <a:pos x="5" y="16"/>
                  </a:cxn>
                  <a:cxn ang="0">
                    <a:pos x="13" y="13"/>
                  </a:cxn>
                  <a:cxn ang="0">
                    <a:pos x="22" y="10"/>
                  </a:cxn>
                  <a:cxn ang="0">
                    <a:pos x="30" y="6"/>
                  </a:cxn>
                  <a:cxn ang="0">
                    <a:pos x="42" y="2"/>
                  </a:cxn>
                  <a:cxn ang="0">
                    <a:pos x="51" y="0"/>
                  </a:cxn>
                  <a:cxn ang="0">
                    <a:pos x="59" y="2"/>
                  </a:cxn>
                  <a:cxn ang="0">
                    <a:pos x="59" y="3"/>
                  </a:cxn>
                  <a:cxn ang="0">
                    <a:pos x="55" y="5"/>
                  </a:cxn>
                  <a:cxn ang="0">
                    <a:pos x="48" y="8"/>
                  </a:cxn>
                  <a:cxn ang="0">
                    <a:pos x="39" y="12"/>
                  </a:cxn>
                  <a:cxn ang="0">
                    <a:pos x="32" y="15"/>
                  </a:cxn>
                  <a:cxn ang="0">
                    <a:pos x="27" y="18"/>
                  </a:cxn>
                  <a:cxn ang="0">
                    <a:pos x="27" y="20"/>
                  </a:cxn>
                  <a:cxn ang="0">
                    <a:pos x="33" y="19"/>
                  </a:cxn>
                  <a:cxn ang="0">
                    <a:pos x="44" y="15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74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67" y="11"/>
                  </a:cxn>
                  <a:cxn ang="0">
                    <a:pos x="61" y="19"/>
                  </a:cxn>
                  <a:cxn ang="0">
                    <a:pos x="69" y="29"/>
                  </a:cxn>
                  <a:cxn ang="0">
                    <a:pos x="82" y="30"/>
                  </a:cxn>
                  <a:cxn ang="0">
                    <a:pos x="89" y="19"/>
                  </a:cxn>
                  <a:cxn ang="0">
                    <a:pos x="95" y="10"/>
                  </a:cxn>
                  <a:cxn ang="0">
                    <a:pos x="110" y="13"/>
                  </a:cxn>
                  <a:cxn ang="0">
                    <a:pos x="125" y="16"/>
                  </a:cxn>
                  <a:cxn ang="0">
                    <a:pos x="138" y="19"/>
                  </a:cxn>
                  <a:cxn ang="0">
                    <a:pos x="144" y="23"/>
                  </a:cxn>
                  <a:cxn ang="0">
                    <a:pos x="130" y="30"/>
                  </a:cxn>
                  <a:cxn ang="0">
                    <a:pos x="112" y="36"/>
                  </a:cxn>
                  <a:cxn ang="0">
                    <a:pos x="96" y="39"/>
                  </a:cxn>
                  <a:cxn ang="0">
                    <a:pos x="86" y="39"/>
                  </a:cxn>
                  <a:cxn ang="0">
                    <a:pos x="79" y="38"/>
                  </a:cxn>
                  <a:cxn ang="0">
                    <a:pos x="71" y="37"/>
                  </a:cxn>
                  <a:cxn ang="0">
                    <a:pos x="64" y="39"/>
                  </a:cxn>
                  <a:cxn ang="0">
                    <a:pos x="56" y="43"/>
                  </a:cxn>
                  <a:cxn ang="0">
                    <a:pos x="52" y="46"/>
                  </a:cxn>
                </a:cxnLst>
                <a:rect l="0" t="0" r="r" b="b"/>
                <a:pathLst>
                  <a:path w="146" h="47">
                    <a:moveTo>
                      <a:pt x="51" y="47"/>
                    </a:moveTo>
                    <a:lnTo>
                      <a:pt x="44" y="45"/>
                    </a:lnTo>
                    <a:lnTo>
                      <a:pt x="38" y="42"/>
                    </a:lnTo>
                    <a:lnTo>
                      <a:pt x="32" y="39"/>
                    </a:lnTo>
                    <a:lnTo>
                      <a:pt x="25" y="37"/>
                    </a:lnTo>
                    <a:lnTo>
                      <a:pt x="19" y="35"/>
                    </a:lnTo>
                    <a:lnTo>
                      <a:pt x="12" y="34"/>
                    </a:lnTo>
                    <a:lnTo>
                      <a:pt x="6" y="33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5" y="16"/>
                    </a:lnTo>
                    <a:lnTo>
                      <a:pt x="9" y="14"/>
                    </a:lnTo>
                    <a:lnTo>
                      <a:pt x="13" y="13"/>
                    </a:lnTo>
                    <a:lnTo>
                      <a:pt x="18" y="11"/>
                    </a:lnTo>
                    <a:lnTo>
                      <a:pt x="22" y="10"/>
                    </a:lnTo>
                    <a:lnTo>
                      <a:pt x="26" y="7"/>
                    </a:lnTo>
                    <a:lnTo>
                      <a:pt x="30" y="6"/>
                    </a:lnTo>
                    <a:lnTo>
                      <a:pt x="35" y="5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5" y="5"/>
                    </a:lnTo>
                    <a:lnTo>
                      <a:pt x="52" y="7"/>
                    </a:lnTo>
                    <a:lnTo>
                      <a:pt x="48" y="8"/>
                    </a:lnTo>
                    <a:lnTo>
                      <a:pt x="43" y="11"/>
                    </a:lnTo>
                    <a:lnTo>
                      <a:pt x="39" y="12"/>
                    </a:lnTo>
                    <a:lnTo>
                      <a:pt x="36" y="14"/>
                    </a:lnTo>
                    <a:lnTo>
                      <a:pt x="32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33" y="19"/>
                    </a:lnTo>
                    <a:lnTo>
                      <a:pt x="38" y="17"/>
                    </a:lnTo>
                    <a:lnTo>
                      <a:pt x="44" y="15"/>
                    </a:lnTo>
                    <a:lnTo>
                      <a:pt x="50" y="12"/>
                    </a:lnTo>
                    <a:lnTo>
                      <a:pt x="56" y="10"/>
                    </a:lnTo>
                    <a:lnTo>
                      <a:pt x="63" y="7"/>
                    </a:lnTo>
                    <a:lnTo>
                      <a:pt x="68" y="6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10"/>
                    </a:lnTo>
                    <a:lnTo>
                      <a:pt x="67" y="11"/>
                    </a:lnTo>
                    <a:lnTo>
                      <a:pt x="64" y="13"/>
                    </a:lnTo>
                    <a:lnTo>
                      <a:pt x="61" y="19"/>
                    </a:lnTo>
                    <a:lnTo>
                      <a:pt x="64" y="24"/>
                    </a:lnTo>
                    <a:lnTo>
                      <a:pt x="69" y="29"/>
                    </a:lnTo>
                    <a:lnTo>
                      <a:pt x="75" y="30"/>
                    </a:lnTo>
                    <a:lnTo>
                      <a:pt x="82" y="30"/>
                    </a:lnTo>
                    <a:lnTo>
                      <a:pt x="87" y="26"/>
                    </a:lnTo>
                    <a:lnTo>
                      <a:pt x="89" y="19"/>
                    </a:lnTo>
                    <a:lnTo>
                      <a:pt x="87" y="8"/>
                    </a:lnTo>
                    <a:lnTo>
                      <a:pt x="95" y="10"/>
                    </a:lnTo>
                    <a:lnTo>
                      <a:pt x="102" y="12"/>
                    </a:lnTo>
                    <a:lnTo>
                      <a:pt x="110" y="13"/>
                    </a:lnTo>
                    <a:lnTo>
                      <a:pt x="117" y="15"/>
                    </a:lnTo>
                    <a:lnTo>
                      <a:pt x="125" y="16"/>
                    </a:lnTo>
                    <a:lnTo>
                      <a:pt x="131" y="18"/>
                    </a:lnTo>
                    <a:lnTo>
                      <a:pt x="138" y="19"/>
                    </a:lnTo>
                    <a:lnTo>
                      <a:pt x="146" y="21"/>
                    </a:lnTo>
                    <a:lnTo>
                      <a:pt x="144" y="23"/>
                    </a:lnTo>
                    <a:lnTo>
                      <a:pt x="137" y="27"/>
                    </a:lnTo>
                    <a:lnTo>
                      <a:pt x="130" y="30"/>
                    </a:lnTo>
                    <a:lnTo>
                      <a:pt x="121" y="33"/>
                    </a:lnTo>
                    <a:lnTo>
                      <a:pt x="112" y="36"/>
                    </a:lnTo>
                    <a:lnTo>
                      <a:pt x="103" y="38"/>
                    </a:lnTo>
                    <a:lnTo>
                      <a:pt x="96" y="39"/>
                    </a:lnTo>
                    <a:lnTo>
                      <a:pt x="91" y="41"/>
                    </a:lnTo>
                    <a:lnTo>
                      <a:pt x="86" y="39"/>
                    </a:lnTo>
                    <a:lnTo>
                      <a:pt x="82" y="38"/>
                    </a:lnTo>
                    <a:lnTo>
                      <a:pt x="79" y="38"/>
                    </a:lnTo>
                    <a:lnTo>
                      <a:pt x="74" y="37"/>
                    </a:lnTo>
                    <a:lnTo>
                      <a:pt x="71" y="37"/>
                    </a:lnTo>
                    <a:lnTo>
                      <a:pt x="68" y="38"/>
                    </a:lnTo>
                    <a:lnTo>
                      <a:pt x="64" y="39"/>
                    </a:lnTo>
                    <a:lnTo>
                      <a:pt x="59" y="41"/>
                    </a:lnTo>
                    <a:lnTo>
                      <a:pt x="56" y="43"/>
                    </a:lnTo>
                    <a:lnTo>
                      <a:pt x="54" y="45"/>
                    </a:lnTo>
                    <a:lnTo>
                      <a:pt x="52" y="46"/>
                    </a:lnTo>
                    <a:lnTo>
                      <a:pt x="51" y="47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79" name="Freeform 111"/>
              <p:cNvSpPr>
                <a:spLocks/>
              </p:cNvSpPr>
              <p:nvPr/>
            </p:nvSpPr>
            <p:spPr bwMode="auto">
              <a:xfrm>
                <a:off x="4807" y="1818"/>
                <a:ext cx="2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0" name="Freeform 112"/>
              <p:cNvSpPr>
                <a:spLocks/>
              </p:cNvSpPr>
              <p:nvPr/>
            </p:nvSpPr>
            <p:spPr bwMode="auto">
              <a:xfrm>
                <a:off x="4774" y="1811"/>
                <a:ext cx="4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7"/>
                  </a:cxn>
                  <a:cxn ang="0">
                    <a:pos x="0" y="8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1" y="5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1" name="Freeform 113"/>
              <p:cNvSpPr>
                <a:spLocks/>
              </p:cNvSpPr>
              <p:nvPr/>
            </p:nvSpPr>
            <p:spPr bwMode="auto">
              <a:xfrm>
                <a:off x="4803" y="1807"/>
                <a:ext cx="6" cy="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4" y="15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6" y="2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10"/>
                  </a:cxn>
                  <a:cxn ang="0">
                    <a:pos x="17" y="12"/>
                  </a:cxn>
                  <a:cxn ang="0">
                    <a:pos x="15" y="15"/>
                  </a:cxn>
                  <a:cxn ang="0">
                    <a:pos x="12" y="15"/>
                  </a:cxn>
                  <a:cxn ang="0">
                    <a:pos x="8" y="16"/>
                  </a:cxn>
                </a:cxnLst>
                <a:rect l="0" t="0" r="r" b="b"/>
                <a:pathLst>
                  <a:path w="20" h="16">
                    <a:moveTo>
                      <a:pt x="8" y="16"/>
                    </a:moveTo>
                    <a:lnTo>
                      <a:pt x="4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2" name="Freeform 114"/>
              <p:cNvSpPr>
                <a:spLocks/>
              </p:cNvSpPr>
              <p:nvPr/>
            </p:nvSpPr>
            <p:spPr bwMode="auto">
              <a:xfrm>
                <a:off x="4771" y="1809"/>
                <a:ext cx="4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6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8" y="3"/>
                  </a:cxn>
                  <a:cxn ang="0">
                    <a:pos x="6" y="5"/>
                  </a:cxn>
                  <a:cxn ang="0">
                    <a:pos x="3" y="7"/>
                  </a:cxn>
                  <a:cxn ang="0">
                    <a:pos x="0" y="8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3" name="Freeform 115"/>
              <p:cNvSpPr>
                <a:spLocks/>
              </p:cNvSpPr>
              <p:nvPr/>
            </p:nvSpPr>
            <p:spPr bwMode="auto">
              <a:xfrm>
                <a:off x="4794" y="1798"/>
                <a:ext cx="53" cy="13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5" y="35"/>
                  </a:cxn>
                  <a:cxn ang="0">
                    <a:pos x="99" y="32"/>
                  </a:cxn>
                  <a:cxn ang="0">
                    <a:pos x="81" y="29"/>
                  </a:cxn>
                  <a:cxn ang="0">
                    <a:pos x="64" y="25"/>
                  </a:cxn>
                  <a:cxn ang="0">
                    <a:pos x="48" y="21"/>
                  </a:cxn>
                  <a:cxn ang="0">
                    <a:pos x="32" y="18"/>
                  </a:cxn>
                  <a:cxn ang="0">
                    <a:pos x="16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5" y="5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27" y="3"/>
                  </a:cxn>
                  <a:cxn ang="0">
                    <a:pos x="27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35" y="14"/>
                  </a:cxn>
                  <a:cxn ang="0">
                    <a:pos x="45" y="18"/>
                  </a:cxn>
                  <a:cxn ang="0">
                    <a:pos x="57" y="21"/>
                  </a:cxn>
                  <a:cxn ang="0">
                    <a:pos x="69" y="23"/>
                  </a:cxn>
                  <a:cxn ang="0">
                    <a:pos x="81" y="24"/>
                  </a:cxn>
                  <a:cxn ang="0">
                    <a:pos x="94" y="24"/>
                  </a:cxn>
                  <a:cxn ang="0">
                    <a:pos x="106" y="24"/>
                  </a:cxn>
                  <a:cxn ang="0">
                    <a:pos x="116" y="23"/>
                  </a:cxn>
                  <a:cxn ang="0">
                    <a:pos x="117" y="21"/>
                  </a:cxn>
                  <a:cxn ang="0">
                    <a:pos x="118" y="19"/>
                  </a:cxn>
                  <a:cxn ang="0">
                    <a:pos x="119" y="18"/>
                  </a:cxn>
                  <a:cxn ang="0">
                    <a:pos x="120" y="16"/>
                  </a:cxn>
                  <a:cxn ang="0">
                    <a:pos x="123" y="16"/>
                  </a:cxn>
                  <a:cxn ang="0">
                    <a:pos x="128" y="17"/>
                  </a:cxn>
                  <a:cxn ang="0">
                    <a:pos x="133" y="17"/>
                  </a:cxn>
                  <a:cxn ang="0">
                    <a:pos x="138" y="18"/>
                  </a:cxn>
                  <a:cxn ang="0">
                    <a:pos x="143" y="20"/>
                  </a:cxn>
                  <a:cxn ang="0">
                    <a:pos x="149" y="21"/>
                  </a:cxn>
                  <a:cxn ang="0">
                    <a:pos x="153" y="23"/>
                  </a:cxn>
                  <a:cxn ang="0">
                    <a:pos x="157" y="25"/>
                  </a:cxn>
                  <a:cxn ang="0">
                    <a:pos x="151" y="29"/>
                  </a:cxn>
                  <a:cxn ang="0">
                    <a:pos x="145" y="33"/>
                  </a:cxn>
                  <a:cxn ang="0">
                    <a:pos x="138" y="36"/>
                  </a:cxn>
                  <a:cxn ang="0">
                    <a:pos x="132" y="38"/>
                  </a:cxn>
                </a:cxnLst>
                <a:rect l="0" t="0" r="r" b="b"/>
                <a:pathLst>
                  <a:path w="157" h="38">
                    <a:moveTo>
                      <a:pt x="132" y="38"/>
                    </a:moveTo>
                    <a:lnTo>
                      <a:pt x="115" y="35"/>
                    </a:lnTo>
                    <a:lnTo>
                      <a:pt x="99" y="32"/>
                    </a:lnTo>
                    <a:lnTo>
                      <a:pt x="81" y="29"/>
                    </a:lnTo>
                    <a:lnTo>
                      <a:pt x="64" y="25"/>
                    </a:lnTo>
                    <a:lnTo>
                      <a:pt x="48" y="21"/>
                    </a:lnTo>
                    <a:lnTo>
                      <a:pt x="32" y="18"/>
                    </a:lnTo>
                    <a:lnTo>
                      <a:pt x="16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35" y="14"/>
                    </a:lnTo>
                    <a:lnTo>
                      <a:pt x="45" y="18"/>
                    </a:lnTo>
                    <a:lnTo>
                      <a:pt x="57" y="21"/>
                    </a:lnTo>
                    <a:lnTo>
                      <a:pt x="69" y="23"/>
                    </a:lnTo>
                    <a:lnTo>
                      <a:pt x="81" y="24"/>
                    </a:lnTo>
                    <a:lnTo>
                      <a:pt x="94" y="24"/>
                    </a:lnTo>
                    <a:lnTo>
                      <a:pt x="106" y="24"/>
                    </a:lnTo>
                    <a:lnTo>
                      <a:pt x="116" y="23"/>
                    </a:lnTo>
                    <a:lnTo>
                      <a:pt x="117" y="21"/>
                    </a:lnTo>
                    <a:lnTo>
                      <a:pt x="118" y="19"/>
                    </a:lnTo>
                    <a:lnTo>
                      <a:pt x="119" y="18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8" y="17"/>
                    </a:lnTo>
                    <a:lnTo>
                      <a:pt x="133" y="17"/>
                    </a:lnTo>
                    <a:lnTo>
                      <a:pt x="138" y="18"/>
                    </a:lnTo>
                    <a:lnTo>
                      <a:pt x="143" y="20"/>
                    </a:lnTo>
                    <a:lnTo>
                      <a:pt x="149" y="21"/>
                    </a:lnTo>
                    <a:lnTo>
                      <a:pt x="153" y="23"/>
                    </a:lnTo>
                    <a:lnTo>
                      <a:pt x="157" y="25"/>
                    </a:lnTo>
                    <a:lnTo>
                      <a:pt x="151" y="29"/>
                    </a:lnTo>
                    <a:lnTo>
                      <a:pt x="145" y="33"/>
                    </a:lnTo>
                    <a:lnTo>
                      <a:pt x="138" y="36"/>
                    </a:lnTo>
                    <a:lnTo>
                      <a:pt x="132" y="3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4" name="Freeform 116"/>
              <p:cNvSpPr>
                <a:spLocks/>
              </p:cNvSpPr>
              <p:nvPr/>
            </p:nvSpPr>
            <p:spPr bwMode="auto">
              <a:xfrm>
                <a:off x="4823" y="1801"/>
                <a:ext cx="4" cy="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5" y="14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9" y="8"/>
                  </a:cxn>
                  <a:cxn ang="0">
                    <a:pos x="8" y="12"/>
                  </a:cxn>
                  <a:cxn ang="0">
                    <a:pos x="7" y="14"/>
                  </a:cxn>
                  <a:cxn ang="0">
                    <a:pos x="6" y="14"/>
                  </a:cxn>
                </a:cxnLst>
                <a:rect l="0" t="0" r="r" b="b"/>
                <a:pathLst>
                  <a:path w="11" h="14">
                    <a:moveTo>
                      <a:pt x="6" y="14"/>
                    </a:moveTo>
                    <a:lnTo>
                      <a:pt x="5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5" name="Freeform 117"/>
              <p:cNvSpPr>
                <a:spLocks/>
              </p:cNvSpPr>
              <p:nvPr/>
            </p:nvSpPr>
            <p:spPr bwMode="auto">
              <a:xfrm>
                <a:off x="4827" y="1800"/>
                <a:ext cx="3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2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7" y="10"/>
                  </a:cxn>
                  <a:cxn ang="0">
                    <a:pos x="6" y="13"/>
                  </a:cxn>
                  <a:cxn ang="0">
                    <a:pos x="5" y="14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1" y="12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6" name="Freeform 118"/>
              <p:cNvSpPr>
                <a:spLocks/>
              </p:cNvSpPr>
              <p:nvPr/>
            </p:nvSpPr>
            <p:spPr bwMode="auto">
              <a:xfrm>
                <a:off x="4836" y="1785"/>
                <a:ext cx="39" cy="20"/>
              </a:xfrm>
              <a:custGeom>
                <a:avLst/>
                <a:gdLst/>
                <a:ahLst/>
                <a:cxnLst>
                  <a:cxn ang="0">
                    <a:pos x="37" y="60"/>
                  </a:cxn>
                  <a:cxn ang="0">
                    <a:pos x="34" y="59"/>
                  </a:cxn>
                  <a:cxn ang="0">
                    <a:pos x="32" y="59"/>
                  </a:cxn>
                  <a:cxn ang="0">
                    <a:pos x="30" y="59"/>
                  </a:cxn>
                  <a:cxn ang="0">
                    <a:pos x="28" y="58"/>
                  </a:cxn>
                  <a:cxn ang="0">
                    <a:pos x="28" y="57"/>
                  </a:cxn>
                  <a:cxn ang="0">
                    <a:pos x="28" y="57"/>
                  </a:cxn>
                  <a:cxn ang="0">
                    <a:pos x="28" y="57"/>
                  </a:cxn>
                  <a:cxn ang="0">
                    <a:pos x="28" y="56"/>
                  </a:cxn>
                  <a:cxn ang="0">
                    <a:pos x="33" y="54"/>
                  </a:cxn>
                  <a:cxn ang="0">
                    <a:pos x="39" y="53"/>
                  </a:cxn>
                  <a:cxn ang="0">
                    <a:pos x="44" y="51"/>
                  </a:cxn>
                  <a:cxn ang="0">
                    <a:pos x="50" y="48"/>
                  </a:cxn>
                  <a:cxn ang="0">
                    <a:pos x="56" y="46"/>
                  </a:cxn>
                  <a:cxn ang="0">
                    <a:pos x="61" y="43"/>
                  </a:cxn>
                  <a:cxn ang="0">
                    <a:pos x="68" y="41"/>
                  </a:cxn>
                  <a:cxn ang="0">
                    <a:pos x="73" y="39"/>
                  </a:cxn>
                  <a:cxn ang="0">
                    <a:pos x="74" y="33"/>
                  </a:cxn>
                  <a:cxn ang="0">
                    <a:pos x="75" y="28"/>
                  </a:cxn>
                  <a:cxn ang="0">
                    <a:pos x="76" y="24"/>
                  </a:cxn>
                  <a:cxn ang="0">
                    <a:pos x="77" y="19"/>
                  </a:cxn>
                  <a:cxn ang="0">
                    <a:pos x="70" y="19"/>
                  </a:cxn>
                  <a:cxn ang="0">
                    <a:pos x="59" y="17"/>
                  </a:cxn>
                  <a:cxn ang="0">
                    <a:pos x="47" y="16"/>
                  </a:cxn>
                  <a:cxn ang="0">
                    <a:pos x="34" y="14"/>
                  </a:cxn>
                  <a:cxn ang="0">
                    <a:pos x="22" y="11"/>
                  </a:cxn>
                  <a:cxn ang="0">
                    <a:pos x="12" y="8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12" y="4"/>
                  </a:cxn>
                  <a:cxn ang="0">
                    <a:pos x="22" y="7"/>
                  </a:cxn>
                  <a:cxn ang="0">
                    <a:pos x="33" y="8"/>
                  </a:cxn>
                  <a:cxn ang="0">
                    <a:pos x="45" y="10"/>
                  </a:cxn>
                  <a:cxn ang="0">
                    <a:pos x="57" y="11"/>
                  </a:cxn>
                  <a:cxn ang="0">
                    <a:pos x="69" y="12"/>
                  </a:cxn>
                  <a:cxn ang="0">
                    <a:pos x="80" y="14"/>
                  </a:cxn>
                  <a:cxn ang="0">
                    <a:pos x="92" y="15"/>
                  </a:cxn>
                  <a:cxn ang="0">
                    <a:pos x="105" y="16"/>
                  </a:cxn>
                  <a:cxn ang="0">
                    <a:pos x="117" y="17"/>
                  </a:cxn>
                  <a:cxn ang="0">
                    <a:pos x="108" y="24"/>
                  </a:cxn>
                  <a:cxn ang="0">
                    <a:pos x="100" y="31"/>
                  </a:cxn>
                  <a:cxn ang="0">
                    <a:pos x="89" y="38"/>
                  </a:cxn>
                  <a:cxn ang="0">
                    <a:pos x="78" y="44"/>
                  </a:cxn>
                  <a:cxn ang="0">
                    <a:pos x="68" y="51"/>
                  </a:cxn>
                  <a:cxn ang="0">
                    <a:pos x="57" y="55"/>
                  </a:cxn>
                  <a:cxn ang="0">
                    <a:pos x="46" y="58"/>
                  </a:cxn>
                  <a:cxn ang="0">
                    <a:pos x="37" y="60"/>
                  </a:cxn>
                </a:cxnLst>
                <a:rect l="0" t="0" r="r" b="b"/>
                <a:pathLst>
                  <a:path w="117" h="60">
                    <a:moveTo>
                      <a:pt x="37" y="60"/>
                    </a:moveTo>
                    <a:lnTo>
                      <a:pt x="34" y="59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3" y="54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50" y="48"/>
                    </a:lnTo>
                    <a:lnTo>
                      <a:pt x="56" y="46"/>
                    </a:lnTo>
                    <a:lnTo>
                      <a:pt x="61" y="43"/>
                    </a:lnTo>
                    <a:lnTo>
                      <a:pt x="68" y="41"/>
                    </a:lnTo>
                    <a:lnTo>
                      <a:pt x="73" y="39"/>
                    </a:lnTo>
                    <a:lnTo>
                      <a:pt x="74" y="33"/>
                    </a:lnTo>
                    <a:lnTo>
                      <a:pt x="75" y="28"/>
                    </a:lnTo>
                    <a:lnTo>
                      <a:pt x="76" y="24"/>
                    </a:lnTo>
                    <a:lnTo>
                      <a:pt x="77" y="19"/>
                    </a:lnTo>
                    <a:lnTo>
                      <a:pt x="70" y="19"/>
                    </a:lnTo>
                    <a:lnTo>
                      <a:pt x="59" y="17"/>
                    </a:lnTo>
                    <a:lnTo>
                      <a:pt x="47" y="16"/>
                    </a:lnTo>
                    <a:lnTo>
                      <a:pt x="34" y="14"/>
                    </a:lnTo>
                    <a:lnTo>
                      <a:pt x="22" y="11"/>
                    </a:lnTo>
                    <a:lnTo>
                      <a:pt x="12" y="8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2" y="4"/>
                    </a:lnTo>
                    <a:lnTo>
                      <a:pt x="22" y="7"/>
                    </a:lnTo>
                    <a:lnTo>
                      <a:pt x="33" y="8"/>
                    </a:lnTo>
                    <a:lnTo>
                      <a:pt x="45" y="10"/>
                    </a:lnTo>
                    <a:lnTo>
                      <a:pt x="57" y="11"/>
                    </a:lnTo>
                    <a:lnTo>
                      <a:pt x="69" y="12"/>
                    </a:lnTo>
                    <a:lnTo>
                      <a:pt x="80" y="14"/>
                    </a:lnTo>
                    <a:lnTo>
                      <a:pt x="92" y="15"/>
                    </a:lnTo>
                    <a:lnTo>
                      <a:pt x="105" y="16"/>
                    </a:lnTo>
                    <a:lnTo>
                      <a:pt x="117" y="17"/>
                    </a:lnTo>
                    <a:lnTo>
                      <a:pt x="108" y="24"/>
                    </a:lnTo>
                    <a:lnTo>
                      <a:pt x="100" y="31"/>
                    </a:lnTo>
                    <a:lnTo>
                      <a:pt x="89" y="38"/>
                    </a:lnTo>
                    <a:lnTo>
                      <a:pt x="78" y="44"/>
                    </a:lnTo>
                    <a:lnTo>
                      <a:pt x="68" y="51"/>
                    </a:lnTo>
                    <a:lnTo>
                      <a:pt x="57" y="55"/>
                    </a:lnTo>
                    <a:lnTo>
                      <a:pt x="46" y="58"/>
                    </a:lnTo>
                    <a:lnTo>
                      <a:pt x="37" y="6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7" name="Freeform 119"/>
              <p:cNvSpPr>
                <a:spLocks/>
              </p:cNvSpPr>
              <p:nvPr/>
            </p:nvSpPr>
            <p:spPr bwMode="auto">
              <a:xfrm>
                <a:off x="4819" y="1800"/>
                <a:ext cx="4" cy="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9" y="7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4" y="13"/>
                  </a:cxn>
                </a:cxnLst>
                <a:rect l="0" t="0" r="r" b="b"/>
                <a:pathLst>
                  <a:path w="10" h="13">
                    <a:moveTo>
                      <a:pt x="4" y="13"/>
                    </a:move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8" name="Freeform 120"/>
              <p:cNvSpPr>
                <a:spLocks/>
              </p:cNvSpPr>
              <p:nvPr/>
            </p:nvSpPr>
            <p:spPr bwMode="auto">
              <a:xfrm>
                <a:off x="4831" y="1800"/>
                <a:ext cx="2" cy="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6" y="6"/>
                  </a:cxn>
                  <a:cxn ang="0">
                    <a:pos x="6" y="9"/>
                  </a:cxn>
                  <a:cxn ang="0">
                    <a:pos x="3" y="12"/>
                  </a:cxn>
                  <a:cxn ang="0">
                    <a:pos x="0" y="14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1" y="10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89" name="Freeform 121"/>
              <p:cNvSpPr>
                <a:spLocks/>
              </p:cNvSpPr>
              <p:nvPr/>
            </p:nvSpPr>
            <p:spPr bwMode="auto">
              <a:xfrm>
                <a:off x="4816" y="1800"/>
                <a:ext cx="3" cy="4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8" y="8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7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5" y="14"/>
                  </a:cxn>
                  <a:cxn ang="0">
                    <a:pos x="4" y="14"/>
                  </a:cxn>
                </a:cxnLst>
                <a:rect l="0" t="0" r="r" b="b"/>
                <a:pathLst>
                  <a:path w="9" h="14">
                    <a:moveTo>
                      <a:pt x="4" y="14"/>
                    </a:moveTo>
                    <a:lnTo>
                      <a:pt x="2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0" name="Freeform 122"/>
              <p:cNvSpPr>
                <a:spLocks/>
              </p:cNvSpPr>
              <p:nvPr/>
            </p:nvSpPr>
            <p:spPr bwMode="auto">
              <a:xfrm>
                <a:off x="4811" y="1799"/>
                <a:ext cx="4" cy="4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7" y="13"/>
                  </a:cxn>
                  <a:cxn ang="0">
                    <a:pos x="6" y="13"/>
                  </a:cxn>
                </a:cxnLst>
                <a:rect l="0" t="0" r="r" b="b"/>
                <a:pathLst>
                  <a:path w="10" h="13">
                    <a:moveTo>
                      <a:pt x="6" y="13"/>
                    </a:move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1" name="Freeform 123"/>
              <p:cNvSpPr>
                <a:spLocks/>
              </p:cNvSpPr>
              <p:nvPr/>
            </p:nvSpPr>
            <p:spPr bwMode="auto">
              <a:xfrm>
                <a:off x="4834" y="1790"/>
                <a:ext cx="25" cy="13"/>
              </a:xfrm>
              <a:custGeom>
                <a:avLst/>
                <a:gdLst/>
                <a:ahLst/>
                <a:cxnLst>
                  <a:cxn ang="0">
                    <a:pos x="21" y="39"/>
                  </a:cxn>
                  <a:cxn ang="0">
                    <a:pos x="16" y="37"/>
                  </a:cxn>
                  <a:cxn ang="0">
                    <a:pos x="11" y="36"/>
                  </a:cxn>
                  <a:cxn ang="0">
                    <a:pos x="5" y="34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1" y="29"/>
                  </a:cxn>
                  <a:cxn ang="0">
                    <a:pos x="18" y="26"/>
                  </a:cxn>
                  <a:cxn ang="0">
                    <a:pos x="25" y="20"/>
                  </a:cxn>
                  <a:cxn ang="0">
                    <a:pos x="29" y="9"/>
                  </a:cxn>
                  <a:cxn ang="0">
                    <a:pos x="28" y="7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4" y="3"/>
                  </a:cxn>
                  <a:cxn ang="0">
                    <a:pos x="50" y="4"/>
                  </a:cxn>
                  <a:cxn ang="0">
                    <a:pos x="56" y="5"/>
                  </a:cxn>
                  <a:cxn ang="0">
                    <a:pos x="62" y="6"/>
                  </a:cxn>
                  <a:cxn ang="0">
                    <a:pos x="68" y="6"/>
                  </a:cxn>
                  <a:cxn ang="0">
                    <a:pos x="75" y="7"/>
                  </a:cxn>
                  <a:cxn ang="0">
                    <a:pos x="74" y="10"/>
                  </a:cxn>
                  <a:cxn ang="0">
                    <a:pos x="74" y="13"/>
                  </a:cxn>
                  <a:cxn ang="0">
                    <a:pos x="74" y="17"/>
                  </a:cxn>
                  <a:cxn ang="0">
                    <a:pos x="74" y="21"/>
                  </a:cxn>
                  <a:cxn ang="0">
                    <a:pos x="67" y="24"/>
                  </a:cxn>
                  <a:cxn ang="0">
                    <a:pos x="60" y="26"/>
                  </a:cxn>
                  <a:cxn ang="0">
                    <a:pos x="53" y="28"/>
                  </a:cxn>
                  <a:cxn ang="0">
                    <a:pos x="47" y="31"/>
                  </a:cxn>
                  <a:cxn ang="0">
                    <a:pos x="41" y="34"/>
                  </a:cxn>
                  <a:cxn ang="0">
                    <a:pos x="34" y="36"/>
                  </a:cxn>
                  <a:cxn ang="0">
                    <a:pos x="28" y="37"/>
                  </a:cxn>
                  <a:cxn ang="0">
                    <a:pos x="21" y="39"/>
                  </a:cxn>
                </a:cxnLst>
                <a:rect l="0" t="0" r="r" b="b"/>
                <a:pathLst>
                  <a:path w="75" h="39">
                    <a:moveTo>
                      <a:pt x="21" y="39"/>
                    </a:moveTo>
                    <a:lnTo>
                      <a:pt x="16" y="37"/>
                    </a:lnTo>
                    <a:lnTo>
                      <a:pt x="11" y="36"/>
                    </a:lnTo>
                    <a:lnTo>
                      <a:pt x="5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1" y="29"/>
                    </a:lnTo>
                    <a:lnTo>
                      <a:pt x="18" y="26"/>
                    </a:lnTo>
                    <a:lnTo>
                      <a:pt x="25" y="20"/>
                    </a:lnTo>
                    <a:lnTo>
                      <a:pt x="29" y="9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4" y="3"/>
                    </a:lnTo>
                    <a:lnTo>
                      <a:pt x="50" y="4"/>
                    </a:lnTo>
                    <a:lnTo>
                      <a:pt x="56" y="5"/>
                    </a:lnTo>
                    <a:lnTo>
                      <a:pt x="62" y="6"/>
                    </a:lnTo>
                    <a:lnTo>
                      <a:pt x="68" y="6"/>
                    </a:lnTo>
                    <a:lnTo>
                      <a:pt x="75" y="7"/>
                    </a:lnTo>
                    <a:lnTo>
                      <a:pt x="74" y="10"/>
                    </a:lnTo>
                    <a:lnTo>
                      <a:pt x="74" y="13"/>
                    </a:lnTo>
                    <a:lnTo>
                      <a:pt x="74" y="17"/>
                    </a:lnTo>
                    <a:lnTo>
                      <a:pt x="74" y="21"/>
                    </a:lnTo>
                    <a:lnTo>
                      <a:pt x="67" y="24"/>
                    </a:lnTo>
                    <a:lnTo>
                      <a:pt x="60" y="26"/>
                    </a:lnTo>
                    <a:lnTo>
                      <a:pt x="53" y="28"/>
                    </a:lnTo>
                    <a:lnTo>
                      <a:pt x="47" y="31"/>
                    </a:lnTo>
                    <a:lnTo>
                      <a:pt x="41" y="34"/>
                    </a:lnTo>
                    <a:lnTo>
                      <a:pt x="34" y="36"/>
                    </a:lnTo>
                    <a:lnTo>
                      <a:pt x="28" y="37"/>
                    </a:lnTo>
                    <a:lnTo>
                      <a:pt x="21" y="3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2" name="Freeform 124"/>
              <p:cNvSpPr>
                <a:spLocks/>
              </p:cNvSpPr>
              <p:nvPr/>
            </p:nvSpPr>
            <p:spPr bwMode="auto">
              <a:xfrm>
                <a:off x="4807" y="1798"/>
                <a:ext cx="3" cy="4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7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6" y="14"/>
                  </a:cxn>
                  <a:cxn ang="0">
                    <a:pos x="5" y="14"/>
                  </a:cxn>
                </a:cxnLst>
                <a:rect l="0" t="0" r="r" b="b"/>
                <a:pathLst>
                  <a:path w="8" h="14">
                    <a:moveTo>
                      <a:pt x="5" y="14"/>
                    </a:moveTo>
                    <a:lnTo>
                      <a:pt x="4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3" name="Freeform 125"/>
              <p:cNvSpPr>
                <a:spLocks/>
              </p:cNvSpPr>
              <p:nvPr/>
            </p:nvSpPr>
            <p:spPr bwMode="auto">
              <a:xfrm>
                <a:off x="4871" y="1800"/>
                <a:ext cx="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4" name="Freeform 126"/>
              <p:cNvSpPr>
                <a:spLocks/>
              </p:cNvSpPr>
              <p:nvPr/>
            </p:nvSpPr>
            <p:spPr bwMode="auto">
              <a:xfrm>
                <a:off x="4805" y="1796"/>
                <a:ext cx="2" cy="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16"/>
                  </a:cxn>
                </a:cxnLst>
                <a:rect l="0" t="0" r="r" b="b"/>
                <a:pathLst>
                  <a:path w="6" h="16">
                    <a:moveTo>
                      <a:pt x="3" y="16"/>
                    </a:moveTo>
                    <a:lnTo>
                      <a:pt x="2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5" name="Freeform 127"/>
              <p:cNvSpPr>
                <a:spLocks/>
              </p:cNvSpPr>
              <p:nvPr/>
            </p:nvSpPr>
            <p:spPr bwMode="auto">
              <a:xfrm>
                <a:off x="4842" y="1794"/>
                <a:ext cx="12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5" y="13"/>
                  </a:cxn>
                  <a:cxn ang="0">
                    <a:pos x="9" y="11"/>
                  </a:cxn>
                  <a:cxn ang="0">
                    <a:pos x="14" y="8"/>
                  </a:cxn>
                  <a:cxn ang="0">
                    <a:pos x="19" y="5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37" y="2"/>
                  </a:cxn>
                  <a:cxn ang="0">
                    <a:pos x="34" y="4"/>
                  </a:cxn>
                  <a:cxn ang="0">
                    <a:pos x="28" y="8"/>
                  </a:cxn>
                  <a:cxn ang="0">
                    <a:pos x="21" y="11"/>
                  </a:cxn>
                  <a:cxn ang="0">
                    <a:pos x="14" y="14"/>
                  </a:cxn>
                  <a:cxn ang="0">
                    <a:pos x="8" y="16"/>
                  </a:cxn>
                  <a:cxn ang="0">
                    <a:pos x="3" y="17"/>
                  </a:cxn>
                  <a:cxn ang="0">
                    <a:pos x="0" y="18"/>
                  </a:cxn>
                </a:cxnLst>
                <a:rect l="0" t="0" r="r" b="b"/>
                <a:pathLst>
                  <a:path w="38" h="18">
                    <a:moveTo>
                      <a:pt x="0" y="18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5" y="13"/>
                    </a:lnTo>
                    <a:lnTo>
                      <a:pt x="9" y="11"/>
                    </a:lnTo>
                    <a:lnTo>
                      <a:pt x="14" y="8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37" y="2"/>
                    </a:lnTo>
                    <a:lnTo>
                      <a:pt x="34" y="4"/>
                    </a:lnTo>
                    <a:lnTo>
                      <a:pt x="28" y="8"/>
                    </a:lnTo>
                    <a:lnTo>
                      <a:pt x="21" y="11"/>
                    </a:lnTo>
                    <a:lnTo>
                      <a:pt x="14" y="14"/>
                    </a:lnTo>
                    <a:lnTo>
                      <a:pt x="8" y="16"/>
                    </a:lnTo>
                    <a:lnTo>
                      <a:pt x="3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6" name="Freeform 128"/>
              <p:cNvSpPr>
                <a:spLocks/>
              </p:cNvSpPr>
              <p:nvPr/>
            </p:nvSpPr>
            <p:spPr bwMode="auto">
              <a:xfrm>
                <a:off x="4806" y="1793"/>
                <a:ext cx="22" cy="6"/>
              </a:xfrm>
              <a:custGeom>
                <a:avLst/>
                <a:gdLst/>
                <a:ahLst/>
                <a:cxnLst>
                  <a:cxn ang="0">
                    <a:pos x="52" y="18"/>
                  </a:cxn>
                  <a:cxn ang="0">
                    <a:pos x="44" y="17"/>
                  </a:cxn>
                  <a:cxn ang="0">
                    <a:pos x="38" y="16"/>
                  </a:cxn>
                  <a:cxn ang="0">
                    <a:pos x="31" y="15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24" y="1"/>
                  </a:cxn>
                  <a:cxn ang="0">
                    <a:pos x="35" y="3"/>
                  </a:cxn>
                  <a:cxn ang="0">
                    <a:pos x="45" y="6"/>
                  </a:cxn>
                  <a:cxn ang="0">
                    <a:pos x="55" y="10"/>
                  </a:cxn>
                  <a:cxn ang="0">
                    <a:pos x="62" y="14"/>
                  </a:cxn>
                  <a:cxn ang="0">
                    <a:pos x="68" y="17"/>
                  </a:cxn>
                  <a:cxn ang="0">
                    <a:pos x="68" y="18"/>
                  </a:cxn>
                  <a:cxn ang="0">
                    <a:pos x="66" y="18"/>
                  </a:cxn>
                  <a:cxn ang="0">
                    <a:pos x="61" y="18"/>
                  </a:cxn>
                  <a:cxn ang="0">
                    <a:pos x="52" y="18"/>
                  </a:cxn>
                </a:cxnLst>
                <a:rect l="0" t="0" r="r" b="b"/>
                <a:pathLst>
                  <a:path w="68" h="18">
                    <a:moveTo>
                      <a:pt x="52" y="18"/>
                    </a:moveTo>
                    <a:lnTo>
                      <a:pt x="44" y="17"/>
                    </a:lnTo>
                    <a:lnTo>
                      <a:pt x="38" y="16"/>
                    </a:lnTo>
                    <a:lnTo>
                      <a:pt x="31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4" y="1"/>
                    </a:lnTo>
                    <a:lnTo>
                      <a:pt x="35" y="3"/>
                    </a:lnTo>
                    <a:lnTo>
                      <a:pt x="45" y="6"/>
                    </a:lnTo>
                    <a:lnTo>
                      <a:pt x="55" y="10"/>
                    </a:lnTo>
                    <a:lnTo>
                      <a:pt x="62" y="14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1" y="18"/>
                    </a:lnTo>
                    <a:lnTo>
                      <a:pt x="52" y="1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7" name="Freeform 129"/>
              <p:cNvSpPr>
                <a:spLocks/>
              </p:cNvSpPr>
              <p:nvPr/>
            </p:nvSpPr>
            <p:spPr bwMode="auto">
              <a:xfrm>
                <a:off x="4838" y="1795"/>
                <a:ext cx="3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9" y="5"/>
                  </a:cxn>
                  <a:cxn ang="0">
                    <a:pos x="7" y="8"/>
                  </a:cxn>
                  <a:cxn ang="0">
                    <a:pos x="3" y="1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1" y="9"/>
                    </a:lnTo>
                    <a:lnTo>
                      <a:pt x="3" y="6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8" name="Freeform 130"/>
              <p:cNvSpPr>
                <a:spLocks/>
              </p:cNvSpPr>
              <p:nvPr/>
            </p:nvSpPr>
            <p:spPr bwMode="auto">
              <a:xfrm>
                <a:off x="4834" y="1795"/>
                <a:ext cx="4" cy="4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lnTo>
                      <a:pt x="0" y="10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299" name="Freeform 131"/>
              <p:cNvSpPr>
                <a:spLocks/>
              </p:cNvSpPr>
              <p:nvPr/>
            </p:nvSpPr>
            <p:spPr bwMode="auto">
              <a:xfrm>
                <a:off x="4829" y="1793"/>
                <a:ext cx="5" cy="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2" y="7"/>
                  </a:cxn>
                  <a:cxn ang="0">
                    <a:pos x="10" y="11"/>
                  </a:cxn>
                  <a:cxn ang="0">
                    <a:pos x="7" y="14"/>
                  </a:cxn>
                  <a:cxn ang="0">
                    <a:pos x="6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2" y="14"/>
                  </a:cxn>
                </a:cxnLst>
                <a:rect l="0" t="0" r="r" b="b"/>
                <a:pathLst>
                  <a:path w="13" h="14">
                    <a:moveTo>
                      <a:pt x="2" y="14"/>
                    </a:moveTo>
                    <a:lnTo>
                      <a:pt x="2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300" name="Freeform 132"/>
              <p:cNvSpPr>
                <a:spLocks/>
              </p:cNvSpPr>
              <p:nvPr/>
            </p:nvSpPr>
            <p:spPr bwMode="auto">
              <a:xfrm>
                <a:off x="4826" y="1793"/>
                <a:ext cx="4" cy="4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3" y="4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7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5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3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301" name="Freeform 133"/>
              <p:cNvSpPr>
                <a:spLocks/>
              </p:cNvSpPr>
              <p:nvPr/>
            </p:nvSpPr>
            <p:spPr bwMode="auto">
              <a:xfrm>
                <a:off x="4864" y="1792"/>
                <a:ext cx="5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9" y="1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8" y="6"/>
                  </a:cxn>
                  <a:cxn ang="0">
                    <a:pos x="3" y="9"/>
                  </a:cxn>
                  <a:cxn ang="0">
                    <a:pos x="0" y="1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2" y="7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3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302" name="Freeform 134"/>
              <p:cNvSpPr>
                <a:spLocks/>
              </p:cNvSpPr>
              <p:nvPr/>
            </p:nvSpPr>
            <p:spPr bwMode="auto">
              <a:xfrm>
                <a:off x="4822" y="1791"/>
                <a:ext cx="4" cy="4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4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3"/>
                  </a:cxn>
                </a:cxnLst>
                <a:rect l="0" t="0" r="r" b="b"/>
                <a:pathLst>
                  <a:path w="11" h="13">
                    <a:moveTo>
                      <a:pt x="5" y="13"/>
                    </a:moveTo>
                    <a:lnTo>
                      <a:pt x="4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303" name="Freeform 135"/>
              <p:cNvSpPr>
                <a:spLocks/>
              </p:cNvSpPr>
              <p:nvPr/>
            </p:nvSpPr>
            <p:spPr bwMode="auto">
              <a:xfrm>
                <a:off x="4815" y="1782"/>
                <a:ext cx="28" cy="12"/>
              </a:xfrm>
              <a:custGeom>
                <a:avLst/>
                <a:gdLst/>
                <a:ahLst/>
                <a:cxnLst>
                  <a:cxn ang="0">
                    <a:pos x="75" y="37"/>
                  </a:cxn>
                  <a:cxn ang="0">
                    <a:pos x="64" y="35"/>
                  </a:cxn>
                  <a:cxn ang="0">
                    <a:pos x="54" y="32"/>
                  </a:cxn>
                  <a:cxn ang="0">
                    <a:pos x="44" y="29"/>
                  </a:cxn>
                  <a:cxn ang="0">
                    <a:pos x="35" y="24"/>
                  </a:cxn>
                  <a:cxn ang="0">
                    <a:pos x="26" y="20"/>
                  </a:cxn>
                  <a:cxn ang="0">
                    <a:pos x="18" y="15"/>
                  </a:cxn>
                  <a:cxn ang="0">
                    <a:pos x="10" y="9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1" y="1"/>
                  </a:cxn>
                  <a:cxn ang="0">
                    <a:pos x="22" y="2"/>
                  </a:cxn>
                  <a:cxn ang="0">
                    <a:pos x="32" y="5"/>
                  </a:cxn>
                  <a:cxn ang="0">
                    <a:pos x="43" y="8"/>
                  </a:cxn>
                  <a:cxn ang="0">
                    <a:pos x="54" y="13"/>
                  </a:cxn>
                  <a:cxn ang="0">
                    <a:pos x="64" y="18"/>
                  </a:cxn>
                  <a:cxn ang="0">
                    <a:pos x="74" y="23"/>
                  </a:cxn>
                  <a:cxn ang="0">
                    <a:pos x="83" y="31"/>
                  </a:cxn>
                  <a:cxn ang="0">
                    <a:pos x="83" y="32"/>
                  </a:cxn>
                  <a:cxn ang="0">
                    <a:pos x="83" y="33"/>
                  </a:cxn>
                  <a:cxn ang="0">
                    <a:pos x="81" y="34"/>
                  </a:cxn>
                  <a:cxn ang="0">
                    <a:pos x="81" y="35"/>
                  </a:cxn>
                  <a:cxn ang="0">
                    <a:pos x="80" y="36"/>
                  </a:cxn>
                  <a:cxn ang="0">
                    <a:pos x="79" y="37"/>
                  </a:cxn>
                  <a:cxn ang="0">
                    <a:pos x="77" y="37"/>
                  </a:cxn>
                  <a:cxn ang="0">
                    <a:pos x="75" y="37"/>
                  </a:cxn>
                </a:cxnLst>
                <a:rect l="0" t="0" r="r" b="b"/>
                <a:pathLst>
                  <a:path w="83" h="37">
                    <a:moveTo>
                      <a:pt x="75" y="37"/>
                    </a:moveTo>
                    <a:lnTo>
                      <a:pt x="64" y="35"/>
                    </a:lnTo>
                    <a:lnTo>
                      <a:pt x="54" y="32"/>
                    </a:lnTo>
                    <a:lnTo>
                      <a:pt x="44" y="29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18" y="15"/>
                    </a:lnTo>
                    <a:lnTo>
                      <a:pt x="10" y="9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2" y="2"/>
                    </a:lnTo>
                    <a:lnTo>
                      <a:pt x="32" y="5"/>
                    </a:lnTo>
                    <a:lnTo>
                      <a:pt x="43" y="8"/>
                    </a:lnTo>
                    <a:lnTo>
                      <a:pt x="54" y="13"/>
                    </a:lnTo>
                    <a:lnTo>
                      <a:pt x="64" y="18"/>
                    </a:lnTo>
                    <a:lnTo>
                      <a:pt x="74" y="23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3" y="33"/>
                    </a:lnTo>
                    <a:lnTo>
                      <a:pt x="81" y="34"/>
                    </a:lnTo>
                    <a:lnTo>
                      <a:pt x="81" y="35"/>
                    </a:lnTo>
                    <a:lnTo>
                      <a:pt x="80" y="36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5" y="3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304" name="Freeform 136"/>
              <p:cNvSpPr>
                <a:spLocks/>
              </p:cNvSpPr>
              <p:nvPr/>
            </p:nvSpPr>
            <p:spPr bwMode="auto">
              <a:xfrm>
                <a:off x="4863" y="1793"/>
                <a:ext cx="2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305" name="Freeform 137"/>
              <p:cNvSpPr>
                <a:spLocks/>
              </p:cNvSpPr>
              <p:nvPr/>
            </p:nvSpPr>
            <p:spPr bwMode="auto">
              <a:xfrm>
                <a:off x="4819" y="1789"/>
                <a:ext cx="4" cy="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5" y="14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1" y="5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7"/>
                  </a:cxn>
                  <a:cxn ang="0">
                    <a:pos x="11" y="10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6" y="15"/>
                  </a:cxn>
                </a:cxnLst>
                <a:rect l="0" t="0" r="r" b="b"/>
                <a:pathLst>
                  <a:path w="13" h="15">
                    <a:moveTo>
                      <a:pt x="6" y="15"/>
                    </a:moveTo>
                    <a:lnTo>
                      <a:pt x="5" y="14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306" name="Freeform 138"/>
              <p:cNvSpPr>
                <a:spLocks/>
              </p:cNvSpPr>
              <p:nvPr/>
            </p:nvSpPr>
            <p:spPr bwMode="auto">
              <a:xfrm>
                <a:off x="4815" y="1787"/>
                <a:ext cx="4" cy="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2" y="6"/>
                  </a:cxn>
                  <a:cxn ang="0">
                    <a:pos x="11" y="8"/>
                  </a:cxn>
                  <a:cxn ang="0">
                    <a:pos x="9" y="11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6" y="14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4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5307" name="Freeform 139"/>
              <p:cNvSpPr>
                <a:spLocks/>
              </p:cNvSpPr>
              <p:nvPr/>
            </p:nvSpPr>
            <p:spPr bwMode="auto">
              <a:xfrm>
                <a:off x="4813" y="1784"/>
                <a:ext cx="2" cy="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5"/>
                  </a:cxn>
                  <a:cxn ang="0">
                    <a:pos x="5" y="9"/>
                  </a:cxn>
                  <a:cxn ang="0">
                    <a:pos x="3" y="12"/>
                  </a:cxn>
                  <a:cxn ang="0">
                    <a:pos x="2" y="12"/>
                  </a:cxn>
                </a:cxnLst>
                <a:rect l="0" t="0" r="r" b="b"/>
                <a:pathLst>
                  <a:path w="6" h="12">
                    <a:moveTo>
                      <a:pt x="2" y="12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5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772344" y="1014264"/>
            <a:ext cx="815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rgbClr val="333366"/>
                </a:solidFill>
              </a:rPr>
              <a:t>Renterisiko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– </a:t>
            </a:r>
            <a:r>
              <a:rPr lang="en-US" sz="2000" b="0" dirty="0" err="1">
                <a:solidFill>
                  <a:srgbClr val="333366"/>
                </a:solidFill>
              </a:rPr>
              <a:t>Effekt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endret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rentenivå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verdi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467544" y="404664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5. Immunisering av renterisiko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772344" y="1533377"/>
            <a:ext cx="792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rgbClr val="333366"/>
                </a:solidFill>
              </a:rPr>
              <a:t>Immunisering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– </a:t>
            </a:r>
            <a:r>
              <a:rPr lang="en-US" sz="2000" b="0" dirty="0" err="1">
                <a:solidFill>
                  <a:srgbClr val="333366"/>
                </a:solidFill>
              </a:rPr>
              <a:t>Sikringsmetode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gjør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sluttverdien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   </a:t>
            </a:r>
            <a:r>
              <a:rPr lang="en-US" sz="2000" b="0" dirty="0" smtClean="0">
                <a:solidFill>
                  <a:srgbClr val="333366"/>
                </a:solidFill>
              </a:rPr>
              <a:t>     </a:t>
            </a:r>
            <a:r>
              <a:rPr lang="en-US" sz="2000" b="0" dirty="0" err="1" smtClean="0">
                <a:solidFill>
                  <a:srgbClr val="333366"/>
                </a:solidFill>
              </a:rPr>
              <a:t>kontantstrømmen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uavhengig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renteendringer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    </a:t>
            </a:r>
            <a:r>
              <a:rPr lang="en-US" sz="2000" b="0" dirty="0" smtClean="0">
                <a:solidFill>
                  <a:srgbClr val="333366"/>
                </a:solidFill>
              </a:rPr>
              <a:t>    </a:t>
            </a:r>
            <a:r>
              <a:rPr lang="en-US" sz="2000" b="0" dirty="0" err="1" smtClean="0">
                <a:solidFill>
                  <a:srgbClr val="333366"/>
                </a:solidFill>
              </a:rPr>
              <a:t>Brukes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ofte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finansinstitusjoner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077144" y="3071664"/>
            <a:ext cx="7924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</a:rPr>
              <a:t>Eksempel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smtClean="0">
                <a:solidFill>
                  <a:srgbClr val="333366"/>
                </a:solidFill>
              </a:rPr>
              <a:t>: </a:t>
            </a:r>
            <a:r>
              <a:rPr lang="en-US" sz="2000" b="0" dirty="0" smtClean="0">
                <a:solidFill>
                  <a:srgbClr val="333366"/>
                </a:solidFill>
              </a:rPr>
              <a:t>Et </a:t>
            </a:r>
            <a:r>
              <a:rPr lang="en-US" sz="2000" b="0" dirty="0" err="1">
                <a:solidFill>
                  <a:srgbClr val="333366"/>
                </a:solidFill>
              </a:rPr>
              <a:t>pensjonsfonds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har</a:t>
            </a:r>
            <a:r>
              <a:rPr lang="en-US" sz="2000" b="0" dirty="0">
                <a:solidFill>
                  <a:srgbClr val="333366"/>
                </a:solidFill>
              </a:rPr>
              <a:t> en </a:t>
            </a:r>
            <a:r>
              <a:rPr lang="en-US" sz="2000" b="0" dirty="0" err="1">
                <a:solidFill>
                  <a:srgbClr val="333366"/>
                </a:solidFill>
              </a:rPr>
              <a:t>markedsverdi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200 mill. 120 mill. av den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null-kupong </a:t>
            </a:r>
            <a:r>
              <a:rPr lang="en-US" sz="2000" b="0" dirty="0" err="1">
                <a:solidFill>
                  <a:srgbClr val="333366"/>
                </a:solidFill>
              </a:rPr>
              <a:t>obligasjoner</a:t>
            </a:r>
            <a:r>
              <a:rPr lang="en-US" sz="2000" b="0" dirty="0">
                <a:solidFill>
                  <a:srgbClr val="333366"/>
                </a:solidFill>
              </a:rPr>
              <a:t> med 9 </a:t>
            </a:r>
            <a:r>
              <a:rPr lang="en-US" sz="2000" b="0" dirty="0" err="1">
                <a:solidFill>
                  <a:srgbClr val="333366"/>
                </a:solidFill>
              </a:rPr>
              <a:t>års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varighet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80 mill.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3-årig </a:t>
            </a:r>
            <a:r>
              <a:rPr lang="en-US" sz="2000" b="0" dirty="0" err="1">
                <a:solidFill>
                  <a:srgbClr val="333366"/>
                </a:solidFill>
              </a:rPr>
              <a:t>obligasjoner</a:t>
            </a:r>
            <a:r>
              <a:rPr lang="en-US" sz="2000" b="0" dirty="0">
                <a:solidFill>
                  <a:srgbClr val="333366"/>
                </a:solidFill>
              </a:rPr>
              <a:t> med </a:t>
            </a:r>
            <a:r>
              <a:rPr lang="en-US" sz="2000" b="0" dirty="0" err="1">
                <a:solidFill>
                  <a:srgbClr val="333366"/>
                </a:solidFill>
              </a:rPr>
              <a:t>varighet</a:t>
            </a:r>
            <a:r>
              <a:rPr lang="en-US" sz="2000" b="0" dirty="0">
                <a:solidFill>
                  <a:srgbClr val="333366"/>
                </a:solidFill>
              </a:rPr>
              <a:t> 2,15 </a:t>
            </a:r>
            <a:r>
              <a:rPr lang="en-US" sz="2000" b="0" dirty="0" err="1">
                <a:solidFill>
                  <a:srgbClr val="333366"/>
                </a:solidFill>
              </a:rPr>
              <a:t>år</a:t>
            </a:r>
            <a:r>
              <a:rPr lang="en-US" sz="2000" b="0" dirty="0">
                <a:solidFill>
                  <a:srgbClr val="333366"/>
                </a:solidFill>
              </a:rPr>
              <a:t>.  </a:t>
            </a:r>
            <a:r>
              <a:rPr lang="en-US" sz="2000" b="0" dirty="0" err="1">
                <a:solidFill>
                  <a:srgbClr val="333366"/>
                </a:solidFill>
              </a:rPr>
              <a:t>Markedsrenten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tiden</a:t>
            </a:r>
            <a:r>
              <a:rPr lang="en-US" sz="2000" b="0" dirty="0">
                <a:solidFill>
                  <a:srgbClr val="333366"/>
                </a:solidFill>
              </a:rPr>
              <a:t> 6% </a:t>
            </a:r>
            <a:r>
              <a:rPr lang="en-US" sz="2000" b="0" dirty="0" err="1">
                <a:solidFill>
                  <a:srgbClr val="333366"/>
                </a:solidFill>
              </a:rPr>
              <a:t>uansett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løpetid</a:t>
            </a:r>
            <a:r>
              <a:rPr lang="en-US" sz="2000" b="0" dirty="0">
                <a:solidFill>
                  <a:srgbClr val="333366"/>
                </a:solidFill>
              </a:rPr>
              <a:t> (</a:t>
            </a:r>
            <a:r>
              <a:rPr lang="en-US" sz="2000" b="0" dirty="0" err="1">
                <a:solidFill>
                  <a:srgbClr val="333366"/>
                </a:solidFill>
              </a:rPr>
              <a:t>altså</a:t>
            </a:r>
            <a:r>
              <a:rPr lang="en-US" sz="2000" b="0" dirty="0">
                <a:solidFill>
                  <a:srgbClr val="333366"/>
                </a:solidFill>
              </a:rPr>
              <a:t> flat </a:t>
            </a:r>
            <a:r>
              <a:rPr lang="en-US" sz="2000" b="0" dirty="0" err="1">
                <a:solidFill>
                  <a:srgbClr val="333366"/>
                </a:solidFill>
              </a:rPr>
              <a:t>terminstruktur</a:t>
            </a:r>
            <a:r>
              <a:rPr lang="en-US" sz="2000" b="0" dirty="0">
                <a:solidFill>
                  <a:srgbClr val="333366"/>
                </a:solidFill>
              </a:rPr>
              <a:t>). 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Hvordan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immuniseres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et 4-års </a:t>
            </a:r>
            <a:r>
              <a:rPr lang="en-US" sz="2000" b="0" dirty="0" err="1">
                <a:solidFill>
                  <a:srgbClr val="333366"/>
                </a:solidFill>
              </a:rPr>
              <a:t>perspektiv</a:t>
            </a:r>
            <a:r>
              <a:rPr lang="en-US" sz="2000" b="0" dirty="0">
                <a:solidFill>
                  <a:srgbClr val="333366"/>
                </a:solidFill>
              </a:rPr>
              <a:t>?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Porteføljeverdi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om</a:t>
            </a:r>
            <a:r>
              <a:rPr lang="en-US" sz="2000" b="0" dirty="0">
                <a:solidFill>
                  <a:srgbClr val="333366"/>
                </a:solidFill>
              </a:rPr>
              <a:t> 4 </a:t>
            </a:r>
            <a:r>
              <a:rPr lang="en-US" sz="2000" b="0" dirty="0" err="1">
                <a:solidFill>
                  <a:srgbClr val="333366"/>
                </a:solidFill>
              </a:rPr>
              <a:t>år</a:t>
            </a:r>
            <a:r>
              <a:rPr lang="en-US" sz="2000" b="0" dirty="0">
                <a:solidFill>
                  <a:srgbClr val="333366"/>
                </a:solidFill>
              </a:rPr>
              <a:t>:  FV </a:t>
            </a:r>
            <a:r>
              <a:rPr lang="en-US" sz="2000" b="0" dirty="0" smtClean="0">
                <a:solidFill>
                  <a:srgbClr val="333366"/>
                </a:solidFill>
              </a:rPr>
              <a:t>=</a:t>
            </a: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Dersom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endres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vil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porteføljens</a:t>
            </a:r>
            <a:r>
              <a:rPr lang="en-US" sz="2000" b="0" dirty="0">
                <a:solidFill>
                  <a:srgbClr val="333366"/>
                </a:solidFill>
              </a:rPr>
              <a:t> verdi </a:t>
            </a:r>
            <a:r>
              <a:rPr lang="en-US" sz="2000" b="0" dirty="0" err="1">
                <a:solidFill>
                  <a:srgbClr val="333366"/>
                </a:solidFill>
              </a:rPr>
              <a:t>endres</a:t>
            </a:r>
            <a:r>
              <a:rPr lang="en-US" sz="2000" b="0" dirty="0">
                <a:solidFill>
                  <a:srgbClr val="333366"/>
                </a:solidFill>
              </a:rPr>
              <a:t>.  Vi </a:t>
            </a:r>
            <a:r>
              <a:rPr lang="en-US" sz="2000" b="0" dirty="0" err="1">
                <a:solidFill>
                  <a:srgbClr val="333366"/>
                </a:solidFill>
              </a:rPr>
              <a:t>ønsker</a:t>
            </a:r>
            <a:r>
              <a:rPr lang="en-US" sz="2000" b="0" dirty="0">
                <a:solidFill>
                  <a:srgbClr val="333366"/>
                </a:solidFill>
              </a:rPr>
              <a:t> å 	</a:t>
            </a:r>
            <a:r>
              <a:rPr lang="en-US" sz="2000" b="0" dirty="0" err="1">
                <a:solidFill>
                  <a:srgbClr val="333366"/>
                </a:solidFill>
              </a:rPr>
              <a:t>opprettholde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porteføljens</a:t>
            </a:r>
            <a:r>
              <a:rPr lang="en-US" sz="2000" b="0" dirty="0">
                <a:solidFill>
                  <a:srgbClr val="333366"/>
                </a:solidFill>
              </a:rPr>
              <a:t> verdi </a:t>
            </a:r>
            <a:r>
              <a:rPr lang="en-US" sz="2000" b="0" dirty="0" err="1">
                <a:solidFill>
                  <a:srgbClr val="333366"/>
                </a:solidFill>
              </a:rPr>
              <a:t>uavhengig</a:t>
            </a:r>
            <a:r>
              <a:rPr lang="en-US" sz="2000" b="0" dirty="0">
                <a:solidFill>
                  <a:srgbClr val="333366"/>
                </a:solidFill>
              </a:rPr>
              <a:t> av </a:t>
            </a:r>
            <a:r>
              <a:rPr lang="en-US" sz="2000" b="0" dirty="0" err="1">
                <a:solidFill>
                  <a:srgbClr val="333366"/>
                </a:solidFill>
              </a:rPr>
              <a:t>renteendringer</a:t>
            </a:r>
            <a:endParaRPr lang="en-US" sz="2000" b="0" dirty="0">
              <a:solidFill>
                <a:srgbClr val="333366"/>
              </a:solidFill>
            </a:endParaRPr>
          </a:p>
        </p:txBody>
      </p:sp>
      <p:pic>
        <p:nvPicPr>
          <p:cNvPr id="133126" name="Picture 6" descr="C:\Programfiler\Microsoft Office\Clipart\standard\stddir2\DD0075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394" y="582464"/>
            <a:ext cx="844550" cy="736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856928" y="1162472"/>
            <a:ext cx="7924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Eksempel (forts.)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Vektene i porteføljen må løpende endres slik at porteføljen har samme durasjon (varighet) som en fire-årig null-kupong obligasjon.  Verdien om fire år vil da være lik 252,4 mill.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23528" y="4210472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Nåværende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 smtClean="0">
                <a:solidFill>
                  <a:srgbClr val="333366"/>
                </a:solidFill>
              </a:rPr>
              <a:t>varighet</a:t>
            </a:r>
            <a:r>
              <a:rPr lang="en-US" sz="2000" b="0" dirty="0" smtClean="0">
                <a:solidFill>
                  <a:srgbClr val="333366"/>
                </a:solidFill>
              </a:rPr>
              <a:t>: </a:t>
            </a:r>
            <a:r>
              <a:rPr lang="en-US" sz="2000" b="0" dirty="0" err="1" smtClean="0">
                <a:solidFill>
                  <a:srgbClr val="333366"/>
                </a:solidFill>
              </a:rPr>
              <a:t>D</a:t>
            </a:r>
            <a:r>
              <a:rPr lang="en-US" sz="2000" b="0" baseline="-25000" dirty="0" err="1" smtClean="0">
                <a:solidFill>
                  <a:srgbClr val="333366"/>
                </a:solidFill>
              </a:rPr>
              <a:t>p</a:t>
            </a:r>
            <a:r>
              <a:rPr lang="en-US" sz="2000" b="0" dirty="0" smtClean="0">
                <a:solidFill>
                  <a:srgbClr val="333366"/>
                </a:solidFill>
              </a:rPr>
              <a:t>=</a:t>
            </a:r>
            <a:endParaRPr lang="en-US" sz="2000" b="0" dirty="0">
              <a:solidFill>
                <a:srgbClr val="333366"/>
              </a:solidFill>
            </a:endParaRP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933128" y="2686472"/>
          <a:ext cx="1779588" cy="838200"/>
        </p:xfrm>
        <a:graphic>
          <a:graphicData uri="http://schemas.openxmlformats.org/presentationml/2006/ole">
            <p:oleObj spid="_x0000_s134155" name="Formel" r:id="rId4" imgW="965200" imgH="431800" progId="Equation.3">
              <p:embed/>
            </p:oleObj>
          </a:graphicData>
        </a:graphic>
      </p:graphicFrame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23528" y="4667672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Vektene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endres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slik</a:t>
            </a:r>
            <a:r>
              <a:rPr lang="en-US" sz="2000" b="0" dirty="0">
                <a:solidFill>
                  <a:srgbClr val="333366"/>
                </a:solidFill>
              </a:rPr>
              <a:t> at </a:t>
            </a:r>
            <a:r>
              <a:rPr lang="en-US" sz="2000" b="0" dirty="0" err="1">
                <a:solidFill>
                  <a:srgbClr val="333366"/>
                </a:solidFill>
              </a:rPr>
              <a:t>D</a:t>
            </a:r>
            <a:r>
              <a:rPr lang="en-US" sz="2000" b="0" baseline="-25000" dirty="0" err="1">
                <a:solidFill>
                  <a:srgbClr val="333366"/>
                </a:solidFill>
              </a:rPr>
              <a:t>p</a:t>
            </a:r>
            <a:r>
              <a:rPr lang="en-US" sz="2000" b="0" dirty="0">
                <a:solidFill>
                  <a:srgbClr val="333366"/>
                </a:solidFill>
              </a:rPr>
              <a:t>= </a:t>
            </a:r>
            <a:r>
              <a:rPr lang="en-US" sz="2000" b="0" dirty="0" smtClean="0">
                <a:solidFill>
                  <a:srgbClr val="333366"/>
                </a:solidFill>
              </a:rPr>
              <a:t>            </a:t>
            </a:r>
            <a:r>
              <a:rPr lang="en-US" sz="2000" b="0" dirty="0" err="1">
                <a:solidFill>
                  <a:srgbClr val="333366"/>
                </a:solidFill>
              </a:rPr>
              <a:t>Derfor</a:t>
            </a:r>
            <a:r>
              <a:rPr lang="en-US" sz="2000" b="0" dirty="0">
                <a:solidFill>
                  <a:srgbClr val="333366"/>
                </a:solidFill>
              </a:rPr>
              <a:t>:</a:t>
            </a:r>
          </a:p>
        </p:txBody>
      </p:sp>
      <p:grpSp>
        <p:nvGrpSpPr>
          <p:cNvPr id="134157" name="Group 13"/>
          <p:cNvGrpSpPr>
            <a:grpSpLocks/>
          </p:cNvGrpSpPr>
          <p:nvPr/>
        </p:nvGrpSpPr>
        <p:grpSpPr bwMode="auto">
          <a:xfrm>
            <a:off x="933128" y="5520160"/>
            <a:ext cx="8077200" cy="701675"/>
            <a:chOff x="672" y="3705"/>
            <a:chExt cx="5088" cy="442"/>
          </a:xfrm>
        </p:grpSpPr>
        <p:sp>
          <p:nvSpPr>
            <p:cNvPr id="134152" name="Rectangle 8"/>
            <p:cNvSpPr>
              <a:spLocks noChangeArrowheads="1"/>
            </p:cNvSpPr>
            <p:nvPr/>
          </p:nvSpPr>
          <p:spPr bwMode="auto">
            <a:xfrm>
              <a:off x="768" y="3705"/>
              <a:ext cx="49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 dirty="0">
                  <a:solidFill>
                    <a:srgbClr val="333366"/>
                  </a:solidFill>
                </a:rPr>
                <a:t>	</a:t>
              </a:r>
              <a:r>
                <a:rPr lang="en-US" sz="2000" b="0" dirty="0" smtClean="0">
                  <a:solidFill>
                    <a:srgbClr val="333366"/>
                  </a:solidFill>
                </a:rPr>
                <a:t>  % </a:t>
              </a:r>
              <a:r>
                <a:rPr lang="en-US" sz="2000" b="0" dirty="0" err="1">
                  <a:solidFill>
                    <a:srgbClr val="333366"/>
                  </a:solidFill>
                </a:rPr>
                <a:t>av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porteføljen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investeres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i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tre-årige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obligasjoner</a:t>
              </a:r>
              <a:endParaRPr lang="en-US" sz="2000" b="0" dirty="0">
                <a:solidFill>
                  <a:srgbClr val="333366"/>
                </a:solidFill>
              </a:endParaRPr>
            </a:p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 dirty="0">
                  <a:solidFill>
                    <a:srgbClr val="333366"/>
                  </a:solidFill>
                </a:rPr>
                <a:t>	</a:t>
              </a:r>
              <a:r>
                <a:rPr lang="en-US" sz="2000" b="0" dirty="0" smtClean="0">
                  <a:solidFill>
                    <a:srgbClr val="333366"/>
                  </a:solidFill>
                </a:rPr>
                <a:t>  % </a:t>
              </a:r>
              <a:r>
                <a:rPr lang="en-US" sz="2000" b="0" dirty="0" err="1">
                  <a:solidFill>
                    <a:srgbClr val="333366"/>
                  </a:solidFill>
                </a:rPr>
                <a:t>av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porteføljen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investeres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i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ni-årige</a:t>
              </a:r>
              <a:r>
                <a:rPr lang="en-US" sz="2000" b="0" dirty="0">
                  <a:solidFill>
                    <a:srgbClr val="333366"/>
                  </a:solidFill>
                </a:rPr>
                <a:t> null-</a:t>
              </a:r>
              <a:r>
                <a:rPr lang="en-US" sz="2000" b="0" dirty="0" err="1">
                  <a:solidFill>
                    <a:srgbClr val="333366"/>
                  </a:solidFill>
                </a:rPr>
                <a:t>kupong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obligasjoner</a:t>
              </a:r>
              <a:endParaRPr lang="en-US" sz="2000" b="0" dirty="0">
                <a:solidFill>
                  <a:srgbClr val="333366"/>
                </a:solidFill>
              </a:endParaRPr>
            </a:p>
          </p:txBody>
        </p:sp>
        <p:sp>
          <p:nvSpPr>
            <p:cNvPr id="134153" name="AutoShape 9"/>
            <p:cNvSpPr>
              <a:spLocks noChangeArrowheads="1"/>
            </p:cNvSpPr>
            <p:nvPr/>
          </p:nvSpPr>
          <p:spPr bwMode="auto">
            <a:xfrm>
              <a:off x="672" y="3840"/>
              <a:ext cx="19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134154" name="Picture 10" descr="C:\Programfiler\Microsoft Office\Clipart\standard\stddir2\DD00758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2378" y="654472"/>
            <a:ext cx="844550" cy="736600"/>
          </a:xfrm>
          <a:prstGeom prst="rect">
            <a:avLst/>
          </a:prstGeom>
          <a:noFill/>
        </p:spPr>
      </p:pic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371528" y="2915072"/>
            <a:ext cx="5029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D</a:t>
            </a:r>
            <a:r>
              <a:rPr lang="en-US" sz="2000" b="0" baseline="-25000">
                <a:solidFill>
                  <a:srgbClr val="333366"/>
                </a:solidFill>
              </a:rPr>
              <a:t>p </a:t>
            </a:r>
            <a:r>
              <a:rPr lang="en-US" sz="2000" b="0">
                <a:solidFill>
                  <a:srgbClr val="333366"/>
                </a:solidFill>
              </a:rPr>
              <a:t>– varigheten for porteføljen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D</a:t>
            </a:r>
            <a:r>
              <a:rPr lang="en-US" sz="2000" b="0" baseline="-25000">
                <a:solidFill>
                  <a:srgbClr val="333366"/>
                </a:solidFill>
              </a:rPr>
              <a:t>i </a:t>
            </a:r>
            <a:r>
              <a:rPr lang="en-US" sz="2000" b="0">
                <a:solidFill>
                  <a:srgbClr val="333366"/>
                </a:solidFill>
              </a:rPr>
              <a:t>–  varigheten for eiendel </a:t>
            </a:r>
            <a:r>
              <a:rPr lang="en-US" sz="2000" b="0" i="1">
                <a:solidFill>
                  <a:srgbClr val="333366"/>
                </a:solidFill>
              </a:rPr>
              <a:t>i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w</a:t>
            </a:r>
            <a:r>
              <a:rPr lang="en-US" sz="2000" b="0" baseline="-25000">
                <a:solidFill>
                  <a:srgbClr val="333366"/>
                </a:solidFill>
              </a:rPr>
              <a:t>i </a:t>
            </a:r>
            <a:r>
              <a:rPr lang="en-US" sz="2000" b="0">
                <a:solidFill>
                  <a:srgbClr val="333366"/>
                </a:solidFill>
              </a:rPr>
              <a:t>– andelen plassert i eiendel </a:t>
            </a:r>
            <a:r>
              <a:rPr lang="en-US" sz="2000" b="0" i="1">
                <a:solidFill>
                  <a:srgbClr val="333366"/>
                </a:solidFill>
              </a:rPr>
              <a:t>i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552128" y="476672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5. Immunisering av renterisiko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  <p:bldP spid="134150" grpId="0" autoUpdateAnimBg="0"/>
      <p:bldP spid="13415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990600" y="123448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Eksempel (forts.)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>
              <a:solidFill>
                <a:srgbClr val="333366"/>
              </a:solidFill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004888" y="1767880"/>
            <a:ext cx="7924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Altså</a:t>
            </a:r>
            <a:r>
              <a:rPr lang="en-US" sz="2000" b="0" dirty="0">
                <a:solidFill>
                  <a:srgbClr val="333366"/>
                </a:solidFill>
              </a:rPr>
              <a:t>: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Times New Roman" pitchFamily="18" charset="0"/>
              <a:buChar char="♦"/>
            </a:pPr>
            <a:r>
              <a:rPr lang="en-US" sz="2000" b="0" dirty="0">
                <a:solidFill>
                  <a:srgbClr val="333366"/>
                </a:solidFill>
              </a:rPr>
              <a:t>73%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investeres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tre-årige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obligasjoner</a:t>
            </a: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Times New Roman" pitchFamily="18" charset="0"/>
              <a:buChar char="♦"/>
            </a:pPr>
            <a:r>
              <a:rPr lang="en-US" sz="2000" b="0" dirty="0">
                <a:solidFill>
                  <a:srgbClr val="333366"/>
                </a:solidFill>
              </a:rPr>
              <a:t>27%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investeres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ni-årige</a:t>
            </a:r>
            <a:r>
              <a:rPr lang="en-US" sz="2000" b="0" dirty="0">
                <a:solidFill>
                  <a:srgbClr val="333366"/>
                </a:solidFill>
              </a:rPr>
              <a:t> null-</a:t>
            </a:r>
            <a:r>
              <a:rPr lang="en-US" sz="2000" b="0" dirty="0" err="1">
                <a:solidFill>
                  <a:srgbClr val="333366"/>
                </a:solidFill>
              </a:rPr>
              <a:t>kupong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obligsjoner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57702" name="AutoShape 6"/>
          <p:cNvSpPr>
            <a:spLocks noChangeArrowheads="1"/>
          </p:cNvSpPr>
          <p:nvPr/>
        </p:nvSpPr>
        <p:spPr bwMode="auto">
          <a:xfrm>
            <a:off x="1100138" y="3063280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295400" y="4098330"/>
            <a:ext cx="66294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Porteføljen er likevel ikke sikret for hele perioden.  Ved neste kupongbetaling vil varighet og løpetid ikke reduseres likt (durasjonsdrift). Porteføljevektene må derfor oppdateres ved hver kupongutbetaling.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I praksis; avveining mellom risikoeksponering, perfekt immunisering og transaksjonskostnader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012825" y="3580805"/>
            <a:ext cx="2095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Durasjonsdrift</a:t>
            </a:r>
            <a:endParaRPr lang="nb-NO" sz="2000" dirty="0">
              <a:solidFill>
                <a:srgbClr val="333366"/>
              </a:solidFill>
            </a:endParaRP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1785938" y="2987080"/>
            <a:ext cx="2786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333366"/>
                </a:solidFill>
              </a:rPr>
              <a:t>Porteføljen er immunisert</a:t>
            </a:r>
            <a:endParaRPr lang="nb-NO" sz="2000" b="0">
              <a:solidFill>
                <a:srgbClr val="333366"/>
              </a:solidFill>
            </a:endParaRP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685800" y="54868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5. Immunisering av renterisiko (forts.)</a:t>
            </a:r>
          </a:p>
        </p:txBody>
      </p:sp>
      <p:pic>
        <p:nvPicPr>
          <p:cNvPr id="157707" name="Picture 11" descr="C:\Programfiler\Microsoft Office\Clipart\standard\stddir2\DD0075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050" y="726480"/>
            <a:ext cx="844550" cy="736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utoUpdateAnimBg="0"/>
      <p:bldP spid="15770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67544" y="404664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6. Forward kontrakter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791394" y="3833664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Eksempel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valutaforwards</a:t>
            </a:r>
            <a:r>
              <a:rPr lang="en-US" sz="2000" dirty="0">
                <a:solidFill>
                  <a:srgbClr val="333366"/>
                </a:solidFill>
              </a:rPr>
              <a:t>:  </a:t>
            </a:r>
            <a:r>
              <a:rPr lang="en-US" sz="2000" b="0" dirty="0" err="1">
                <a:solidFill>
                  <a:srgbClr val="333366"/>
                </a:solidFill>
              </a:rPr>
              <a:t>Fjelljakken</a:t>
            </a:r>
            <a:r>
              <a:rPr lang="en-US" sz="2000" b="0" dirty="0">
                <a:solidFill>
                  <a:srgbClr val="333366"/>
                </a:solidFill>
              </a:rPr>
              <a:t> A/S </a:t>
            </a:r>
            <a:r>
              <a:rPr lang="en-US" sz="2000" b="0" dirty="0" err="1">
                <a:solidFill>
                  <a:srgbClr val="333366"/>
                </a:solidFill>
              </a:rPr>
              <a:t>har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bestilt</a:t>
            </a:r>
            <a:r>
              <a:rPr lang="en-US" sz="2000" b="0" dirty="0">
                <a:solidFill>
                  <a:srgbClr val="333366"/>
                </a:solidFill>
              </a:rPr>
              <a:t> et </a:t>
            </a:r>
            <a:r>
              <a:rPr lang="en-US" sz="2000" b="0" dirty="0" err="1">
                <a:solidFill>
                  <a:srgbClr val="333366"/>
                </a:solidFill>
              </a:rPr>
              <a:t>parti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jakker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fra</a:t>
            </a:r>
            <a:r>
              <a:rPr lang="en-US" sz="2000" b="0" dirty="0">
                <a:solidFill>
                  <a:srgbClr val="333366"/>
                </a:solidFill>
              </a:rPr>
              <a:t> USA for USD 1 mill. med levering </a:t>
            </a:r>
            <a:r>
              <a:rPr lang="en-US" sz="2000" b="0" dirty="0" err="1">
                <a:solidFill>
                  <a:srgbClr val="333366"/>
                </a:solidFill>
              </a:rPr>
              <a:t>om</a:t>
            </a:r>
            <a:r>
              <a:rPr lang="en-US" sz="2000" b="0" dirty="0">
                <a:solidFill>
                  <a:srgbClr val="333366"/>
                </a:solidFill>
              </a:rPr>
              <a:t> 3 </a:t>
            </a:r>
            <a:r>
              <a:rPr lang="en-US" sz="2000" b="0" dirty="0" err="1">
                <a:solidFill>
                  <a:srgbClr val="333366"/>
                </a:solidFill>
              </a:rPr>
              <a:t>måneder</a:t>
            </a:r>
            <a:r>
              <a:rPr lang="en-US" sz="2000" b="0" dirty="0">
                <a:solidFill>
                  <a:srgbClr val="333366"/>
                </a:solidFill>
              </a:rPr>
              <a:t>.  </a:t>
            </a:r>
            <a:r>
              <a:rPr lang="en-US" sz="2000" b="0" dirty="0" err="1">
                <a:solidFill>
                  <a:srgbClr val="333366"/>
                </a:solidFill>
              </a:rPr>
              <a:t>Partiet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betales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levering.  </a:t>
            </a:r>
            <a:r>
              <a:rPr lang="en-US" sz="2000" b="0" dirty="0" err="1">
                <a:solidFill>
                  <a:srgbClr val="333366"/>
                </a:solidFill>
              </a:rPr>
              <a:t>Spotkursen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USD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NOK </a:t>
            </a:r>
            <a:r>
              <a:rPr lang="en-US" sz="2000" b="0" dirty="0" smtClean="0">
                <a:solidFill>
                  <a:srgbClr val="333366"/>
                </a:solidFill>
              </a:rPr>
              <a:t>7,00</a:t>
            </a:r>
            <a:r>
              <a:rPr lang="en-US" sz="2000" b="0" dirty="0">
                <a:solidFill>
                  <a:srgbClr val="333366"/>
                </a:solidFill>
              </a:rPr>
              <a:t>.  </a:t>
            </a:r>
            <a:r>
              <a:rPr lang="en-US" sz="2000" b="0" dirty="0" err="1">
                <a:solidFill>
                  <a:srgbClr val="333366"/>
                </a:solidFill>
              </a:rPr>
              <a:t>Selskapet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ønsker</a:t>
            </a:r>
            <a:r>
              <a:rPr lang="en-US" sz="2000" b="0" dirty="0">
                <a:solidFill>
                  <a:srgbClr val="333366"/>
                </a:solidFill>
              </a:rPr>
              <a:t> å </a:t>
            </a:r>
            <a:r>
              <a:rPr lang="en-US" sz="2000" b="0" dirty="0" err="1">
                <a:solidFill>
                  <a:srgbClr val="333366"/>
                </a:solidFill>
              </a:rPr>
              <a:t>sikre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seg</a:t>
            </a:r>
            <a:r>
              <a:rPr lang="en-US" sz="2000" b="0" dirty="0">
                <a:solidFill>
                  <a:srgbClr val="333366"/>
                </a:solidFill>
              </a:rPr>
              <a:t> mot et </a:t>
            </a:r>
            <a:r>
              <a:rPr lang="en-US" sz="2000" b="0" dirty="0" err="1">
                <a:solidFill>
                  <a:srgbClr val="333366"/>
                </a:solidFill>
              </a:rPr>
              <a:t>mulig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valutatap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1089844" y="5129064"/>
            <a:ext cx="7772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Fjelljakken</a:t>
            </a:r>
            <a:r>
              <a:rPr lang="en-US" sz="2000" b="0" dirty="0">
                <a:solidFill>
                  <a:srgbClr val="333366"/>
                </a:solidFill>
              </a:rPr>
              <a:t> A/S </a:t>
            </a:r>
            <a:r>
              <a:rPr lang="en-US" sz="2000" b="0" dirty="0" err="1">
                <a:solidFill>
                  <a:srgbClr val="333366"/>
                </a:solidFill>
              </a:rPr>
              <a:t>inngår</a:t>
            </a:r>
            <a:r>
              <a:rPr lang="en-US" sz="2000" b="0" dirty="0">
                <a:solidFill>
                  <a:srgbClr val="333366"/>
                </a:solidFill>
              </a:rPr>
              <a:t> en forward </a:t>
            </a:r>
            <a:r>
              <a:rPr lang="en-US" sz="2000" b="0" dirty="0" err="1">
                <a:solidFill>
                  <a:srgbClr val="333366"/>
                </a:solidFill>
              </a:rPr>
              <a:t>kontrakt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kjøp</a:t>
            </a:r>
            <a:r>
              <a:rPr lang="en-US" sz="2000" b="0" dirty="0">
                <a:solidFill>
                  <a:srgbClr val="333366"/>
                </a:solidFill>
              </a:rPr>
              <a:t> av USD 1 mill. </a:t>
            </a:r>
            <a:r>
              <a:rPr lang="en-US" sz="2000" b="0" dirty="0" err="1">
                <a:solidFill>
                  <a:srgbClr val="333366"/>
                </a:solidFill>
              </a:rPr>
              <a:t>om</a:t>
            </a:r>
            <a:r>
              <a:rPr lang="en-US" sz="2000" b="0" dirty="0">
                <a:solidFill>
                  <a:srgbClr val="333366"/>
                </a:solidFill>
              </a:rPr>
              <a:t> 3 </a:t>
            </a:r>
            <a:r>
              <a:rPr lang="en-US" sz="2000" b="0" dirty="0" err="1">
                <a:solidFill>
                  <a:srgbClr val="333366"/>
                </a:solidFill>
              </a:rPr>
              <a:t>mnd</a:t>
            </a:r>
            <a:r>
              <a:rPr lang="en-US" sz="2000" b="0" dirty="0">
                <a:solidFill>
                  <a:srgbClr val="333366"/>
                </a:solidFill>
              </a:rPr>
              <a:t>. </a:t>
            </a:r>
            <a:r>
              <a:rPr lang="en-US" sz="2000" b="0" dirty="0" err="1">
                <a:solidFill>
                  <a:srgbClr val="333366"/>
                </a:solidFill>
              </a:rPr>
              <a:t>til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kurs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smtClean="0">
                <a:solidFill>
                  <a:srgbClr val="333366"/>
                </a:solidFill>
              </a:rPr>
              <a:t>7,10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Kontraktsverdi</a:t>
            </a:r>
            <a:r>
              <a:rPr lang="en-US" sz="2000" b="0" dirty="0" smtClean="0">
                <a:solidFill>
                  <a:srgbClr val="333366"/>
                </a:solidFill>
              </a:rPr>
              <a:t>:</a:t>
            </a:r>
            <a:endParaRPr lang="en-US" sz="2000" b="0" dirty="0">
              <a:solidFill>
                <a:srgbClr val="333366"/>
              </a:solidFill>
            </a:endParaRPr>
          </a:p>
        </p:txBody>
      </p:sp>
      <p:pic>
        <p:nvPicPr>
          <p:cNvPr id="136201" name="Picture 9" descr="C:\Programfiler\Microsoft Office\Clipart\standard\stddir1\BD06353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144" y="3909864"/>
            <a:ext cx="869950" cy="914400"/>
          </a:xfrm>
          <a:prstGeom prst="rect">
            <a:avLst/>
          </a:prstGeom>
          <a:noFill/>
        </p:spPr>
      </p:pic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772344" y="2233464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Råvareforwards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>
                <a:solidFill>
                  <a:srgbClr val="333366"/>
                </a:solidFill>
              </a:rPr>
              <a:t>– </a:t>
            </a:r>
            <a:r>
              <a:rPr lang="en-US" sz="2000" b="0" dirty="0" err="1">
                <a:solidFill>
                  <a:srgbClr val="333366"/>
                </a:solidFill>
              </a:rPr>
              <a:t>Brukes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relativt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sjeldent</a:t>
            </a:r>
            <a:r>
              <a:rPr lang="en-US" sz="2000" b="0" dirty="0">
                <a:solidFill>
                  <a:srgbClr val="333366"/>
                </a:solidFill>
              </a:rPr>
              <a:t>.   I </a:t>
            </a:r>
            <a:r>
              <a:rPr lang="en-US" sz="2000" b="0" dirty="0" err="1">
                <a:solidFill>
                  <a:srgbClr val="333366"/>
                </a:solidFill>
              </a:rPr>
              <a:t>Norge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vanlig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innenfor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kraftbransjen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772344" y="1166664"/>
            <a:ext cx="792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</a:rPr>
              <a:t>Forward </a:t>
            </a:r>
            <a:r>
              <a:rPr lang="en-US" sz="2000" dirty="0" err="1">
                <a:solidFill>
                  <a:srgbClr val="333366"/>
                </a:solidFill>
              </a:rPr>
              <a:t>kontrakter</a:t>
            </a:r>
            <a:r>
              <a:rPr lang="en-US" sz="2000" dirty="0">
                <a:solidFill>
                  <a:srgbClr val="333366"/>
                </a:solidFill>
              </a:rPr>
              <a:t> (forwards)</a:t>
            </a:r>
            <a:r>
              <a:rPr lang="en-US" sz="2000" b="0" dirty="0">
                <a:solidFill>
                  <a:srgbClr val="333366"/>
                </a:solidFill>
              </a:rPr>
              <a:t> – </a:t>
            </a:r>
            <a:r>
              <a:rPr lang="en-US" sz="2000" b="0" dirty="0" err="1">
                <a:solidFill>
                  <a:srgbClr val="333366"/>
                </a:solidFill>
              </a:rPr>
              <a:t>Juridisk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bindende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avtale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mellom</a:t>
            </a:r>
            <a:r>
              <a:rPr lang="en-US" sz="2000" b="0" dirty="0">
                <a:solidFill>
                  <a:srgbClr val="333366"/>
                </a:solidFill>
              </a:rPr>
              <a:t> to </a:t>
            </a:r>
            <a:r>
              <a:rPr lang="en-US" sz="2000" b="0" dirty="0" err="1">
                <a:solidFill>
                  <a:srgbClr val="333366"/>
                </a:solidFill>
              </a:rPr>
              <a:t>parter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hvor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kjøper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selger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forplikter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seg</a:t>
            </a:r>
            <a:r>
              <a:rPr lang="en-US" sz="2000" b="0" dirty="0">
                <a:solidFill>
                  <a:srgbClr val="333366"/>
                </a:solidFill>
              </a:rPr>
              <a:t> til </a:t>
            </a:r>
            <a:r>
              <a:rPr lang="en-US" sz="2000" b="0" dirty="0" err="1">
                <a:solidFill>
                  <a:srgbClr val="333366"/>
                </a:solidFill>
              </a:rPr>
              <a:t>henholdsvis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kjøp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salg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en </a:t>
            </a:r>
            <a:r>
              <a:rPr lang="en-US" sz="2000" b="0" dirty="0" err="1">
                <a:solidFill>
                  <a:srgbClr val="333366"/>
                </a:solidFill>
              </a:rPr>
              <a:t>eiendel</a:t>
            </a:r>
            <a:r>
              <a:rPr lang="en-US" sz="2000" b="0" dirty="0">
                <a:solidFill>
                  <a:srgbClr val="333366"/>
                </a:solidFill>
              </a:rPr>
              <a:t> for en </a:t>
            </a:r>
            <a:r>
              <a:rPr lang="en-US" sz="2000" b="0" dirty="0" err="1">
                <a:solidFill>
                  <a:srgbClr val="333366"/>
                </a:solidFill>
              </a:rPr>
              <a:t>forhåndsbestemt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pris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et </a:t>
            </a:r>
            <a:r>
              <a:rPr lang="en-US" sz="2000" b="0" dirty="0" err="1">
                <a:solidFill>
                  <a:srgbClr val="333366"/>
                </a:solidFill>
              </a:rPr>
              <a:t>forhåndsavtalt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tidspunkt</a:t>
            </a:r>
            <a:endParaRPr lang="en-US" sz="2000" dirty="0">
              <a:solidFill>
                <a:srgbClr val="333366"/>
              </a:solidFill>
            </a:endParaRP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772344" y="3224064"/>
            <a:ext cx="5481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Valutaforwards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– </a:t>
            </a:r>
            <a:r>
              <a:rPr lang="en-US" sz="2000" b="0" dirty="0" err="1">
                <a:solidFill>
                  <a:srgbClr val="333366"/>
                </a:solidFill>
              </a:rPr>
              <a:t>Avtale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kjøp</a:t>
            </a:r>
            <a:r>
              <a:rPr lang="en-US" sz="2000" b="0" dirty="0">
                <a:solidFill>
                  <a:srgbClr val="333366"/>
                </a:solidFill>
              </a:rPr>
              <a:t>/</a:t>
            </a:r>
            <a:r>
              <a:rPr lang="en-US" sz="2000" b="0" dirty="0" err="1">
                <a:solidFill>
                  <a:srgbClr val="333366"/>
                </a:solidFill>
              </a:rPr>
              <a:t>salg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valuta</a:t>
            </a:r>
            <a:endParaRPr lang="en-US" sz="2000" b="0" dirty="0">
              <a:solidFill>
                <a:srgbClr val="333366"/>
              </a:solidFill>
            </a:endParaRPr>
          </a:p>
        </p:txBody>
      </p:sp>
      <p:pic>
        <p:nvPicPr>
          <p:cNvPr id="136206" name="Picture 14" descr="C:\Programfiler\Microsoft Office\Clipart\photohm\j0145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6544" y="2157264"/>
            <a:ext cx="492125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utoUpdateAnimBg="0"/>
      <p:bldP spid="136198" grpId="0" autoUpdateAnimBg="0"/>
      <p:bldP spid="136202" grpId="0" autoUpdateAnimBg="0"/>
      <p:bldP spid="13620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539552" y="620688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6. Forward kontrakter (forts.)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920552" y="1331888"/>
            <a:ext cx="79248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</a:rPr>
              <a:t>Eksempel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valuta</a:t>
            </a:r>
            <a:r>
              <a:rPr lang="en-US" sz="2000" dirty="0">
                <a:solidFill>
                  <a:srgbClr val="333366"/>
                </a:solidFill>
              </a:rPr>
              <a:t> (</a:t>
            </a:r>
            <a:r>
              <a:rPr lang="en-US" sz="2000" dirty="0" err="1">
                <a:solidFill>
                  <a:srgbClr val="333366"/>
                </a:solidFill>
              </a:rPr>
              <a:t>Fjelljakken</a:t>
            </a:r>
            <a:r>
              <a:rPr lang="en-US" sz="2000" dirty="0">
                <a:solidFill>
                  <a:srgbClr val="333366"/>
                </a:solidFill>
              </a:rPr>
              <a:t> A/S) 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Dekket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renteparitet</a:t>
            </a:r>
            <a:r>
              <a:rPr lang="en-US" sz="2000" b="0" dirty="0">
                <a:solidFill>
                  <a:srgbClr val="333366"/>
                </a:solidFill>
              </a:rPr>
              <a:t> - </a:t>
            </a:r>
            <a:r>
              <a:rPr lang="en-US" sz="2000" b="0" dirty="0" err="1">
                <a:solidFill>
                  <a:srgbClr val="333366"/>
                </a:solidFill>
              </a:rPr>
              <a:t>Forskjell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mellom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spotkurs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forward </a:t>
            </a:r>
            <a:r>
              <a:rPr lang="en-US" sz="2000" b="0" dirty="0" err="1">
                <a:solidFill>
                  <a:srgbClr val="333366"/>
                </a:solidFill>
              </a:rPr>
              <a:t>kurs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tilsvarer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renteforskjellen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mellom</a:t>
            </a:r>
            <a:r>
              <a:rPr lang="en-US" sz="2000" b="0" dirty="0">
                <a:solidFill>
                  <a:srgbClr val="333366"/>
                </a:solidFill>
              </a:rPr>
              <a:t> de to </a:t>
            </a:r>
            <a:r>
              <a:rPr lang="en-US" sz="2000" b="0" dirty="0" err="1">
                <a:solidFill>
                  <a:srgbClr val="333366"/>
                </a:solidFill>
              </a:rPr>
              <a:t>valutaene</a:t>
            </a:r>
            <a:endParaRPr lang="en-US" sz="200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Valutaeksponering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>
                <a:solidFill>
                  <a:srgbClr val="333366"/>
                </a:solidFill>
              </a:rPr>
              <a:t>(</a:t>
            </a:r>
            <a:r>
              <a:rPr lang="en-US" sz="2000" dirty="0" err="1">
                <a:solidFill>
                  <a:srgbClr val="333366"/>
                </a:solidFill>
              </a:rPr>
              <a:t>underliggende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posisjon</a:t>
            </a:r>
            <a:r>
              <a:rPr lang="en-US" sz="2000" dirty="0">
                <a:solidFill>
                  <a:srgbClr val="333366"/>
                </a:solidFill>
              </a:rPr>
              <a:t>) – </a:t>
            </a:r>
            <a:r>
              <a:rPr lang="en-US" sz="2000" b="0" dirty="0" err="1">
                <a:solidFill>
                  <a:srgbClr val="333366"/>
                </a:solidFill>
              </a:rPr>
              <a:t>Det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beløp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balansen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eksponert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valutarisiko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dvs</a:t>
            </a:r>
            <a:r>
              <a:rPr lang="en-US" sz="2000" b="0" dirty="0">
                <a:solidFill>
                  <a:srgbClr val="333366"/>
                </a:solidFill>
              </a:rPr>
              <a:t>. USD 1 mill.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Kort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posisjon</a:t>
            </a:r>
            <a:r>
              <a:rPr lang="en-US" sz="2000" dirty="0">
                <a:solidFill>
                  <a:srgbClr val="333366"/>
                </a:solidFill>
              </a:rPr>
              <a:t> (short) – </a:t>
            </a:r>
            <a:r>
              <a:rPr lang="en-US" sz="2000" b="0" dirty="0" err="1">
                <a:solidFill>
                  <a:srgbClr val="333366"/>
                </a:solidFill>
              </a:rPr>
              <a:t>Selskapet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u="sng" dirty="0" err="1">
                <a:solidFill>
                  <a:srgbClr val="333366"/>
                </a:solidFill>
              </a:rPr>
              <a:t>skylder</a:t>
            </a:r>
            <a:r>
              <a:rPr lang="en-US" sz="2000" b="0" dirty="0">
                <a:solidFill>
                  <a:srgbClr val="333366"/>
                </a:solidFill>
              </a:rPr>
              <a:t> (</a:t>
            </a:r>
            <a:r>
              <a:rPr lang="en-US" sz="2000" b="0" dirty="0" err="1">
                <a:solidFill>
                  <a:srgbClr val="333366"/>
                </a:solidFill>
              </a:rPr>
              <a:t>vanlig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import; </a:t>
            </a:r>
            <a:r>
              <a:rPr lang="en-US" sz="2000" b="0" dirty="0" err="1">
                <a:solidFill>
                  <a:srgbClr val="333366"/>
                </a:solidFill>
              </a:rPr>
              <a:t>som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Fjelljakken</a:t>
            </a:r>
            <a:r>
              <a:rPr lang="en-US" sz="2000" b="0" dirty="0">
                <a:solidFill>
                  <a:srgbClr val="333366"/>
                </a:solidFill>
              </a:rPr>
              <a:t> A/S)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</a:rPr>
              <a:t>Lang </a:t>
            </a:r>
            <a:r>
              <a:rPr lang="en-US" sz="2000" dirty="0" err="1">
                <a:solidFill>
                  <a:srgbClr val="333366"/>
                </a:solidFill>
              </a:rPr>
              <a:t>posisjon</a:t>
            </a:r>
            <a:r>
              <a:rPr lang="en-US" sz="2000" dirty="0">
                <a:solidFill>
                  <a:srgbClr val="333366"/>
                </a:solidFill>
              </a:rPr>
              <a:t> (long) – </a:t>
            </a:r>
            <a:r>
              <a:rPr lang="en-US" sz="2000" b="0" dirty="0" err="1">
                <a:solidFill>
                  <a:srgbClr val="333366"/>
                </a:solidFill>
              </a:rPr>
              <a:t>Selskapet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u="sng" dirty="0" err="1">
                <a:solidFill>
                  <a:srgbClr val="333366"/>
                </a:solidFill>
              </a:rPr>
              <a:t>har</a:t>
            </a:r>
            <a:r>
              <a:rPr lang="en-US" sz="2000" b="0" u="sng" dirty="0">
                <a:solidFill>
                  <a:srgbClr val="333366"/>
                </a:solidFill>
              </a:rPr>
              <a:t> til </a:t>
            </a:r>
            <a:r>
              <a:rPr lang="en-US" sz="2000" b="0" u="sng" dirty="0" err="1">
                <a:solidFill>
                  <a:srgbClr val="333366"/>
                </a:solidFill>
              </a:rPr>
              <a:t>gode</a:t>
            </a:r>
            <a:r>
              <a:rPr lang="en-US" sz="2000" b="0" dirty="0">
                <a:solidFill>
                  <a:srgbClr val="333366"/>
                </a:solidFill>
              </a:rPr>
              <a:t> (</a:t>
            </a:r>
            <a:r>
              <a:rPr lang="en-US" sz="2000" b="0" dirty="0" err="1">
                <a:solidFill>
                  <a:srgbClr val="333366"/>
                </a:solidFill>
              </a:rPr>
              <a:t>vanlig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eksport</a:t>
            </a:r>
            <a:r>
              <a:rPr lang="en-US" sz="2000" b="0" dirty="0">
                <a:solidFill>
                  <a:srgbClr val="333366"/>
                </a:solidFill>
              </a:rPr>
              <a:t>)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Åpen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posisjon</a:t>
            </a:r>
            <a:r>
              <a:rPr lang="en-US" sz="2000" dirty="0">
                <a:solidFill>
                  <a:srgbClr val="333366"/>
                </a:solidFill>
              </a:rPr>
              <a:t> – </a:t>
            </a:r>
            <a:r>
              <a:rPr lang="en-US" sz="2000" b="0" dirty="0" err="1">
                <a:solidFill>
                  <a:srgbClr val="333366"/>
                </a:solidFill>
              </a:rPr>
              <a:t>Usikret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tilstand</a:t>
            </a:r>
            <a:r>
              <a:rPr lang="en-US" sz="2000" b="0" dirty="0">
                <a:solidFill>
                  <a:srgbClr val="333366"/>
                </a:solidFill>
              </a:rPr>
              <a:t> (</a:t>
            </a:r>
            <a:r>
              <a:rPr lang="en-US" sz="2000" b="0" dirty="0" err="1">
                <a:solidFill>
                  <a:srgbClr val="333366"/>
                </a:solidFill>
              </a:rPr>
              <a:t>dersom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Fjelljakken</a:t>
            </a:r>
            <a:r>
              <a:rPr lang="en-US" sz="2000" b="0" dirty="0">
                <a:solidFill>
                  <a:srgbClr val="333366"/>
                </a:solidFill>
              </a:rPr>
              <a:t> A/S </a:t>
            </a:r>
            <a:r>
              <a:rPr lang="en-US" sz="2000" b="0" dirty="0" err="1">
                <a:solidFill>
                  <a:srgbClr val="333366"/>
                </a:solidFill>
              </a:rPr>
              <a:t>ikke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sikrer</a:t>
            </a:r>
            <a:r>
              <a:rPr lang="en-US" sz="2000" b="0" dirty="0">
                <a:solidFill>
                  <a:srgbClr val="333366"/>
                </a:solidFill>
              </a:rPr>
              <a:t>   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kontraktsbeløpet</a:t>
            </a:r>
            <a:r>
              <a:rPr lang="en-US" sz="2000" b="0" dirty="0">
                <a:solidFill>
                  <a:srgbClr val="333366"/>
                </a:solidFill>
              </a:rPr>
              <a:t>)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Sikret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posisjon</a:t>
            </a:r>
            <a:r>
              <a:rPr lang="en-US" sz="2000" b="0" dirty="0">
                <a:solidFill>
                  <a:srgbClr val="333366"/>
                </a:solidFill>
              </a:rPr>
              <a:t> – </a:t>
            </a:r>
            <a:r>
              <a:rPr lang="en-US" sz="2000" b="0" dirty="0" err="1">
                <a:solidFill>
                  <a:srgbClr val="333366"/>
                </a:solidFill>
              </a:rPr>
              <a:t>Tilstand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hvor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selskapet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økonomisk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uavhengig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utfallet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pris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den </a:t>
            </a:r>
            <a:r>
              <a:rPr lang="en-US" sz="2000" b="0" dirty="0" err="1">
                <a:solidFill>
                  <a:srgbClr val="333366"/>
                </a:solidFill>
              </a:rPr>
              <a:t>aktuelle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variabelen</a:t>
            </a:r>
            <a:r>
              <a:rPr lang="en-US" sz="2000" b="0" dirty="0">
                <a:solidFill>
                  <a:srgbClr val="333366"/>
                </a:solidFill>
              </a:rPr>
              <a:t> (her; </a:t>
            </a:r>
            <a:r>
              <a:rPr lang="en-US" sz="2000" b="0" dirty="0" err="1">
                <a:solidFill>
                  <a:srgbClr val="333366"/>
                </a:solidFill>
              </a:rPr>
              <a:t>valuta</a:t>
            </a:r>
            <a:r>
              <a:rPr lang="en-US" sz="2000" b="0" dirty="0">
                <a:solidFill>
                  <a:srgbClr val="333366"/>
                </a:solidFill>
              </a:rPr>
              <a:t>)</a:t>
            </a:r>
          </a:p>
        </p:txBody>
      </p:sp>
      <p:pic>
        <p:nvPicPr>
          <p:cNvPr id="138246" name="Picture 6" descr="C:\Programfiler\Microsoft Office\Clipart\standard\stddir1\BD0489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352" y="901676"/>
            <a:ext cx="1600200" cy="1014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34" name="Object 14"/>
          <p:cNvGraphicFramePr>
            <a:graphicFrameLocks noChangeAspect="1"/>
          </p:cNvGraphicFramePr>
          <p:nvPr/>
        </p:nvGraphicFramePr>
        <p:xfrm>
          <a:off x="1381125" y="1806997"/>
          <a:ext cx="6629400" cy="4460875"/>
        </p:xfrm>
        <a:graphic>
          <a:graphicData uri="http://schemas.openxmlformats.org/presentationml/2006/ole">
            <p:oleObj spid="_x0000_s158740" name="Diagram" r:id="rId4" imgW="5321160" imgH="3453840" progId="Excel.Sheet.8">
              <p:embed/>
            </p:oleObj>
          </a:graphicData>
        </a:graphic>
      </p:graphicFrame>
      <p:pic>
        <p:nvPicPr>
          <p:cNvPr id="158724" name="Picture 4" descr="C:\Programfiler\Microsoft Office\Clipart\standard\stddir1\BD04896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90972"/>
            <a:ext cx="1143000" cy="723900"/>
          </a:xfrm>
          <a:prstGeom prst="rect">
            <a:avLst/>
          </a:prstGeom>
          <a:noFill/>
        </p:spPr>
      </p:pic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1028700" y="1222797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Gevinst</a:t>
            </a:r>
            <a:r>
              <a:rPr lang="en-US" sz="2000" dirty="0" smtClean="0">
                <a:solidFill>
                  <a:srgbClr val="333366"/>
                </a:solidFill>
              </a:rPr>
              <a:t>/tap </a:t>
            </a:r>
            <a:r>
              <a:rPr lang="en-US" sz="2000" dirty="0" err="1">
                <a:solidFill>
                  <a:srgbClr val="333366"/>
                </a:solidFill>
              </a:rPr>
              <a:t>ved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kjøpt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og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solgt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valutaforward</a:t>
            </a:r>
            <a:r>
              <a:rPr lang="en-US" sz="2000" dirty="0">
                <a:solidFill>
                  <a:srgbClr val="333366"/>
                </a:solidFill>
              </a:rPr>
              <a:t> for </a:t>
            </a:r>
            <a:r>
              <a:rPr lang="en-US" sz="2000" dirty="0" err="1">
                <a:solidFill>
                  <a:srgbClr val="333366"/>
                </a:solidFill>
              </a:rPr>
              <a:t>Fjelljakken</a:t>
            </a:r>
            <a:r>
              <a:rPr lang="en-US" sz="2000" dirty="0">
                <a:solidFill>
                  <a:srgbClr val="333366"/>
                </a:solidFill>
              </a:rPr>
              <a:t> A/S</a:t>
            </a:r>
            <a:endParaRPr lang="nb-NO" sz="2000" dirty="0">
              <a:solidFill>
                <a:srgbClr val="333366"/>
              </a:solidFill>
            </a:endParaRPr>
          </a:p>
        </p:txBody>
      </p:sp>
      <p:grpSp>
        <p:nvGrpSpPr>
          <p:cNvPr id="158740" name="Group 20"/>
          <p:cNvGrpSpPr>
            <a:grpSpLocks/>
          </p:cNvGrpSpPr>
          <p:nvPr/>
        </p:nvGrpSpPr>
        <p:grpSpPr bwMode="auto">
          <a:xfrm>
            <a:off x="2905125" y="2610272"/>
            <a:ext cx="3654425" cy="685800"/>
            <a:chOff x="1830" y="1824"/>
            <a:chExt cx="2302" cy="432"/>
          </a:xfrm>
        </p:grpSpPr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1830" y="1824"/>
              <a:ext cx="23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333366"/>
                  </a:solidFill>
                </a:rPr>
                <a:t>Situasjon for selger av forwardkontrakt</a:t>
              </a:r>
              <a:endParaRPr lang="nb-NO" sz="1600">
                <a:solidFill>
                  <a:srgbClr val="333366"/>
                </a:solidFill>
              </a:endParaRPr>
            </a:p>
          </p:txBody>
        </p:sp>
        <p:sp>
          <p:nvSpPr>
            <p:cNvPr id="158728" name="Line 8"/>
            <p:cNvSpPr>
              <a:spLocks noChangeShapeType="1"/>
            </p:cNvSpPr>
            <p:nvPr/>
          </p:nvSpPr>
          <p:spPr bwMode="auto">
            <a:xfrm flipV="1">
              <a:off x="2118" y="2016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58739" name="Group 19"/>
          <p:cNvGrpSpPr>
            <a:grpSpLocks/>
          </p:cNvGrpSpPr>
          <p:nvPr/>
        </p:nvGrpSpPr>
        <p:grpSpPr bwMode="auto">
          <a:xfrm>
            <a:off x="5953125" y="3067472"/>
            <a:ext cx="2505075" cy="581025"/>
            <a:chOff x="3750" y="2112"/>
            <a:chExt cx="1578" cy="366"/>
          </a:xfrm>
        </p:grpSpPr>
        <p:sp>
          <p:nvSpPr>
            <p:cNvPr id="158727" name="Rectangle 7"/>
            <p:cNvSpPr>
              <a:spLocks noChangeArrowheads="1"/>
            </p:cNvSpPr>
            <p:nvPr/>
          </p:nvSpPr>
          <p:spPr bwMode="auto">
            <a:xfrm>
              <a:off x="3948" y="2112"/>
              <a:ext cx="13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333366"/>
                  </a:solidFill>
                </a:rPr>
                <a:t>Situasjon for kjøper av</a:t>
              </a:r>
            </a:p>
            <a:p>
              <a:r>
                <a:rPr lang="en-US" sz="1600">
                  <a:solidFill>
                    <a:srgbClr val="333366"/>
                  </a:solidFill>
                </a:rPr>
                <a:t> forwardkontrakt</a:t>
              </a:r>
              <a:endParaRPr lang="nb-NO" sz="1600">
                <a:solidFill>
                  <a:srgbClr val="333366"/>
                </a:solidFill>
              </a:endParaRPr>
            </a:p>
          </p:txBody>
        </p:sp>
        <p:sp>
          <p:nvSpPr>
            <p:cNvPr id="158729" name="Line 9"/>
            <p:cNvSpPr>
              <a:spLocks noChangeShapeType="1"/>
            </p:cNvSpPr>
            <p:nvPr/>
          </p:nvSpPr>
          <p:spPr bwMode="auto">
            <a:xfrm flipV="1">
              <a:off x="3750" y="2304"/>
              <a:ext cx="24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58741" name="Group 21"/>
          <p:cNvGrpSpPr>
            <a:grpSpLocks/>
          </p:cNvGrpSpPr>
          <p:nvPr/>
        </p:nvGrpSpPr>
        <p:grpSpPr bwMode="auto">
          <a:xfrm>
            <a:off x="3971925" y="3067472"/>
            <a:ext cx="1828800" cy="914400"/>
            <a:chOff x="2502" y="2112"/>
            <a:chExt cx="1152" cy="576"/>
          </a:xfrm>
        </p:grpSpPr>
        <p:sp>
          <p:nvSpPr>
            <p:cNvPr id="158735" name="Line 15"/>
            <p:cNvSpPr>
              <a:spLocks noChangeShapeType="1"/>
            </p:cNvSpPr>
            <p:nvPr/>
          </p:nvSpPr>
          <p:spPr bwMode="auto">
            <a:xfrm flipV="1">
              <a:off x="2886" y="24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58736" name="Rectangle 16"/>
            <p:cNvSpPr>
              <a:spLocks noChangeArrowheads="1"/>
            </p:cNvSpPr>
            <p:nvPr/>
          </p:nvSpPr>
          <p:spPr bwMode="auto">
            <a:xfrm>
              <a:off x="2502" y="2112"/>
              <a:ext cx="11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333366"/>
                  </a:solidFill>
                </a:rPr>
                <a:t>Spot kurs = forward-kurs</a:t>
              </a:r>
              <a:endParaRPr lang="nb-NO" sz="1600">
                <a:solidFill>
                  <a:srgbClr val="333366"/>
                </a:solidFill>
              </a:endParaRPr>
            </a:p>
          </p:txBody>
        </p:sp>
      </p:grp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685800" y="476672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6. Forward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705725"/>
            <a:ext cx="5742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3200" dirty="0" smtClean="0"/>
              <a:t>Kapittel 13 (på nettsiden):   </a:t>
            </a:r>
            <a:r>
              <a:rPr lang="en-US" sz="3200" dirty="0" err="1" smtClean="0"/>
              <a:t>Risikostyring</a:t>
            </a:r>
            <a:endParaRPr lang="en-US" sz="3200" dirty="0" smtClean="0"/>
          </a:p>
          <a:p>
            <a:pPr>
              <a:spcBef>
                <a:spcPct val="50000"/>
              </a:spcBef>
            </a:pPr>
            <a:r>
              <a:rPr lang="nb-NO" sz="3200" dirty="0" smtClean="0"/>
              <a:t>     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928936" y="493653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Fjelljakken A/S kjøper en FRA-kontrakt  av sin bankforbindelse på NOK 10 mill. til rente 4,80%.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725736" y="127893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Fremtidig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renteavtale</a:t>
            </a:r>
            <a:r>
              <a:rPr lang="en-US" sz="2000" dirty="0">
                <a:solidFill>
                  <a:srgbClr val="333366"/>
                </a:solidFill>
              </a:rPr>
              <a:t> (FRA) –</a:t>
            </a:r>
            <a:r>
              <a:rPr lang="en-US" sz="2000" b="0" dirty="0">
                <a:solidFill>
                  <a:srgbClr val="333366"/>
                </a:solidFill>
              </a:rPr>
              <a:t> Forward </a:t>
            </a:r>
            <a:r>
              <a:rPr lang="en-US" sz="2000" b="0" dirty="0" err="1">
                <a:solidFill>
                  <a:srgbClr val="333366"/>
                </a:solidFill>
              </a:rPr>
              <a:t>kontrakt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renter; </a:t>
            </a:r>
            <a:r>
              <a:rPr lang="en-US" sz="2000" b="0" dirty="0" err="1">
                <a:solidFill>
                  <a:srgbClr val="333366"/>
                </a:solidFill>
              </a:rPr>
              <a:t>avtale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mellom</a:t>
            </a:r>
            <a:r>
              <a:rPr lang="en-US" sz="2000" b="0" dirty="0">
                <a:solidFill>
                  <a:srgbClr val="333366"/>
                </a:solidFill>
              </a:rPr>
              <a:t> to </a:t>
            </a:r>
            <a:r>
              <a:rPr lang="en-US" sz="2000" b="0" dirty="0" err="1">
                <a:solidFill>
                  <a:srgbClr val="333366"/>
                </a:solidFill>
              </a:rPr>
              <a:t>parter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om</a:t>
            </a:r>
            <a:r>
              <a:rPr lang="en-US" sz="2000" b="0" dirty="0">
                <a:solidFill>
                  <a:srgbClr val="333366"/>
                </a:solidFill>
              </a:rPr>
              <a:t> å </a:t>
            </a:r>
            <a:r>
              <a:rPr lang="en-US" sz="2000" b="0" dirty="0" err="1">
                <a:solidFill>
                  <a:srgbClr val="333366"/>
                </a:solidFill>
              </a:rPr>
              <a:t>låse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rentesatsen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et </a:t>
            </a:r>
            <a:r>
              <a:rPr lang="en-US" sz="2000" b="0" dirty="0" err="1">
                <a:solidFill>
                  <a:srgbClr val="333366"/>
                </a:solidFill>
              </a:rPr>
              <a:t>fremtidig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lån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928936" y="333633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Eksempel:  </a:t>
            </a:r>
            <a:r>
              <a:rPr lang="en-US" sz="2000" b="0">
                <a:solidFill>
                  <a:srgbClr val="333366"/>
                </a:solidFill>
              </a:rPr>
              <a:t>Fjelljakken A/S har behov for en 3 måneders kreditt på 10 mill. om 6 måneder.  3 mnd. NIBOR er 5%, men selskapet er usikker på den fremtidige renteutviklingen og ønsker å sikre renten på denne kreditten.</a:t>
            </a:r>
          </a:p>
        </p:txBody>
      </p:sp>
      <p:pic>
        <p:nvPicPr>
          <p:cNvPr id="137227" name="Picture 11" descr="C:\Programfiler\Microsoft Office\Clipart\standard\stddir2\DD0075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936" y="701080"/>
            <a:ext cx="762000" cy="665163"/>
          </a:xfrm>
          <a:prstGeom prst="rect">
            <a:avLst/>
          </a:prstGeom>
          <a:noFill/>
        </p:spPr>
      </p:pic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395536" y="54868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6. Forward kontrakter (forts.)</a:t>
            </a:r>
          </a:p>
        </p:txBody>
      </p:sp>
      <p:pic>
        <p:nvPicPr>
          <p:cNvPr id="137229" name="Picture 13" descr="C:\Programfiler\Microsoft Office\Clipart\standard\stddir1\BD0635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2136" y="2523530"/>
            <a:ext cx="1095375" cy="1149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44352" y="3954314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Eksempel </a:t>
            </a:r>
            <a:r>
              <a:rPr lang="en-US" sz="2000" b="0">
                <a:solidFill>
                  <a:srgbClr val="333366"/>
                </a:solidFill>
              </a:rPr>
              <a:t>(forts.) Dersom 3-mnd. NIBOR om 6 måneder er 4,50%, får 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Fjelljakken A/S følgende kontantstrøm:</a:t>
            </a:r>
          </a:p>
        </p:txBody>
      </p:sp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920552" y="1090464"/>
          <a:ext cx="3429000" cy="685800"/>
        </p:xfrm>
        <a:graphic>
          <a:graphicData uri="http://schemas.openxmlformats.org/presentationml/2006/ole">
            <p:oleObj spid="_x0000_s139282" name="Formel" r:id="rId4" imgW="1930400" imgH="393700" progId="Equation.3">
              <p:embed/>
            </p:oleObj>
          </a:graphicData>
        </a:graphic>
      </p:graphicFrame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691952" y="1760389"/>
            <a:ext cx="7924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hvor;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r      = markedsrente i prosent pr. år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r</a:t>
            </a:r>
            <a:r>
              <a:rPr lang="en-US" sz="2000" b="0" baseline="-25000">
                <a:solidFill>
                  <a:srgbClr val="333366"/>
                </a:solidFill>
              </a:rPr>
              <a:t>FRA  </a:t>
            </a:r>
            <a:r>
              <a:rPr lang="en-US" sz="2000" b="0">
                <a:solidFill>
                  <a:srgbClr val="333366"/>
                </a:solidFill>
              </a:rPr>
              <a:t>= avtalt FRA-rente i prosent pr. år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 		T     = antall dager i kontraktsperioden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B     = antall dager i året (360)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L     = underliggende lånebeløp</a:t>
            </a:r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1379192"/>
              </p:ext>
            </p:extLst>
          </p:nvPr>
        </p:nvGraphicFramePr>
        <p:xfrm>
          <a:off x="1823914" y="5049689"/>
          <a:ext cx="1809750" cy="354013"/>
        </p:xfrm>
        <a:graphic>
          <a:graphicData uri="http://schemas.openxmlformats.org/presentationml/2006/ole">
            <p:oleObj spid="_x0000_s139283" name="Equation" r:id="rId5" imgW="1002960" imgH="203040" progId="">
              <p:embed/>
            </p:oleObj>
          </a:graphicData>
        </a:graphic>
      </p:graphicFrame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844352" y="5875189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 err="1">
                <a:solidFill>
                  <a:srgbClr val="333366"/>
                </a:solidFill>
              </a:rPr>
              <a:t>Dvs</a:t>
            </a:r>
            <a:r>
              <a:rPr lang="en-US" sz="2000" b="0" dirty="0">
                <a:solidFill>
                  <a:srgbClr val="333366"/>
                </a:solidFill>
              </a:rPr>
              <a:t>. </a:t>
            </a:r>
            <a:r>
              <a:rPr lang="en-US" sz="2000" b="0" dirty="0" err="1">
                <a:solidFill>
                  <a:srgbClr val="333366"/>
                </a:solidFill>
              </a:rPr>
              <a:t>Fjelljakken</a:t>
            </a:r>
            <a:r>
              <a:rPr lang="en-US" sz="2000" b="0" dirty="0">
                <a:solidFill>
                  <a:srgbClr val="333366"/>
                </a:solidFill>
              </a:rPr>
              <a:t> A/S </a:t>
            </a:r>
            <a:r>
              <a:rPr lang="en-US" sz="2000" b="0" dirty="0" err="1">
                <a:solidFill>
                  <a:srgbClr val="333366"/>
                </a:solidFill>
              </a:rPr>
              <a:t>må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betale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smtClean="0">
                <a:solidFill>
                  <a:srgbClr val="333366"/>
                </a:solidFill>
              </a:rPr>
              <a:t>          til </a:t>
            </a:r>
            <a:r>
              <a:rPr lang="en-US" sz="2000" b="0" dirty="0" err="1">
                <a:solidFill>
                  <a:srgbClr val="333366"/>
                </a:solidFill>
              </a:rPr>
              <a:t>banken</a:t>
            </a:r>
            <a:endParaRPr lang="nb-NO" sz="2000" b="0" dirty="0">
              <a:solidFill>
                <a:srgbClr val="333366"/>
              </a:solidFill>
            </a:endParaRPr>
          </a:p>
        </p:txBody>
      </p:sp>
      <p:pic>
        <p:nvPicPr>
          <p:cNvPr id="139273" name="Picture 9" descr="C:\Programfiler\Microsoft Office\Clipart\standard\stddir1\BD06353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6152" y="2379514"/>
            <a:ext cx="1095375" cy="1149350"/>
          </a:xfrm>
          <a:prstGeom prst="rect">
            <a:avLst/>
          </a:prstGeom>
          <a:noFill/>
        </p:spPr>
      </p:pic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539552" y="404664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6. Forward kontrakter (forts.)</a:t>
            </a:r>
          </a:p>
        </p:txBody>
      </p:sp>
      <p:pic>
        <p:nvPicPr>
          <p:cNvPr id="139277" name="Picture 13" descr="C:\Programfiler\Microsoft Office\Clipart\standard\stddir2\DD00758_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747613"/>
            <a:ext cx="762000" cy="665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19944" y="813792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467544" y="1575792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	Futures – </a:t>
            </a:r>
            <a:r>
              <a:rPr lang="en-US" sz="2000" b="0">
                <a:solidFill>
                  <a:srgbClr val="333366"/>
                </a:solidFill>
              </a:rPr>
              <a:t>Avtale mellom to parter om å kjøpe eller selge en råvare, finansielle instrumenter eller kontantverdien av disse eiendelene til en bestemt pris på et bestemt, fremtidig tidspunkt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1229544" y="2901355"/>
            <a:ext cx="74676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Times New Roman" pitchFamily="18" charset="0"/>
              <a:buChar char="♦"/>
            </a:pP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futures - </a:t>
            </a:r>
            <a:r>
              <a:rPr lang="en-US" sz="2000" b="0" dirty="0" err="1">
                <a:solidFill>
                  <a:srgbClr val="333366"/>
                </a:solidFill>
              </a:rPr>
              <a:t>handel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skjer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daglig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markedsoppgjør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Times New Roman" pitchFamily="18" charset="0"/>
              <a:buChar char="♦"/>
            </a:pPr>
            <a:r>
              <a:rPr lang="en-US" sz="2000" b="0" dirty="0" err="1">
                <a:solidFill>
                  <a:srgbClr val="333366"/>
                </a:solidFill>
              </a:rPr>
              <a:t>Kjøper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selger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futures </a:t>
            </a:r>
            <a:r>
              <a:rPr lang="en-US" sz="2000" b="0" dirty="0" err="1">
                <a:solidFill>
                  <a:srgbClr val="333366"/>
                </a:solidFill>
              </a:rPr>
              <a:t>må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stille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sikkerhet</a:t>
            </a:r>
            <a:r>
              <a:rPr lang="en-US" sz="2000" b="0" dirty="0">
                <a:solidFill>
                  <a:srgbClr val="333366"/>
                </a:solidFill>
              </a:rPr>
              <a:t> (margin) for </a:t>
            </a:r>
            <a:r>
              <a:rPr lang="en-US" sz="2000" b="0" dirty="0" err="1">
                <a:solidFill>
                  <a:srgbClr val="333366"/>
                </a:solidFill>
              </a:rPr>
              <a:t>eventuelt</a:t>
            </a:r>
            <a:r>
              <a:rPr lang="en-US" sz="2000" b="0" dirty="0">
                <a:solidFill>
                  <a:srgbClr val="333366"/>
                </a:solidFill>
              </a:rPr>
              <a:t> tap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Times New Roman" pitchFamily="18" charset="0"/>
              <a:buChar char="♦"/>
            </a:pPr>
            <a:r>
              <a:rPr lang="en-US" sz="2000" b="0" dirty="0" err="1">
                <a:solidFill>
                  <a:srgbClr val="333366"/>
                </a:solidFill>
              </a:rPr>
              <a:t>Sikkerhet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stilles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sperring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eller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verdipapirer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Times New Roman" pitchFamily="18" charset="0"/>
              <a:buChar char="♦"/>
            </a:pPr>
            <a:r>
              <a:rPr lang="en-US" sz="2000" b="0" dirty="0" err="1">
                <a:solidFill>
                  <a:srgbClr val="333366"/>
                </a:solidFill>
              </a:rPr>
              <a:t>Oppgjør</a:t>
            </a:r>
            <a:r>
              <a:rPr lang="en-US" sz="2000" b="0" dirty="0">
                <a:solidFill>
                  <a:srgbClr val="333366"/>
                </a:solidFill>
              </a:rPr>
              <a:t> (clearing) </a:t>
            </a:r>
            <a:r>
              <a:rPr lang="en-US" sz="2000" b="0" dirty="0" err="1">
                <a:solidFill>
                  <a:srgbClr val="333366"/>
                </a:solidFill>
              </a:rPr>
              <a:t>skjer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gjennom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oppgjørssentral</a:t>
            </a:r>
            <a:r>
              <a:rPr lang="en-US" sz="2000" b="0" dirty="0">
                <a:solidFill>
                  <a:srgbClr val="333366"/>
                </a:solidFill>
              </a:rPr>
              <a:t>: I </a:t>
            </a:r>
            <a:r>
              <a:rPr lang="en-US" sz="2000" b="0" dirty="0" err="1">
                <a:solidFill>
                  <a:srgbClr val="333366"/>
                </a:solidFill>
              </a:rPr>
              <a:t>Norge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gjennom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Norsk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Oppgjørssentral</a:t>
            </a:r>
            <a:r>
              <a:rPr lang="en-US" sz="2000" b="0" dirty="0">
                <a:solidFill>
                  <a:srgbClr val="333366"/>
                </a:solidFill>
              </a:rPr>
              <a:t> (NOS)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965200" y="14986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b="0" dirty="0" err="1" smtClean="0">
                <a:solidFill>
                  <a:srgbClr val="333366"/>
                </a:solidFill>
              </a:rPr>
              <a:t>Sammenligning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futures - forwards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09600" y="2438400"/>
            <a:ext cx="840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	Egenskap		  Forwards		 Futures</a:t>
            </a:r>
            <a:endParaRPr lang="en-US" sz="2000" b="0">
              <a:solidFill>
                <a:srgbClr val="333366"/>
              </a:solidFill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85800" y="3019425"/>
            <a:ext cx="8382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i="1">
                <a:solidFill>
                  <a:srgbClr val="333366"/>
                </a:solidFill>
              </a:rPr>
              <a:t>	Beløp</a:t>
            </a:r>
            <a:r>
              <a:rPr lang="en-US" sz="1800">
                <a:solidFill>
                  <a:srgbClr val="333366"/>
                </a:solidFill>
              </a:rPr>
              <a:t>		Fleksibelt		Standardisert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333366"/>
                </a:solidFill>
              </a:rPr>
              <a:t>	</a:t>
            </a:r>
            <a:r>
              <a:rPr lang="en-US" sz="1800" i="1">
                <a:solidFill>
                  <a:srgbClr val="333366"/>
                </a:solidFill>
              </a:rPr>
              <a:t>Forfall</a:t>
            </a:r>
            <a:r>
              <a:rPr lang="en-US" sz="1800">
                <a:solidFill>
                  <a:srgbClr val="333366"/>
                </a:solidFill>
              </a:rPr>
              <a:t>		Vanligvis faste 		Faste tidspunkter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333366"/>
                </a:solidFill>
              </a:rPr>
              <a:t>				tidsperioder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333366"/>
                </a:solidFill>
              </a:rPr>
              <a:t>	</a:t>
            </a:r>
            <a:r>
              <a:rPr lang="en-US" sz="1800" i="1">
                <a:solidFill>
                  <a:srgbClr val="333366"/>
                </a:solidFill>
              </a:rPr>
              <a:t>Clearing</a:t>
            </a:r>
            <a:r>
              <a:rPr lang="en-US" sz="1800">
                <a:solidFill>
                  <a:srgbClr val="333366"/>
                </a:solidFill>
              </a:rPr>
              <a:t>		Oftest gjennom bank	Clearingsentral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333366"/>
                </a:solidFill>
              </a:rPr>
              <a:t>	</a:t>
            </a:r>
            <a:r>
              <a:rPr lang="en-US" sz="1800" i="1">
                <a:solidFill>
                  <a:srgbClr val="333366"/>
                </a:solidFill>
              </a:rPr>
              <a:t>Marked</a:t>
            </a:r>
            <a:r>
              <a:rPr lang="en-US" sz="1800">
                <a:solidFill>
                  <a:srgbClr val="333366"/>
                </a:solidFill>
              </a:rPr>
              <a:t>		Over hele verden, f. eks	På børs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333366"/>
                </a:solidFill>
              </a:rPr>
              <a:t>				meglere/banker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333366"/>
                </a:solidFill>
              </a:rPr>
              <a:t>	</a:t>
            </a:r>
            <a:r>
              <a:rPr lang="en-US" sz="1800" i="1">
                <a:solidFill>
                  <a:srgbClr val="333366"/>
                </a:solidFill>
              </a:rPr>
              <a:t>Oppgjørsrisiko</a:t>
            </a:r>
            <a:r>
              <a:rPr lang="en-US" sz="1800">
                <a:solidFill>
                  <a:srgbClr val="333366"/>
                </a:solidFill>
              </a:rPr>
              <a:t>	Mellom partene		Mot clearingsentralen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5800" y="76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825352" y="1199456"/>
            <a:ext cx="824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</a:rPr>
              <a:t>Basis </a:t>
            </a:r>
            <a:r>
              <a:rPr lang="en-US" sz="2000" b="0" dirty="0">
                <a:solidFill>
                  <a:srgbClr val="333366"/>
                </a:solidFill>
              </a:rPr>
              <a:t>– </a:t>
            </a:r>
            <a:r>
              <a:rPr lang="en-US" sz="2000" b="0" dirty="0" err="1">
                <a:solidFill>
                  <a:srgbClr val="333366"/>
                </a:solidFill>
              </a:rPr>
              <a:t>forskjell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mellom</a:t>
            </a:r>
            <a:r>
              <a:rPr lang="en-US" sz="2000" b="0" dirty="0">
                <a:solidFill>
                  <a:srgbClr val="333366"/>
                </a:solidFill>
              </a:rPr>
              <a:t> spot </a:t>
            </a:r>
            <a:r>
              <a:rPr lang="en-US" sz="2000" b="0" dirty="0" err="1">
                <a:solidFill>
                  <a:srgbClr val="333366"/>
                </a:solidFill>
              </a:rPr>
              <a:t>pris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futures </a:t>
            </a:r>
            <a:r>
              <a:rPr lang="en-US" sz="2000" b="0" dirty="0" err="1">
                <a:solidFill>
                  <a:srgbClr val="333366"/>
                </a:solidFill>
              </a:rPr>
              <a:t>pris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underliggende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eiendel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059360" y="2076872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B = S - F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4650160" y="1848272"/>
            <a:ext cx="1828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B = basis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S = spot pris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F = futures pris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763960" y="3067472"/>
            <a:ext cx="8610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På forfallsdato er spot pris og futures pris den samme. Mao. basis = 0.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Da futures kontrakter er standardiserte mht. kvantitet, kvalitet og forfallstidspunkt, kan det ofte være vanskelig å oppnå perfekt sikring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916360" y="443907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333366"/>
                </a:solidFill>
              </a:rPr>
              <a:t>Basis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være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positiv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negativ</a:t>
            </a:r>
            <a:endParaRPr lang="en-US" sz="2000" b="0" dirty="0">
              <a:solidFill>
                <a:srgbClr val="333366"/>
              </a:solidFill>
            </a:endParaRPr>
          </a:p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333366"/>
                </a:solidFill>
              </a:rPr>
              <a:t>Basis </a:t>
            </a:r>
            <a:r>
              <a:rPr lang="en-US" sz="2000" b="0" dirty="0" err="1">
                <a:solidFill>
                  <a:srgbClr val="333366"/>
                </a:solidFill>
              </a:rPr>
              <a:t>nærmer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seg</a:t>
            </a:r>
            <a:r>
              <a:rPr lang="en-US" sz="2000" b="0" dirty="0">
                <a:solidFill>
                  <a:srgbClr val="333366"/>
                </a:solidFill>
              </a:rPr>
              <a:t> 0 </a:t>
            </a:r>
            <a:r>
              <a:rPr lang="en-US" sz="2000" b="0" dirty="0" err="1">
                <a:solidFill>
                  <a:srgbClr val="333366"/>
                </a:solidFill>
              </a:rPr>
              <a:t>når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kontrakten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nærmer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forfall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611560" y="476672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916360" y="5201072"/>
            <a:ext cx="8001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333366"/>
                </a:solidFill>
              </a:rPr>
              <a:t>Jo </a:t>
            </a:r>
            <a:r>
              <a:rPr lang="en-US" sz="2000" b="0" dirty="0" err="1">
                <a:solidFill>
                  <a:srgbClr val="333366"/>
                </a:solidFill>
              </a:rPr>
              <a:t>kortere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mellom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futureskontraktens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forfall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forfall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     </a:t>
            </a:r>
            <a:r>
              <a:rPr lang="en-US" sz="2000" b="0" dirty="0" err="1">
                <a:solidFill>
                  <a:srgbClr val="333366"/>
                </a:solidFill>
              </a:rPr>
              <a:t>underliggende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eiendel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jo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mindre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påvirker</a:t>
            </a:r>
            <a:r>
              <a:rPr lang="en-US" sz="2000" b="0" dirty="0">
                <a:solidFill>
                  <a:srgbClr val="333366"/>
                </a:solidFill>
              </a:rPr>
              <a:t> basis </a:t>
            </a:r>
            <a:r>
              <a:rPr lang="en-US" sz="2000" b="0" dirty="0" err="1">
                <a:solidFill>
                  <a:srgbClr val="333366"/>
                </a:solidFill>
              </a:rPr>
              <a:t>prisforskjellen</a:t>
            </a: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     </a:t>
            </a:r>
            <a:r>
              <a:rPr lang="en-US" sz="2000" b="0" dirty="0" err="1">
                <a:solidFill>
                  <a:srgbClr val="333366"/>
                </a:solidFill>
              </a:rPr>
              <a:t>mellom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disse</a:t>
            </a:r>
            <a:endParaRPr lang="en-US" sz="2000" b="0" dirty="0">
              <a:solidFill>
                <a:srgbClr val="3333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utoUpdateAnimBg="0"/>
      <p:bldP spid="143367" grpId="0" build="p" autoUpdateAnimBg="0"/>
      <p:bldP spid="14336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467544" y="1166664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Spotpris må være lik avtalt futurespris diskontert med risikofri rente pluss nåverdien av tapt kontantstrøm (dividende, renter eller andre kontantinnbetalinger):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1953444" y="2355702"/>
          <a:ext cx="5181600" cy="752475"/>
        </p:xfrm>
        <a:graphic>
          <a:graphicData uri="http://schemas.openxmlformats.org/presentationml/2006/ole">
            <p:oleObj spid="_x0000_s144395" name="Formel" r:id="rId4" imgW="2997200" imgH="431800" progId="Equation.3">
              <p:embed/>
            </p:oleObj>
          </a:graphicData>
        </a:graphic>
      </p:graphicFrame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1458144" y="4000352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F</a:t>
            </a:r>
            <a:r>
              <a:rPr lang="en-US" sz="2000" b="0" baseline="-25000">
                <a:solidFill>
                  <a:srgbClr val="333366"/>
                </a:solidFill>
              </a:rPr>
              <a:t>0</a:t>
            </a:r>
            <a:r>
              <a:rPr lang="en-US" sz="2000" b="0">
                <a:solidFill>
                  <a:srgbClr val="333366"/>
                </a:solidFill>
              </a:rPr>
              <a:t> = (S</a:t>
            </a:r>
            <a:r>
              <a:rPr lang="en-US" sz="2000" b="0" baseline="-25000">
                <a:solidFill>
                  <a:srgbClr val="333366"/>
                </a:solidFill>
              </a:rPr>
              <a:t>0</a:t>
            </a:r>
            <a:r>
              <a:rPr lang="en-US" sz="2000" b="0">
                <a:solidFill>
                  <a:srgbClr val="333366"/>
                </a:solidFill>
              </a:rPr>
              <a:t> – I) </a:t>
            </a:r>
            <a:r>
              <a:rPr lang="en-US" sz="2000" baseline="30000">
                <a:solidFill>
                  <a:srgbClr val="33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0">
                <a:solidFill>
                  <a:srgbClr val="333366"/>
                </a:solidFill>
              </a:rPr>
              <a:t>(1 + r</a:t>
            </a:r>
            <a:r>
              <a:rPr lang="en-US" sz="2000" b="0" baseline="-25000">
                <a:solidFill>
                  <a:srgbClr val="333366"/>
                </a:solidFill>
              </a:rPr>
              <a:t>f</a:t>
            </a:r>
            <a:r>
              <a:rPr lang="en-US" sz="2000" b="0">
                <a:solidFill>
                  <a:srgbClr val="333366"/>
                </a:solidFill>
              </a:rPr>
              <a:t>)</a:t>
            </a:r>
            <a:r>
              <a:rPr lang="en-US" sz="2000" b="0" baseline="30000">
                <a:solidFill>
                  <a:srgbClr val="333366"/>
                </a:solidFill>
              </a:rPr>
              <a:t>T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67544" y="4565502"/>
            <a:ext cx="86106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hvor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F</a:t>
            </a:r>
            <a:r>
              <a:rPr lang="en-US" sz="2000" b="0" baseline="-25000">
                <a:solidFill>
                  <a:srgbClr val="333366"/>
                </a:solidFill>
              </a:rPr>
              <a:t>0</a:t>
            </a:r>
            <a:r>
              <a:rPr lang="en-US" sz="2000" b="0">
                <a:solidFill>
                  <a:srgbClr val="333366"/>
                </a:solidFill>
              </a:rPr>
              <a:t> = futuresprisen i dag (t = 0)		r</a:t>
            </a:r>
            <a:r>
              <a:rPr lang="en-US" sz="2000" b="0" baseline="-25000">
                <a:solidFill>
                  <a:srgbClr val="333366"/>
                </a:solidFill>
              </a:rPr>
              <a:t>f</a:t>
            </a:r>
            <a:r>
              <a:rPr lang="en-US" sz="2000" b="0">
                <a:solidFill>
                  <a:srgbClr val="333366"/>
                </a:solidFill>
              </a:rPr>
              <a:t> =  risikofri rente, årsrente over 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S</a:t>
            </a:r>
            <a:r>
              <a:rPr lang="en-US" sz="2000" b="0" baseline="-25000">
                <a:solidFill>
                  <a:srgbClr val="333366"/>
                </a:solidFill>
              </a:rPr>
              <a:t>0</a:t>
            </a:r>
            <a:r>
              <a:rPr lang="en-US" sz="2000" b="0">
                <a:solidFill>
                  <a:srgbClr val="333366"/>
                </a:solidFill>
              </a:rPr>
              <a:t> = spot prisen			        antall dager til kontraktens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I   = nåverdien av tapt kontantstrøm	        forfall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				T  = tid til forfall, målt i år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1000944" y="3405039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eller:	S</a:t>
            </a:r>
            <a:r>
              <a:rPr lang="en-US" sz="2000" b="0" baseline="-25000">
                <a:solidFill>
                  <a:srgbClr val="333366"/>
                </a:solidFill>
              </a:rPr>
              <a:t>0</a:t>
            </a:r>
            <a:r>
              <a:rPr lang="en-US" sz="2000" b="0">
                <a:solidFill>
                  <a:srgbClr val="333366"/>
                </a:solidFill>
              </a:rPr>
              <a:t> = F</a:t>
            </a:r>
            <a:r>
              <a:rPr lang="en-US" sz="2000" b="0" baseline="-25000">
                <a:solidFill>
                  <a:srgbClr val="333366"/>
                </a:solidFill>
              </a:rPr>
              <a:t>0</a:t>
            </a:r>
            <a:r>
              <a:rPr lang="en-US" sz="2000" b="0">
                <a:solidFill>
                  <a:srgbClr val="333366"/>
                </a:solidFill>
              </a:rPr>
              <a:t> /</a:t>
            </a:r>
            <a:r>
              <a:rPr lang="en-US" sz="2000" baseline="30000">
                <a:solidFill>
                  <a:srgbClr val="33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0">
                <a:solidFill>
                  <a:srgbClr val="333366"/>
                </a:solidFill>
              </a:rPr>
              <a:t>(1 + r</a:t>
            </a:r>
            <a:r>
              <a:rPr lang="en-US" sz="2000" b="0" baseline="-25000">
                <a:solidFill>
                  <a:srgbClr val="333366"/>
                </a:solidFill>
              </a:rPr>
              <a:t>f</a:t>
            </a:r>
            <a:r>
              <a:rPr lang="en-US" sz="2000" b="0">
                <a:solidFill>
                  <a:srgbClr val="333366"/>
                </a:solidFill>
              </a:rPr>
              <a:t>)</a:t>
            </a:r>
            <a:r>
              <a:rPr lang="en-US" sz="2000" b="0" baseline="30000">
                <a:solidFill>
                  <a:srgbClr val="333366"/>
                </a:solidFill>
              </a:rPr>
              <a:t>T </a:t>
            </a:r>
            <a:r>
              <a:rPr lang="en-US" sz="2000" b="0">
                <a:solidFill>
                  <a:srgbClr val="333366"/>
                </a:solidFill>
              </a:rPr>
              <a:t>+ I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619944" y="404664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utoUpdateAnimBg="0"/>
      <p:bldP spid="144391" grpId="0" autoUpdateAnimBg="0"/>
      <p:bldP spid="14439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9752" y="1778124"/>
            <a:ext cx="6705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</a:rPr>
              <a:t>Eksempel</a:t>
            </a:r>
            <a:r>
              <a:rPr lang="en-US" sz="2000" b="0" dirty="0">
                <a:solidFill>
                  <a:srgbClr val="333366"/>
                </a:solidFill>
              </a:rPr>
              <a:t> – Du </a:t>
            </a:r>
            <a:r>
              <a:rPr lang="en-US" sz="2000" b="0" dirty="0" err="1">
                <a:solidFill>
                  <a:srgbClr val="333366"/>
                </a:solidFill>
              </a:rPr>
              <a:t>vurderer</a:t>
            </a:r>
            <a:r>
              <a:rPr lang="en-US" sz="2000" b="0" dirty="0">
                <a:solidFill>
                  <a:srgbClr val="333366"/>
                </a:solidFill>
              </a:rPr>
              <a:t> å </a:t>
            </a:r>
            <a:r>
              <a:rPr lang="en-US" sz="2000" b="0" dirty="0" err="1">
                <a:solidFill>
                  <a:srgbClr val="333366"/>
                </a:solidFill>
              </a:rPr>
              <a:t>kjøpe</a:t>
            </a:r>
            <a:r>
              <a:rPr lang="en-US" sz="2000" b="0" dirty="0">
                <a:solidFill>
                  <a:srgbClr val="333366"/>
                </a:solidFill>
              </a:rPr>
              <a:t> en 6 </a:t>
            </a:r>
            <a:r>
              <a:rPr lang="en-US" sz="2000" b="0" dirty="0" err="1">
                <a:solidFill>
                  <a:srgbClr val="333366"/>
                </a:solidFill>
              </a:rPr>
              <a:t>mnd</a:t>
            </a:r>
            <a:r>
              <a:rPr lang="en-US" sz="2000" b="0" dirty="0">
                <a:solidFill>
                  <a:srgbClr val="333366"/>
                </a:solidFill>
              </a:rPr>
              <a:t>. </a:t>
            </a:r>
            <a:r>
              <a:rPr lang="en-US" sz="2000" b="0" dirty="0" err="1">
                <a:solidFill>
                  <a:srgbClr val="333366"/>
                </a:solidFill>
              </a:rPr>
              <a:t>futureskontrakt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en fem-</a:t>
            </a:r>
            <a:r>
              <a:rPr lang="en-US" sz="2000" b="0" dirty="0" err="1">
                <a:solidFill>
                  <a:srgbClr val="333366"/>
                </a:solidFill>
              </a:rPr>
              <a:t>års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statsobligasjon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dag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priset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</a:t>
            </a:r>
            <a:r>
              <a:rPr lang="en-US" sz="2000" b="0" dirty="0">
                <a:solidFill>
                  <a:srgbClr val="333366"/>
                </a:solidFill>
              </a:rPr>
              <a:t> 950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markedet</a:t>
            </a:r>
            <a:r>
              <a:rPr lang="en-US" sz="2000" b="0" dirty="0">
                <a:solidFill>
                  <a:srgbClr val="333366"/>
                </a:solidFill>
              </a:rPr>
              <a:t>.  </a:t>
            </a:r>
            <a:r>
              <a:rPr lang="en-US" sz="2000" b="0" dirty="0" err="1">
                <a:solidFill>
                  <a:srgbClr val="333366"/>
                </a:solidFill>
              </a:rPr>
              <a:t>Obligasjonens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pålydende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smtClean="0">
                <a:solidFill>
                  <a:srgbClr val="333366"/>
                </a:solidFill>
              </a:rPr>
              <a:t>1000 </a:t>
            </a:r>
            <a:r>
              <a:rPr lang="en-US" sz="2000" b="0" dirty="0">
                <a:solidFill>
                  <a:srgbClr val="333366"/>
                </a:solidFill>
              </a:rPr>
              <a:t>med en </a:t>
            </a:r>
            <a:r>
              <a:rPr lang="en-US" sz="2000" b="0" dirty="0" err="1">
                <a:solidFill>
                  <a:srgbClr val="333366"/>
                </a:solidFill>
              </a:rPr>
              <a:t>årlig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kupong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5% med </a:t>
            </a:r>
            <a:r>
              <a:rPr lang="en-US" sz="2000" b="0" dirty="0" err="1">
                <a:solidFill>
                  <a:srgbClr val="333366"/>
                </a:solidFill>
              </a:rPr>
              <a:t>årlig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utbetaling</a:t>
            </a:r>
            <a:r>
              <a:rPr lang="en-US" sz="2000" b="0" dirty="0">
                <a:solidFill>
                  <a:srgbClr val="333366"/>
                </a:solidFill>
              </a:rPr>
              <a:t>.  </a:t>
            </a:r>
            <a:r>
              <a:rPr lang="en-US" sz="2000" b="0" dirty="0" err="1">
                <a:solidFill>
                  <a:srgbClr val="333366"/>
                </a:solidFill>
              </a:rPr>
              <a:t>Det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et </a:t>
            </a:r>
            <a:r>
              <a:rPr lang="en-US" sz="2000" b="0" dirty="0" err="1">
                <a:solidFill>
                  <a:srgbClr val="333366"/>
                </a:solidFill>
              </a:rPr>
              <a:t>halvt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år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neste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renteutbetaling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Basert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dagens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terminstruktur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anser</a:t>
            </a:r>
            <a:r>
              <a:rPr lang="en-US" sz="2000" b="0" dirty="0">
                <a:solidFill>
                  <a:srgbClr val="333366"/>
                </a:solidFill>
              </a:rPr>
              <a:t> du 7% p.a. </a:t>
            </a:r>
            <a:r>
              <a:rPr lang="en-US" sz="2000" b="0" dirty="0" err="1">
                <a:solidFill>
                  <a:srgbClr val="333366"/>
                </a:solidFill>
              </a:rPr>
              <a:t>til</a:t>
            </a:r>
            <a:r>
              <a:rPr lang="en-US" sz="2000" b="0" dirty="0">
                <a:solidFill>
                  <a:srgbClr val="333366"/>
                </a:solidFill>
              </a:rPr>
              <a:t> å </a:t>
            </a:r>
            <a:r>
              <a:rPr lang="en-US" sz="2000" b="0" dirty="0" err="1">
                <a:solidFill>
                  <a:srgbClr val="333366"/>
                </a:solidFill>
              </a:rPr>
              <a:t>være</a:t>
            </a:r>
            <a:r>
              <a:rPr lang="en-US" sz="2000" b="0" dirty="0">
                <a:solidFill>
                  <a:srgbClr val="333366"/>
                </a:solidFill>
              </a:rPr>
              <a:t> et </a:t>
            </a:r>
            <a:r>
              <a:rPr lang="en-US" sz="2000" b="0" dirty="0" err="1">
                <a:solidFill>
                  <a:srgbClr val="333366"/>
                </a:solidFill>
              </a:rPr>
              <a:t>godt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estimat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6 </a:t>
            </a:r>
            <a:r>
              <a:rPr lang="en-US" sz="2000" b="0" dirty="0" err="1">
                <a:solidFill>
                  <a:srgbClr val="333366"/>
                </a:solidFill>
              </a:rPr>
              <a:t>mnd</a:t>
            </a:r>
            <a:r>
              <a:rPr lang="en-US" sz="2000" b="0" dirty="0">
                <a:solidFill>
                  <a:srgbClr val="333366"/>
                </a:solidFill>
              </a:rPr>
              <a:t>. </a:t>
            </a:r>
            <a:r>
              <a:rPr lang="en-US" sz="2000" b="0" dirty="0" err="1">
                <a:solidFill>
                  <a:srgbClr val="333366"/>
                </a:solidFill>
              </a:rPr>
              <a:t>risikofri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Beregn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pris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futures </a:t>
            </a:r>
            <a:r>
              <a:rPr lang="en-US" sz="2000" b="0" dirty="0" err="1">
                <a:solidFill>
                  <a:srgbClr val="333366"/>
                </a:solidFill>
              </a:rPr>
              <a:t>kontrakten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0775933"/>
              </p:ext>
            </p:extLst>
          </p:nvPr>
        </p:nvGraphicFramePr>
        <p:xfrm>
          <a:off x="1689448" y="4326682"/>
          <a:ext cx="490537" cy="398462"/>
        </p:xfrm>
        <a:graphic>
          <a:graphicData uri="http://schemas.openxmlformats.org/presentationml/2006/ole">
            <p:oleObj spid="_x0000_s145419" name="Equation" r:id="rId4" imgW="291960" imgH="228600" progId="">
              <p:embed/>
            </p:oleObj>
          </a:graphicData>
        </a:graphic>
      </p:graphicFrame>
      <p:pic>
        <p:nvPicPr>
          <p:cNvPr id="145414" name="Picture 6" descr="C:\Programfiler\Microsoft Office\Clipart\standard\stddir2\BS00473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302" y="1206624"/>
            <a:ext cx="1060450" cy="1349375"/>
          </a:xfrm>
          <a:prstGeom prst="rect">
            <a:avLst/>
          </a:prstGeom>
          <a:noFill/>
        </p:spPr>
      </p:pic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39552" y="978024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721544" y="990898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4175" indent="-384175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smtClean="0">
                <a:solidFill>
                  <a:srgbClr val="333366"/>
                </a:solidFill>
              </a:rPr>
              <a:t>Basis </a:t>
            </a:r>
            <a:r>
              <a:rPr lang="en-US" sz="2000" b="0" dirty="0">
                <a:solidFill>
                  <a:srgbClr val="333366"/>
                </a:solidFill>
              </a:rPr>
              <a:t>– </a:t>
            </a:r>
            <a:r>
              <a:rPr lang="en-US" sz="2000" b="0" dirty="0" err="1">
                <a:solidFill>
                  <a:srgbClr val="333366"/>
                </a:solidFill>
              </a:rPr>
              <a:t>Forskjell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mellom</a:t>
            </a:r>
            <a:r>
              <a:rPr lang="en-US" sz="2000" b="0" dirty="0">
                <a:solidFill>
                  <a:srgbClr val="333366"/>
                </a:solidFill>
              </a:rPr>
              <a:t> spot </a:t>
            </a:r>
            <a:r>
              <a:rPr lang="en-US" sz="2000" b="0" dirty="0" err="1">
                <a:solidFill>
                  <a:srgbClr val="333366"/>
                </a:solidFill>
              </a:rPr>
              <a:t>pris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futures </a:t>
            </a:r>
            <a:r>
              <a:rPr lang="en-US" sz="2000" b="0" dirty="0" err="1">
                <a:solidFill>
                  <a:srgbClr val="333366"/>
                </a:solidFill>
              </a:rPr>
              <a:t>pris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underliggende</a:t>
            </a:r>
            <a:r>
              <a:rPr lang="en-US" sz="2000" b="0" dirty="0">
                <a:solidFill>
                  <a:srgbClr val="333366"/>
                </a:solidFill>
              </a:rPr>
              <a:t>  		      instrument.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være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positiv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eller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negativ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45344" y="1700511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Konvergens: 		Basis vil gå mot 0 når forfall nærmer seg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Contango:		Spotpris er lavere enn futures pris (negativ basis)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Backwardation:	Spotpris er høyere enn futures pris (positiv basis)</a:t>
            </a:r>
          </a:p>
        </p:txBody>
      </p:sp>
      <p:grpSp>
        <p:nvGrpSpPr>
          <p:cNvPr id="146525" name="Group 93"/>
          <p:cNvGrpSpPr>
            <a:grpSpLocks/>
          </p:cNvGrpSpPr>
          <p:nvPr/>
        </p:nvGrpSpPr>
        <p:grpSpPr bwMode="auto">
          <a:xfrm>
            <a:off x="2847207" y="2679998"/>
            <a:ext cx="133350" cy="2886075"/>
            <a:chOff x="1802" y="2004"/>
            <a:chExt cx="84" cy="1818"/>
          </a:xfrm>
        </p:grpSpPr>
        <p:sp>
          <p:nvSpPr>
            <p:cNvPr id="146523" name="Line 91"/>
            <p:cNvSpPr>
              <a:spLocks noChangeShapeType="1"/>
            </p:cNvSpPr>
            <p:nvPr/>
          </p:nvSpPr>
          <p:spPr bwMode="auto">
            <a:xfrm flipV="1">
              <a:off x="1843" y="2080"/>
              <a:ext cx="1" cy="17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24" name="Freeform 92"/>
            <p:cNvSpPr>
              <a:spLocks/>
            </p:cNvSpPr>
            <p:nvPr/>
          </p:nvSpPr>
          <p:spPr bwMode="auto">
            <a:xfrm>
              <a:off x="1802" y="2004"/>
              <a:ext cx="84" cy="84"/>
            </a:xfrm>
            <a:custGeom>
              <a:avLst/>
              <a:gdLst/>
              <a:ahLst/>
              <a:cxnLst>
                <a:cxn ang="0">
                  <a:pos x="84" y="84"/>
                </a:cxn>
                <a:cxn ang="0">
                  <a:pos x="41" y="0"/>
                </a:cxn>
                <a:cxn ang="0">
                  <a:pos x="0" y="84"/>
                </a:cxn>
                <a:cxn ang="0">
                  <a:pos x="84" y="84"/>
                </a:cxn>
              </a:cxnLst>
              <a:rect l="0" t="0" r="r" b="b"/>
              <a:pathLst>
                <a:path w="84" h="84">
                  <a:moveTo>
                    <a:pt x="84" y="84"/>
                  </a:moveTo>
                  <a:lnTo>
                    <a:pt x="41" y="0"/>
                  </a:lnTo>
                  <a:lnTo>
                    <a:pt x="0" y="84"/>
                  </a:lnTo>
                  <a:lnTo>
                    <a:pt x="84" y="8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6528" name="Group 96"/>
          <p:cNvGrpSpPr>
            <a:grpSpLocks/>
          </p:cNvGrpSpPr>
          <p:nvPr/>
        </p:nvGrpSpPr>
        <p:grpSpPr bwMode="auto">
          <a:xfrm>
            <a:off x="2912294" y="5489873"/>
            <a:ext cx="4260850" cy="133350"/>
            <a:chOff x="1843" y="3774"/>
            <a:chExt cx="2684" cy="84"/>
          </a:xfrm>
        </p:grpSpPr>
        <p:sp>
          <p:nvSpPr>
            <p:cNvPr id="146526" name="Line 94"/>
            <p:cNvSpPr>
              <a:spLocks noChangeShapeType="1"/>
            </p:cNvSpPr>
            <p:nvPr/>
          </p:nvSpPr>
          <p:spPr bwMode="auto">
            <a:xfrm>
              <a:off x="1843" y="3815"/>
              <a:ext cx="260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27" name="Freeform 95"/>
            <p:cNvSpPr>
              <a:spLocks/>
            </p:cNvSpPr>
            <p:nvPr/>
          </p:nvSpPr>
          <p:spPr bwMode="auto">
            <a:xfrm>
              <a:off x="4446" y="3774"/>
              <a:ext cx="81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81" y="41"/>
                </a:cxn>
                <a:cxn ang="0">
                  <a:pos x="0" y="0"/>
                </a:cxn>
                <a:cxn ang="0">
                  <a:pos x="0" y="84"/>
                </a:cxn>
              </a:cxnLst>
              <a:rect l="0" t="0" r="r" b="b"/>
              <a:pathLst>
                <a:path w="81" h="84">
                  <a:moveTo>
                    <a:pt x="0" y="84"/>
                  </a:moveTo>
                  <a:lnTo>
                    <a:pt x="81" y="41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46529" name="Line 97"/>
          <p:cNvSpPr>
            <a:spLocks noChangeShapeType="1"/>
          </p:cNvSpPr>
          <p:nvPr/>
        </p:nvSpPr>
        <p:spPr bwMode="auto">
          <a:xfrm>
            <a:off x="2912294" y="4246861"/>
            <a:ext cx="3751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30" name="Freeform 98"/>
          <p:cNvSpPr>
            <a:spLocks/>
          </p:cNvSpPr>
          <p:nvPr/>
        </p:nvSpPr>
        <p:spPr bwMode="auto">
          <a:xfrm>
            <a:off x="2912294" y="3373736"/>
            <a:ext cx="3460750" cy="860425"/>
          </a:xfrm>
          <a:custGeom>
            <a:avLst/>
            <a:gdLst/>
            <a:ahLst/>
            <a:cxnLst>
              <a:cxn ang="0">
                <a:pos x="856" y="213"/>
              </a:cxn>
              <a:cxn ang="0">
                <a:pos x="0" y="0"/>
              </a:cxn>
            </a:cxnLst>
            <a:rect l="0" t="0" r="r" b="b"/>
            <a:pathLst>
              <a:path w="856" h="213">
                <a:moveTo>
                  <a:pt x="856" y="213"/>
                </a:moveTo>
                <a:cubicBezTo>
                  <a:pt x="380" y="210"/>
                  <a:pt x="0" y="116"/>
                  <a:pt x="0" y="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31" name="Rectangle 99"/>
          <p:cNvSpPr>
            <a:spLocks noChangeArrowheads="1"/>
          </p:cNvSpPr>
          <p:nvPr/>
        </p:nvSpPr>
        <p:spPr bwMode="auto">
          <a:xfrm>
            <a:off x="2713857" y="4105573"/>
            <a:ext cx="2428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32" name="Rectangle 100"/>
          <p:cNvSpPr>
            <a:spLocks noChangeArrowheads="1"/>
          </p:cNvSpPr>
          <p:nvPr/>
        </p:nvSpPr>
        <p:spPr bwMode="auto">
          <a:xfrm>
            <a:off x="2755132" y="4129386"/>
            <a:ext cx="101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300" b="0" i="1">
                <a:solidFill>
                  <a:srgbClr val="000000"/>
                </a:solidFill>
              </a:rPr>
              <a:t>F</a:t>
            </a:r>
            <a:endParaRPr lang="nb-NO"/>
          </a:p>
        </p:txBody>
      </p:sp>
      <p:sp>
        <p:nvSpPr>
          <p:cNvPr id="146533" name="Rectangle 101"/>
          <p:cNvSpPr>
            <a:spLocks noChangeArrowheads="1"/>
          </p:cNvSpPr>
          <p:nvPr/>
        </p:nvSpPr>
        <p:spPr bwMode="auto">
          <a:xfrm>
            <a:off x="2702744" y="4759623"/>
            <a:ext cx="225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34" name="Rectangle 102"/>
          <p:cNvSpPr>
            <a:spLocks noChangeArrowheads="1"/>
          </p:cNvSpPr>
          <p:nvPr/>
        </p:nvSpPr>
        <p:spPr bwMode="auto">
          <a:xfrm>
            <a:off x="2742432" y="4783436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300" b="0" i="1">
                <a:solidFill>
                  <a:srgbClr val="000000"/>
                </a:solidFill>
              </a:rPr>
              <a:t>S</a:t>
            </a:r>
            <a:endParaRPr lang="nb-NO"/>
          </a:p>
        </p:txBody>
      </p:sp>
      <p:sp>
        <p:nvSpPr>
          <p:cNvPr id="146535" name="Rectangle 103"/>
          <p:cNvSpPr>
            <a:spLocks noChangeArrowheads="1"/>
          </p:cNvSpPr>
          <p:nvPr/>
        </p:nvSpPr>
        <p:spPr bwMode="auto">
          <a:xfrm>
            <a:off x="2713857" y="3297536"/>
            <a:ext cx="2270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36" name="Rectangle 104"/>
          <p:cNvSpPr>
            <a:spLocks noChangeArrowheads="1"/>
          </p:cNvSpPr>
          <p:nvPr/>
        </p:nvSpPr>
        <p:spPr bwMode="auto">
          <a:xfrm>
            <a:off x="2755132" y="3321348"/>
            <a:ext cx="8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300" b="0" i="1">
                <a:solidFill>
                  <a:srgbClr val="000000"/>
                </a:solidFill>
              </a:rPr>
              <a:t>S</a:t>
            </a:r>
            <a:endParaRPr lang="nb-NO"/>
          </a:p>
        </p:txBody>
      </p:sp>
      <p:sp>
        <p:nvSpPr>
          <p:cNvPr id="146537" name="Rectangle 105"/>
          <p:cNvSpPr>
            <a:spLocks noChangeArrowheads="1"/>
          </p:cNvSpPr>
          <p:nvPr/>
        </p:nvSpPr>
        <p:spPr bwMode="auto">
          <a:xfrm>
            <a:off x="3960044" y="4618336"/>
            <a:ext cx="690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38" name="Rectangle 106"/>
          <p:cNvSpPr>
            <a:spLocks noChangeArrowheads="1"/>
          </p:cNvSpPr>
          <p:nvPr/>
        </p:nvSpPr>
        <p:spPr bwMode="auto">
          <a:xfrm>
            <a:off x="3996557" y="4650086"/>
            <a:ext cx="593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200" b="0">
                <a:solidFill>
                  <a:srgbClr val="000000"/>
                </a:solidFill>
              </a:rPr>
              <a:t>Contango</a:t>
            </a:r>
            <a:endParaRPr lang="nb-NO"/>
          </a:p>
        </p:txBody>
      </p:sp>
      <p:sp>
        <p:nvSpPr>
          <p:cNvPr id="146539" name="Rectangle 107"/>
          <p:cNvSpPr>
            <a:spLocks noChangeArrowheads="1"/>
          </p:cNvSpPr>
          <p:nvPr/>
        </p:nvSpPr>
        <p:spPr bwMode="auto">
          <a:xfrm>
            <a:off x="3960044" y="3451523"/>
            <a:ext cx="10302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40" name="Rectangle 108"/>
          <p:cNvSpPr>
            <a:spLocks noChangeArrowheads="1"/>
          </p:cNvSpPr>
          <p:nvPr/>
        </p:nvSpPr>
        <p:spPr bwMode="auto">
          <a:xfrm>
            <a:off x="3971157" y="3488036"/>
            <a:ext cx="9255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200" b="0">
                <a:solidFill>
                  <a:srgbClr val="000000"/>
                </a:solidFill>
              </a:rPr>
              <a:t>Backwardation</a:t>
            </a:r>
            <a:endParaRPr lang="nb-NO"/>
          </a:p>
        </p:txBody>
      </p:sp>
      <p:grpSp>
        <p:nvGrpSpPr>
          <p:cNvPr id="146567" name="Group 135"/>
          <p:cNvGrpSpPr>
            <a:grpSpLocks/>
          </p:cNvGrpSpPr>
          <p:nvPr/>
        </p:nvGrpSpPr>
        <p:grpSpPr bwMode="auto">
          <a:xfrm>
            <a:off x="3339332" y="3600748"/>
            <a:ext cx="558800" cy="455613"/>
            <a:chOff x="2128" y="2576"/>
            <a:chExt cx="352" cy="287"/>
          </a:xfrm>
        </p:grpSpPr>
        <p:sp>
          <p:nvSpPr>
            <p:cNvPr id="146541" name="Freeform 109"/>
            <p:cNvSpPr>
              <a:spLocks/>
            </p:cNvSpPr>
            <p:nvPr/>
          </p:nvSpPr>
          <p:spPr bwMode="auto">
            <a:xfrm>
              <a:off x="2472" y="2576"/>
              <a:ext cx="8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42" name="Freeform 110"/>
            <p:cNvSpPr>
              <a:spLocks/>
            </p:cNvSpPr>
            <p:nvPr/>
          </p:nvSpPr>
          <p:spPr bwMode="auto">
            <a:xfrm>
              <a:off x="2462" y="2584"/>
              <a:ext cx="8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43" name="Freeform 111"/>
            <p:cNvSpPr>
              <a:spLocks/>
            </p:cNvSpPr>
            <p:nvPr/>
          </p:nvSpPr>
          <p:spPr bwMode="auto">
            <a:xfrm>
              <a:off x="2449" y="2594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44" name="Freeform 112"/>
            <p:cNvSpPr>
              <a:spLocks/>
            </p:cNvSpPr>
            <p:nvPr/>
          </p:nvSpPr>
          <p:spPr bwMode="auto">
            <a:xfrm>
              <a:off x="2439" y="2604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45" name="Freeform 113"/>
            <p:cNvSpPr>
              <a:spLocks/>
            </p:cNvSpPr>
            <p:nvPr/>
          </p:nvSpPr>
          <p:spPr bwMode="auto">
            <a:xfrm>
              <a:off x="2426" y="2614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46" name="Freeform 114"/>
            <p:cNvSpPr>
              <a:spLocks/>
            </p:cNvSpPr>
            <p:nvPr/>
          </p:nvSpPr>
          <p:spPr bwMode="auto">
            <a:xfrm>
              <a:off x="2414" y="2622"/>
              <a:ext cx="7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47" name="Freeform 115"/>
            <p:cNvSpPr>
              <a:spLocks/>
            </p:cNvSpPr>
            <p:nvPr/>
          </p:nvSpPr>
          <p:spPr bwMode="auto">
            <a:xfrm>
              <a:off x="2403" y="2632"/>
              <a:ext cx="8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48" name="Freeform 116"/>
            <p:cNvSpPr>
              <a:spLocks/>
            </p:cNvSpPr>
            <p:nvPr/>
          </p:nvSpPr>
          <p:spPr bwMode="auto">
            <a:xfrm>
              <a:off x="2391" y="2642"/>
              <a:ext cx="7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49" name="Freeform 117"/>
            <p:cNvSpPr>
              <a:spLocks/>
            </p:cNvSpPr>
            <p:nvPr/>
          </p:nvSpPr>
          <p:spPr bwMode="auto">
            <a:xfrm>
              <a:off x="2378" y="2652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0" name="Freeform 118"/>
            <p:cNvSpPr>
              <a:spLocks/>
            </p:cNvSpPr>
            <p:nvPr/>
          </p:nvSpPr>
          <p:spPr bwMode="auto">
            <a:xfrm>
              <a:off x="2368" y="2663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1" name="Freeform 119"/>
            <p:cNvSpPr>
              <a:spLocks/>
            </p:cNvSpPr>
            <p:nvPr/>
          </p:nvSpPr>
          <p:spPr bwMode="auto">
            <a:xfrm>
              <a:off x="2355" y="2670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2" name="Freeform 120"/>
            <p:cNvSpPr>
              <a:spLocks/>
            </p:cNvSpPr>
            <p:nvPr/>
          </p:nvSpPr>
          <p:spPr bwMode="auto">
            <a:xfrm>
              <a:off x="2342" y="2680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3" name="Freeform 121"/>
            <p:cNvSpPr>
              <a:spLocks/>
            </p:cNvSpPr>
            <p:nvPr/>
          </p:nvSpPr>
          <p:spPr bwMode="auto">
            <a:xfrm>
              <a:off x="2332" y="2691"/>
              <a:ext cx="8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4" name="Freeform 122"/>
            <p:cNvSpPr>
              <a:spLocks/>
            </p:cNvSpPr>
            <p:nvPr/>
          </p:nvSpPr>
          <p:spPr bwMode="auto">
            <a:xfrm>
              <a:off x="2319" y="2701"/>
              <a:ext cx="8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5" name="Freeform 123"/>
            <p:cNvSpPr>
              <a:spLocks/>
            </p:cNvSpPr>
            <p:nvPr/>
          </p:nvSpPr>
          <p:spPr bwMode="auto">
            <a:xfrm>
              <a:off x="2307" y="2711"/>
              <a:ext cx="7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6" name="Freeform 124"/>
            <p:cNvSpPr>
              <a:spLocks/>
            </p:cNvSpPr>
            <p:nvPr/>
          </p:nvSpPr>
          <p:spPr bwMode="auto">
            <a:xfrm>
              <a:off x="2296" y="2719"/>
              <a:ext cx="8" cy="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6" y="7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7" name="Freeform 125"/>
            <p:cNvSpPr>
              <a:spLocks/>
            </p:cNvSpPr>
            <p:nvPr/>
          </p:nvSpPr>
          <p:spPr bwMode="auto">
            <a:xfrm>
              <a:off x="2284" y="2729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8" name="Freeform 126"/>
            <p:cNvSpPr>
              <a:spLocks/>
            </p:cNvSpPr>
            <p:nvPr/>
          </p:nvSpPr>
          <p:spPr bwMode="auto">
            <a:xfrm>
              <a:off x="2271" y="2739"/>
              <a:ext cx="8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59" name="Freeform 127"/>
            <p:cNvSpPr>
              <a:spLocks/>
            </p:cNvSpPr>
            <p:nvPr/>
          </p:nvSpPr>
          <p:spPr bwMode="auto">
            <a:xfrm>
              <a:off x="2261" y="2749"/>
              <a:ext cx="7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60" name="Freeform 128"/>
            <p:cNvSpPr>
              <a:spLocks/>
            </p:cNvSpPr>
            <p:nvPr/>
          </p:nvSpPr>
          <p:spPr bwMode="auto">
            <a:xfrm>
              <a:off x="2248" y="2759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61" name="Freeform 129"/>
            <p:cNvSpPr>
              <a:spLocks/>
            </p:cNvSpPr>
            <p:nvPr/>
          </p:nvSpPr>
          <p:spPr bwMode="auto">
            <a:xfrm>
              <a:off x="2238" y="2767"/>
              <a:ext cx="8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5" y="7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62" name="Freeform 130"/>
            <p:cNvSpPr>
              <a:spLocks/>
            </p:cNvSpPr>
            <p:nvPr/>
          </p:nvSpPr>
          <p:spPr bwMode="auto">
            <a:xfrm>
              <a:off x="2225" y="2777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63" name="Freeform 131"/>
            <p:cNvSpPr>
              <a:spLocks/>
            </p:cNvSpPr>
            <p:nvPr/>
          </p:nvSpPr>
          <p:spPr bwMode="auto">
            <a:xfrm>
              <a:off x="2212" y="2787"/>
              <a:ext cx="8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64" name="Freeform 132"/>
            <p:cNvSpPr>
              <a:spLocks/>
            </p:cNvSpPr>
            <p:nvPr/>
          </p:nvSpPr>
          <p:spPr bwMode="auto">
            <a:xfrm>
              <a:off x="2202" y="2797"/>
              <a:ext cx="8" cy="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65" name="Freeform 133"/>
            <p:cNvSpPr>
              <a:spLocks/>
            </p:cNvSpPr>
            <p:nvPr/>
          </p:nvSpPr>
          <p:spPr bwMode="auto">
            <a:xfrm>
              <a:off x="2190" y="2808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66" name="Freeform 134"/>
            <p:cNvSpPr>
              <a:spLocks/>
            </p:cNvSpPr>
            <p:nvPr/>
          </p:nvSpPr>
          <p:spPr bwMode="auto">
            <a:xfrm>
              <a:off x="2128" y="2777"/>
              <a:ext cx="92" cy="86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86"/>
                </a:cxn>
                <a:cxn ang="0">
                  <a:pos x="92" y="66"/>
                </a:cxn>
                <a:cxn ang="0">
                  <a:pos x="41" y="0"/>
                </a:cxn>
              </a:cxnLst>
              <a:rect l="0" t="0" r="r" b="b"/>
              <a:pathLst>
                <a:path w="92" h="86">
                  <a:moveTo>
                    <a:pt x="41" y="0"/>
                  </a:moveTo>
                  <a:lnTo>
                    <a:pt x="0" y="86"/>
                  </a:lnTo>
                  <a:lnTo>
                    <a:pt x="92" y="6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6592" name="Group 160"/>
          <p:cNvGrpSpPr>
            <a:grpSpLocks/>
          </p:cNvGrpSpPr>
          <p:nvPr/>
        </p:nvGrpSpPr>
        <p:grpSpPr bwMode="auto">
          <a:xfrm>
            <a:off x="3325044" y="4375448"/>
            <a:ext cx="582613" cy="347663"/>
            <a:chOff x="2103" y="3067"/>
            <a:chExt cx="367" cy="219"/>
          </a:xfrm>
        </p:grpSpPr>
        <p:sp>
          <p:nvSpPr>
            <p:cNvPr id="146568" name="Freeform 136"/>
            <p:cNvSpPr>
              <a:spLocks/>
            </p:cNvSpPr>
            <p:nvPr/>
          </p:nvSpPr>
          <p:spPr bwMode="auto">
            <a:xfrm>
              <a:off x="2462" y="3275"/>
              <a:ext cx="8" cy="11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5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5" y="11"/>
                </a:cxn>
              </a:cxnLst>
              <a:rect l="0" t="0" r="r" b="b"/>
              <a:pathLst>
                <a:path w="8" h="11">
                  <a:moveTo>
                    <a:pt x="5" y="11"/>
                  </a:moveTo>
                  <a:lnTo>
                    <a:pt x="5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69" name="Freeform 137"/>
            <p:cNvSpPr>
              <a:spLocks/>
            </p:cNvSpPr>
            <p:nvPr/>
          </p:nvSpPr>
          <p:spPr bwMode="auto">
            <a:xfrm>
              <a:off x="2449" y="3268"/>
              <a:ext cx="8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0" name="Freeform 138"/>
            <p:cNvSpPr>
              <a:spLocks/>
            </p:cNvSpPr>
            <p:nvPr/>
          </p:nvSpPr>
          <p:spPr bwMode="auto">
            <a:xfrm>
              <a:off x="2437" y="3260"/>
              <a:ext cx="7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1" name="Freeform 139"/>
            <p:cNvSpPr>
              <a:spLocks/>
            </p:cNvSpPr>
            <p:nvPr/>
          </p:nvSpPr>
          <p:spPr bwMode="auto">
            <a:xfrm>
              <a:off x="2424" y="3253"/>
              <a:ext cx="7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2" name="Freeform 140"/>
            <p:cNvSpPr>
              <a:spLocks/>
            </p:cNvSpPr>
            <p:nvPr/>
          </p:nvSpPr>
          <p:spPr bwMode="auto">
            <a:xfrm>
              <a:off x="2411" y="3245"/>
              <a:ext cx="8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8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5" y="8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3" name="Freeform 141"/>
            <p:cNvSpPr>
              <a:spLocks/>
            </p:cNvSpPr>
            <p:nvPr/>
          </p:nvSpPr>
          <p:spPr bwMode="auto">
            <a:xfrm>
              <a:off x="2398" y="3237"/>
              <a:ext cx="8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5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4" name="Freeform 142"/>
            <p:cNvSpPr>
              <a:spLocks/>
            </p:cNvSpPr>
            <p:nvPr/>
          </p:nvSpPr>
          <p:spPr bwMode="auto">
            <a:xfrm>
              <a:off x="2386" y="3230"/>
              <a:ext cx="7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5" name="Freeform 143"/>
            <p:cNvSpPr>
              <a:spLocks/>
            </p:cNvSpPr>
            <p:nvPr/>
          </p:nvSpPr>
          <p:spPr bwMode="auto">
            <a:xfrm>
              <a:off x="2373" y="3222"/>
              <a:ext cx="7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6" name="Freeform 144"/>
            <p:cNvSpPr>
              <a:spLocks/>
            </p:cNvSpPr>
            <p:nvPr/>
          </p:nvSpPr>
          <p:spPr bwMode="auto">
            <a:xfrm>
              <a:off x="2358" y="3214"/>
              <a:ext cx="7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7" name="Freeform 145"/>
            <p:cNvSpPr>
              <a:spLocks/>
            </p:cNvSpPr>
            <p:nvPr/>
          </p:nvSpPr>
          <p:spPr bwMode="auto">
            <a:xfrm>
              <a:off x="2345" y="3204"/>
              <a:ext cx="7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8" name="Freeform 146"/>
            <p:cNvSpPr>
              <a:spLocks/>
            </p:cNvSpPr>
            <p:nvPr/>
          </p:nvSpPr>
          <p:spPr bwMode="auto">
            <a:xfrm>
              <a:off x="2332" y="3197"/>
              <a:ext cx="8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79" name="Freeform 147"/>
            <p:cNvSpPr>
              <a:spLocks/>
            </p:cNvSpPr>
            <p:nvPr/>
          </p:nvSpPr>
          <p:spPr bwMode="auto">
            <a:xfrm>
              <a:off x="2319" y="3189"/>
              <a:ext cx="8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5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0" name="Freeform 148"/>
            <p:cNvSpPr>
              <a:spLocks/>
            </p:cNvSpPr>
            <p:nvPr/>
          </p:nvSpPr>
          <p:spPr bwMode="auto">
            <a:xfrm>
              <a:off x="2307" y="3181"/>
              <a:ext cx="7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1" name="Freeform 149"/>
            <p:cNvSpPr>
              <a:spLocks/>
            </p:cNvSpPr>
            <p:nvPr/>
          </p:nvSpPr>
          <p:spPr bwMode="auto">
            <a:xfrm>
              <a:off x="2294" y="3174"/>
              <a:ext cx="8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2" name="Freeform 150"/>
            <p:cNvSpPr>
              <a:spLocks/>
            </p:cNvSpPr>
            <p:nvPr/>
          </p:nvSpPr>
          <p:spPr bwMode="auto">
            <a:xfrm>
              <a:off x="2281" y="3166"/>
              <a:ext cx="8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5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3" name="Freeform 151"/>
            <p:cNvSpPr>
              <a:spLocks/>
            </p:cNvSpPr>
            <p:nvPr/>
          </p:nvSpPr>
          <p:spPr bwMode="auto">
            <a:xfrm>
              <a:off x="2268" y="3158"/>
              <a:ext cx="8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6" y="8"/>
                  </a:lnTo>
                  <a:lnTo>
                    <a:pt x="8" y="6"/>
                  </a:lnTo>
                  <a:lnTo>
                    <a:pt x="8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4" name="Freeform 152"/>
            <p:cNvSpPr>
              <a:spLocks/>
            </p:cNvSpPr>
            <p:nvPr/>
          </p:nvSpPr>
          <p:spPr bwMode="auto">
            <a:xfrm>
              <a:off x="2253" y="3151"/>
              <a:ext cx="8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5" name="Freeform 153"/>
            <p:cNvSpPr>
              <a:spLocks/>
            </p:cNvSpPr>
            <p:nvPr/>
          </p:nvSpPr>
          <p:spPr bwMode="auto">
            <a:xfrm>
              <a:off x="2240" y="3143"/>
              <a:ext cx="8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6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6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6" name="Freeform 154"/>
            <p:cNvSpPr>
              <a:spLocks/>
            </p:cNvSpPr>
            <p:nvPr/>
          </p:nvSpPr>
          <p:spPr bwMode="auto">
            <a:xfrm>
              <a:off x="2228" y="3133"/>
              <a:ext cx="7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7" name="Freeform 155"/>
            <p:cNvSpPr>
              <a:spLocks/>
            </p:cNvSpPr>
            <p:nvPr/>
          </p:nvSpPr>
          <p:spPr bwMode="auto">
            <a:xfrm>
              <a:off x="2215" y="3125"/>
              <a:ext cx="8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8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5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8" name="Freeform 156"/>
            <p:cNvSpPr>
              <a:spLocks/>
            </p:cNvSpPr>
            <p:nvPr/>
          </p:nvSpPr>
          <p:spPr bwMode="auto">
            <a:xfrm>
              <a:off x="2202" y="3118"/>
              <a:ext cx="8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89" name="Freeform 157"/>
            <p:cNvSpPr>
              <a:spLocks/>
            </p:cNvSpPr>
            <p:nvPr/>
          </p:nvSpPr>
          <p:spPr bwMode="auto">
            <a:xfrm>
              <a:off x="2190" y="3110"/>
              <a:ext cx="7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90" name="Freeform 158"/>
            <p:cNvSpPr>
              <a:spLocks/>
            </p:cNvSpPr>
            <p:nvPr/>
          </p:nvSpPr>
          <p:spPr bwMode="auto">
            <a:xfrm>
              <a:off x="2177" y="3103"/>
              <a:ext cx="7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6591" name="Freeform 159"/>
            <p:cNvSpPr>
              <a:spLocks/>
            </p:cNvSpPr>
            <p:nvPr/>
          </p:nvSpPr>
          <p:spPr bwMode="auto">
            <a:xfrm>
              <a:off x="2103" y="3067"/>
              <a:ext cx="94" cy="76"/>
            </a:xfrm>
            <a:custGeom>
              <a:avLst/>
              <a:gdLst/>
              <a:ahLst/>
              <a:cxnLst>
                <a:cxn ang="0">
                  <a:pos x="94" y="5"/>
                </a:cxn>
                <a:cxn ang="0">
                  <a:pos x="0" y="0"/>
                </a:cxn>
                <a:cxn ang="0">
                  <a:pos x="53" y="76"/>
                </a:cxn>
                <a:cxn ang="0">
                  <a:pos x="94" y="5"/>
                </a:cxn>
              </a:cxnLst>
              <a:rect l="0" t="0" r="r" b="b"/>
              <a:pathLst>
                <a:path w="94" h="76">
                  <a:moveTo>
                    <a:pt x="94" y="5"/>
                  </a:moveTo>
                  <a:lnTo>
                    <a:pt x="0" y="0"/>
                  </a:lnTo>
                  <a:lnTo>
                    <a:pt x="53" y="76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46593" name="Rectangle 161"/>
          <p:cNvSpPr>
            <a:spLocks noChangeArrowheads="1"/>
          </p:cNvSpPr>
          <p:nvPr/>
        </p:nvSpPr>
        <p:spPr bwMode="auto">
          <a:xfrm>
            <a:off x="2475732" y="5578773"/>
            <a:ext cx="7286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94" name="Rectangle 162"/>
          <p:cNvSpPr>
            <a:spLocks noChangeArrowheads="1"/>
          </p:cNvSpPr>
          <p:nvPr/>
        </p:nvSpPr>
        <p:spPr bwMode="auto">
          <a:xfrm>
            <a:off x="2799582" y="5602586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300" b="0">
                <a:solidFill>
                  <a:srgbClr val="000000"/>
                </a:solidFill>
              </a:rPr>
              <a:t>0</a:t>
            </a:r>
            <a:endParaRPr lang="nb-NO"/>
          </a:p>
        </p:txBody>
      </p:sp>
      <p:sp>
        <p:nvSpPr>
          <p:cNvPr id="146595" name="Rectangle 163"/>
          <p:cNvSpPr>
            <a:spLocks noChangeArrowheads="1"/>
          </p:cNvSpPr>
          <p:nvPr/>
        </p:nvSpPr>
        <p:spPr bwMode="auto">
          <a:xfrm>
            <a:off x="2642419" y="5816898"/>
            <a:ext cx="508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200">
                <a:solidFill>
                  <a:srgbClr val="000000"/>
                </a:solidFill>
              </a:rPr>
              <a:t>Futures</a:t>
            </a:r>
            <a:endParaRPr lang="nb-NO" sz="1200"/>
          </a:p>
        </p:txBody>
      </p:sp>
      <p:sp>
        <p:nvSpPr>
          <p:cNvPr id="146596" name="Rectangle 164"/>
          <p:cNvSpPr>
            <a:spLocks noChangeArrowheads="1"/>
          </p:cNvSpPr>
          <p:nvPr/>
        </p:nvSpPr>
        <p:spPr bwMode="auto">
          <a:xfrm>
            <a:off x="2532882" y="5986761"/>
            <a:ext cx="7858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200">
                <a:solidFill>
                  <a:srgbClr val="000000"/>
                </a:solidFill>
              </a:rPr>
              <a:t>kontraktens</a:t>
            </a:r>
            <a:endParaRPr lang="nb-NO" sz="1200"/>
          </a:p>
        </p:txBody>
      </p:sp>
      <p:sp>
        <p:nvSpPr>
          <p:cNvPr id="146597" name="Rectangle 165"/>
          <p:cNvSpPr>
            <a:spLocks noChangeArrowheads="1"/>
          </p:cNvSpPr>
          <p:nvPr/>
        </p:nvSpPr>
        <p:spPr bwMode="auto">
          <a:xfrm>
            <a:off x="2597969" y="6155036"/>
            <a:ext cx="601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200">
                <a:solidFill>
                  <a:srgbClr val="000000"/>
                </a:solidFill>
              </a:rPr>
              <a:t>inngåelse</a:t>
            </a:r>
            <a:endParaRPr lang="nb-NO" sz="1200"/>
          </a:p>
        </p:txBody>
      </p:sp>
      <p:sp>
        <p:nvSpPr>
          <p:cNvPr id="146598" name="Freeform 166"/>
          <p:cNvSpPr>
            <a:spLocks/>
          </p:cNvSpPr>
          <p:nvPr/>
        </p:nvSpPr>
        <p:spPr bwMode="auto">
          <a:xfrm>
            <a:off x="2912294" y="4246861"/>
            <a:ext cx="3565525" cy="665162"/>
          </a:xfrm>
          <a:custGeom>
            <a:avLst/>
            <a:gdLst/>
            <a:ahLst/>
            <a:cxnLst>
              <a:cxn ang="0">
                <a:pos x="882" y="0"/>
              </a:cxn>
              <a:cxn ang="0">
                <a:pos x="0" y="165"/>
              </a:cxn>
            </a:cxnLst>
            <a:rect l="0" t="0" r="r" b="b"/>
            <a:pathLst>
              <a:path w="882" h="165">
                <a:moveTo>
                  <a:pt x="882" y="0"/>
                </a:moveTo>
                <a:cubicBezTo>
                  <a:pt x="395" y="0"/>
                  <a:pt x="0" y="74"/>
                  <a:pt x="0" y="165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599" name="Line 167"/>
          <p:cNvSpPr>
            <a:spLocks noChangeShapeType="1"/>
          </p:cNvSpPr>
          <p:nvPr/>
        </p:nvSpPr>
        <p:spPr bwMode="auto">
          <a:xfrm flipV="1">
            <a:off x="6466707" y="4234161"/>
            <a:ext cx="1587" cy="13319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600" name="Rectangle 168"/>
          <p:cNvSpPr>
            <a:spLocks noChangeArrowheads="1"/>
          </p:cNvSpPr>
          <p:nvPr/>
        </p:nvSpPr>
        <p:spPr bwMode="auto">
          <a:xfrm>
            <a:off x="6012682" y="5542261"/>
            <a:ext cx="7286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6601" name="Rectangle 169"/>
          <p:cNvSpPr>
            <a:spLocks noChangeArrowheads="1"/>
          </p:cNvSpPr>
          <p:nvPr/>
        </p:nvSpPr>
        <p:spPr bwMode="auto">
          <a:xfrm>
            <a:off x="6315894" y="5566073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300" b="0" i="1">
                <a:solidFill>
                  <a:srgbClr val="000000"/>
                </a:solidFill>
              </a:rPr>
              <a:t>T</a:t>
            </a:r>
            <a:endParaRPr lang="nb-NO"/>
          </a:p>
        </p:txBody>
      </p:sp>
      <p:sp>
        <p:nvSpPr>
          <p:cNvPr id="146602" name="Rectangle 170"/>
          <p:cNvSpPr>
            <a:spLocks noChangeArrowheads="1"/>
          </p:cNvSpPr>
          <p:nvPr/>
        </p:nvSpPr>
        <p:spPr bwMode="auto">
          <a:xfrm>
            <a:off x="6179369" y="5780386"/>
            <a:ext cx="508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200">
                <a:solidFill>
                  <a:srgbClr val="000000"/>
                </a:solidFill>
              </a:rPr>
              <a:t>Futures</a:t>
            </a:r>
            <a:endParaRPr lang="nb-NO" sz="1200"/>
          </a:p>
        </p:txBody>
      </p:sp>
      <p:sp>
        <p:nvSpPr>
          <p:cNvPr id="146603" name="Rectangle 171"/>
          <p:cNvSpPr>
            <a:spLocks noChangeArrowheads="1"/>
          </p:cNvSpPr>
          <p:nvPr/>
        </p:nvSpPr>
        <p:spPr bwMode="auto">
          <a:xfrm>
            <a:off x="6069832" y="5950248"/>
            <a:ext cx="7858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200">
                <a:solidFill>
                  <a:srgbClr val="000000"/>
                </a:solidFill>
              </a:rPr>
              <a:t>kontraktens</a:t>
            </a:r>
            <a:endParaRPr lang="nb-NO" sz="1200"/>
          </a:p>
        </p:txBody>
      </p:sp>
      <p:sp>
        <p:nvSpPr>
          <p:cNvPr id="146604" name="Rectangle 172"/>
          <p:cNvSpPr>
            <a:spLocks noChangeArrowheads="1"/>
          </p:cNvSpPr>
          <p:nvPr/>
        </p:nvSpPr>
        <p:spPr bwMode="auto">
          <a:xfrm>
            <a:off x="6215882" y="6120111"/>
            <a:ext cx="4079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b-NO" sz="1200">
                <a:solidFill>
                  <a:srgbClr val="000000"/>
                </a:solidFill>
              </a:rPr>
              <a:t>forfall</a:t>
            </a:r>
            <a:endParaRPr lang="nb-NO" sz="1200"/>
          </a:p>
        </p:txBody>
      </p:sp>
      <p:sp>
        <p:nvSpPr>
          <p:cNvPr id="146606" name="Rectangle 174"/>
          <p:cNvSpPr>
            <a:spLocks noChangeArrowheads="1"/>
          </p:cNvSpPr>
          <p:nvPr/>
        </p:nvSpPr>
        <p:spPr bwMode="auto">
          <a:xfrm>
            <a:off x="467544" y="260648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882452" y="1094656"/>
            <a:ext cx="640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Sikringsstrategier, eksempel – </a:t>
            </a:r>
            <a:r>
              <a:rPr lang="en-US" sz="2000" b="0">
                <a:solidFill>
                  <a:srgbClr val="333366"/>
                </a:solidFill>
              </a:rPr>
              <a:t>En porteføljeforvalter ønsker å bruke futures for å sikre sin portefølje med markedsverdi på NOK 500 mill. mot et kraftig fall i aksjemarkedet de neste månedene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996752" y="4206156"/>
            <a:ext cx="8610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Sikringsforholdet</a:t>
            </a:r>
            <a:r>
              <a:rPr lang="en-US" sz="2000" b="0" dirty="0">
                <a:solidFill>
                  <a:srgbClr val="333366"/>
                </a:solidFill>
              </a:rPr>
              <a:t>	H = </a:t>
            </a:r>
            <a:r>
              <a:rPr lang="en-US" sz="2000" b="0" dirty="0" err="1">
                <a:solidFill>
                  <a:srgbClr val="333366"/>
                </a:solidFill>
              </a:rPr>
              <a:t>V</a:t>
            </a:r>
            <a:r>
              <a:rPr lang="en-US" sz="2000" b="0" baseline="-25000" dirty="0" err="1">
                <a:solidFill>
                  <a:srgbClr val="333366"/>
                </a:solidFill>
              </a:rPr>
              <a:t>p</a:t>
            </a:r>
            <a:r>
              <a:rPr lang="en-US" sz="2000" b="0" dirty="0">
                <a:solidFill>
                  <a:srgbClr val="333366"/>
                </a:solidFill>
              </a:rPr>
              <a:t>/ V</a:t>
            </a:r>
            <a:r>
              <a:rPr lang="en-US" sz="2000" b="0" baseline="-25000" dirty="0">
                <a:solidFill>
                  <a:srgbClr val="333366"/>
                </a:solidFill>
              </a:rPr>
              <a:t>F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hvor</a:t>
            </a:r>
            <a:r>
              <a:rPr lang="en-US" sz="2000" b="0" dirty="0">
                <a:solidFill>
                  <a:srgbClr val="333366"/>
                </a:solidFill>
              </a:rPr>
              <a:t>		</a:t>
            </a:r>
            <a:r>
              <a:rPr lang="en-US" sz="2000" b="0" dirty="0" err="1">
                <a:solidFill>
                  <a:srgbClr val="333366"/>
                </a:solidFill>
              </a:rPr>
              <a:t>V</a:t>
            </a:r>
            <a:r>
              <a:rPr lang="en-US" sz="2000" b="0" baseline="-25000" dirty="0" err="1">
                <a:solidFill>
                  <a:srgbClr val="333366"/>
                </a:solidFill>
              </a:rPr>
              <a:t>p</a:t>
            </a:r>
            <a:r>
              <a:rPr lang="en-US" sz="2000" b="0" dirty="0">
                <a:solidFill>
                  <a:srgbClr val="333366"/>
                </a:solidFill>
              </a:rPr>
              <a:t>= </a:t>
            </a:r>
            <a:r>
              <a:rPr lang="en-US" sz="2000" b="0" dirty="0" err="1">
                <a:solidFill>
                  <a:srgbClr val="333366"/>
                </a:solidFill>
              </a:rPr>
              <a:t>porteføljeverdi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			V</a:t>
            </a:r>
            <a:r>
              <a:rPr lang="en-US" sz="2000" b="0" baseline="-25000" dirty="0">
                <a:solidFill>
                  <a:srgbClr val="333366"/>
                </a:solidFill>
              </a:rPr>
              <a:t>F</a:t>
            </a:r>
            <a:r>
              <a:rPr lang="en-US" sz="2000" b="0" dirty="0">
                <a:solidFill>
                  <a:srgbClr val="333366"/>
                </a:solidFill>
              </a:rPr>
              <a:t>= </a:t>
            </a:r>
            <a:r>
              <a:rPr lang="en-US" sz="2000" b="0" dirty="0" err="1">
                <a:solidFill>
                  <a:srgbClr val="333366"/>
                </a:solidFill>
              </a:rPr>
              <a:t>verdi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futures </a:t>
            </a:r>
            <a:r>
              <a:rPr lang="en-US" sz="2000" b="0" dirty="0" err="1">
                <a:solidFill>
                  <a:srgbClr val="333366"/>
                </a:solidFill>
              </a:rPr>
              <a:t>kontraktene</a:t>
            </a:r>
            <a:endParaRPr lang="en-US" sz="2000" b="0" dirty="0">
              <a:solidFill>
                <a:srgbClr val="333366"/>
              </a:solidFill>
            </a:endParaRPr>
          </a:p>
        </p:txBody>
      </p:sp>
      <p:pic>
        <p:nvPicPr>
          <p:cNvPr id="147464" name="Picture 8" descr="C:\Programfiler\Microsoft Office\Clipart\standard\stddir2\BS0062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427" y="789856"/>
            <a:ext cx="1533525" cy="1198563"/>
          </a:xfrm>
          <a:prstGeom prst="rect">
            <a:avLst/>
          </a:prstGeom>
          <a:noFill/>
        </p:spPr>
      </p:pic>
      <p:grpSp>
        <p:nvGrpSpPr>
          <p:cNvPr id="147468" name="Group 12"/>
          <p:cNvGrpSpPr>
            <a:grpSpLocks/>
          </p:cNvGrpSpPr>
          <p:nvPr/>
        </p:nvGrpSpPr>
        <p:grpSpPr bwMode="auto">
          <a:xfrm>
            <a:off x="945952" y="2313856"/>
            <a:ext cx="7924800" cy="1727200"/>
            <a:chOff x="688" y="1728"/>
            <a:chExt cx="4992" cy="1088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688" y="1728"/>
              <a:ext cx="4992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>
                  <a:solidFill>
                    <a:srgbClr val="333366"/>
                  </a:solidFill>
                </a:rPr>
                <a:t>	Forvalteren selger indeksfutures for samme beløp som verdien av porteføljen:</a:t>
              </a:r>
            </a:p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endParaRPr lang="en-US" sz="1200" b="0">
                <a:solidFill>
                  <a:srgbClr val="333366"/>
                </a:solidFill>
              </a:endParaRPr>
            </a:p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>
                  <a:solidFill>
                    <a:srgbClr val="333366"/>
                  </a:solidFill>
                </a:rPr>
                <a:t>	Kurs på OBX-aksjeindeksen på Oslo Børs er 458,87 med forfall den 18. dag i måneden om 3 måneder.  Hver futures-kontrakt gjelder indeksverdi </a:t>
              </a:r>
              <a:r>
                <a:rPr lang="en-US" sz="2000" baseline="30000">
                  <a:solidFill>
                    <a:srgbClr val="333366"/>
                  </a:solidFill>
                </a:rPr>
                <a:t>. </a:t>
              </a:r>
              <a:r>
                <a:rPr lang="en-US" sz="2000" b="0">
                  <a:solidFill>
                    <a:srgbClr val="333366"/>
                  </a:solidFill>
                </a:rPr>
                <a:t>100.</a:t>
              </a:r>
            </a:p>
          </p:txBody>
        </p:sp>
        <p:sp>
          <p:nvSpPr>
            <p:cNvPr id="147465" name="AutoShape 9"/>
            <p:cNvSpPr>
              <a:spLocks noChangeArrowheads="1"/>
            </p:cNvSpPr>
            <p:nvPr/>
          </p:nvSpPr>
          <p:spPr bwMode="auto">
            <a:xfrm>
              <a:off x="736" y="1728"/>
              <a:ext cx="192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47469" name="Group 13"/>
          <p:cNvGrpSpPr>
            <a:grpSpLocks/>
          </p:cNvGrpSpPr>
          <p:nvPr/>
        </p:nvGrpSpPr>
        <p:grpSpPr bwMode="auto">
          <a:xfrm>
            <a:off x="945952" y="5361856"/>
            <a:ext cx="8153400" cy="976313"/>
            <a:chOff x="688" y="3648"/>
            <a:chExt cx="5136" cy="615"/>
          </a:xfrm>
        </p:grpSpPr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688" y="3648"/>
              <a:ext cx="5136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 dirty="0">
                  <a:solidFill>
                    <a:srgbClr val="333366"/>
                  </a:solidFill>
                </a:rPr>
                <a:t>	H </a:t>
              </a:r>
              <a:r>
                <a:rPr lang="en-US" sz="2000" b="0" dirty="0" smtClean="0">
                  <a:solidFill>
                    <a:srgbClr val="333366"/>
                  </a:solidFill>
                </a:rPr>
                <a:t>=</a:t>
              </a:r>
              <a:endParaRPr lang="en-US" sz="2000" b="0" dirty="0">
                <a:solidFill>
                  <a:srgbClr val="333366"/>
                </a:solidFill>
              </a:endParaRPr>
            </a:p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 dirty="0">
                  <a:solidFill>
                    <a:srgbClr val="333366"/>
                  </a:solidFill>
                </a:rPr>
                <a:t>	</a:t>
              </a:r>
              <a:r>
                <a:rPr lang="en-US" sz="2000" b="0" dirty="0" err="1">
                  <a:solidFill>
                    <a:srgbClr val="333366"/>
                  </a:solidFill>
                </a:rPr>
                <a:t>Dvs</a:t>
              </a:r>
              <a:r>
                <a:rPr lang="en-US" sz="2000" b="0" dirty="0">
                  <a:solidFill>
                    <a:srgbClr val="333366"/>
                  </a:solidFill>
                </a:rPr>
                <a:t>. </a:t>
              </a:r>
              <a:r>
                <a:rPr lang="en-US" sz="2000" b="0" dirty="0" err="1">
                  <a:solidFill>
                    <a:srgbClr val="333366"/>
                  </a:solidFill>
                </a:rPr>
                <a:t>forvalter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må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selge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smtClean="0">
                  <a:solidFill>
                    <a:srgbClr val="333366"/>
                  </a:solidFill>
                </a:rPr>
                <a:t>          futures </a:t>
              </a:r>
              <a:r>
                <a:rPr lang="en-US" sz="2000" b="0" dirty="0" err="1">
                  <a:solidFill>
                    <a:srgbClr val="333366"/>
                  </a:solidFill>
                </a:rPr>
                <a:t>kontrakter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på</a:t>
              </a:r>
              <a:r>
                <a:rPr lang="en-US" sz="2000" b="0" dirty="0">
                  <a:solidFill>
                    <a:srgbClr val="333366"/>
                  </a:solidFill>
                </a:rPr>
                <a:t> OBX </a:t>
              </a:r>
              <a:r>
                <a:rPr lang="en-US" sz="2000" b="0" dirty="0" err="1">
                  <a:solidFill>
                    <a:srgbClr val="333366"/>
                  </a:solidFill>
                </a:rPr>
                <a:t>indeksen</a:t>
              </a:r>
              <a:r>
                <a:rPr lang="en-US" sz="2000" b="0" dirty="0">
                  <a:solidFill>
                    <a:srgbClr val="333366"/>
                  </a:solidFill>
                </a:rPr>
                <a:t> for å </a:t>
              </a:r>
              <a:r>
                <a:rPr lang="en-US" sz="2000" b="0" dirty="0" err="1">
                  <a:solidFill>
                    <a:srgbClr val="333366"/>
                  </a:solidFill>
                </a:rPr>
                <a:t>sikre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porteføljen</a:t>
              </a:r>
              <a:endParaRPr lang="en-US" sz="2000" b="0" dirty="0">
                <a:solidFill>
                  <a:srgbClr val="333366"/>
                </a:solidFill>
              </a:endParaRPr>
            </a:p>
          </p:txBody>
        </p:sp>
        <p:sp>
          <p:nvSpPr>
            <p:cNvPr id="147466" name="AutoShape 10"/>
            <p:cNvSpPr>
              <a:spLocks noChangeArrowheads="1"/>
            </p:cNvSpPr>
            <p:nvPr/>
          </p:nvSpPr>
          <p:spPr bwMode="auto">
            <a:xfrm>
              <a:off x="736" y="3648"/>
              <a:ext cx="192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39552" y="332656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990600" y="15240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</a:rPr>
              <a:t>Sikringsstrategier</a:t>
            </a:r>
            <a:r>
              <a:rPr lang="en-US" sz="2000" dirty="0">
                <a:solidFill>
                  <a:srgbClr val="333366"/>
                </a:solidFill>
              </a:rPr>
              <a:t>, </a:t>
            </a:r>
            <a:r>
              <a:rPr lang="en-US" sz="2000" dirty="0" err="1">
                <a:solidFill>
                  <a:srgbClr val="333366"/>
                </a:solidFill>
              </a:rPr>
              <a:t>eksempel</a:t>
            </a:r>
            <a:endParaRPr lang="en-US" sz="200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forfall</a:t>
            </a:r>
            <a:r>
              <a:rPr lang="en-US" sz="2000" b="0" dirty="0">
                <a:solidFill>
                  <a:srgbClr val="333366"/>
                </a:solidFill>
              </a:rPr>
              <a:t> 3 </a:t>
            </a:r>
            <a:r>
              <a:rPr lang="en-US" sz="2000" b="0" dirty="0" err="1">
                <a:solidFill>
                  <a:srgbClr val="333366"/>
                </a:solidFill>
              </a:rPr>
              <a:t>måneder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senere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har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verdien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aksjeporteføljen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sunket</a:t>
            </a:r>
            <a:r>
              <a:rPr lang="en-US" sz="2000" b="0" dirty="0">
                <a:solidFill>
                  <a:srgbClr val="333366"/>
                </a:solidFill>
              </a:rPr>
              <a:t> med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5,57% .  </a:t>
            </a:r>
            <a:r>
              <a:rPr lang="en-US" sz="2000" b="0" dirty="0" err="1">
                <a:solidFill>
                  <a:srgbClr val="333366"/>
                </a:solidFill>
              </a:rPr>
              <a:t>Kursen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OBX-futures </a:t>
            </a:r>
            <a:r>
              <a:rPr lang="en-US" sz="2000" b="0" dirty="0" err="1">
                <a:solidFill>
                  <a:srgbClr val="333366"/>
                </a:solidFill>
              </a:rPr>
              <a:t>kontrakten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438,22.</a:t>
            </a:r>
          </a:p>
        </p:txBody>
      </p:sp>
      <p:pic>
        <p:nvPicPr>
          <p:cNvPr id="148484" name="Picture 4" descr="C:\Programfiler\Microsoft Office\Clipart\standard\stddir2\BS0062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990600"/>
            <a:ext cx="1533525" cy="1198563"/>
          </a:xfrm>
          <a:prstGeom prst="rect">
            <a:avLst/>
          </a:prstGeom>
          <a:noFill/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990600" y="3048000"/>
            <a:ext cx="8305800" cy="161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Verdifall</a:t>
            </a:r>
            <a:r>
              <a:rPr lang="en-US" sz="2000" b="0" dirty="0">
                <a:solidFill>
                  <a:srgbClr val="333366"/>
                </a:solidFill>
              </a:rPr>
              <a:t> (tap)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r>
              <a:rPr lang="en-US" sz="2000" b="0" dirty="0">
                <a:solidFill>
                  <a:srgbClr val="333366"/>
                </a:solidFill>
              </a:rPr>
              <a:t>   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Gevinst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futures </a:t>
            </a:r>
            <a:r>
              <a:rPr lang="en-US" sz="2000" b="0" dirty="0" err="1" smtClean="0">
                <a:solidFill>
                  <a:srgbClr val="333366"/>
                </a:solidFill>
              </a:rPr>
              <a:t>kontrakten</a:t>
            </a:r>
            <a:endParaRPr lang="en-US" sz="2000" baseline="3000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aseline="3000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Netto</a:t>
            </a:r>
            <a:r>
              <a:rPr lang="en-US" sz="2000" b="0" dirty="0">
                <a:solidFill>
                  <a:srgbClr val="333366"/>
                </a:solidFill>
              </a:rPr>
              <a:t> tap						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990600" y="4859338"/>
            <a:ext cx="792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Hvorfor har ikke strategien gitt full sikring?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990600" y="55626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Risikoen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forvalters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ikke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lik</a:t>
            </a:r>
            <a:r>
              <a:rPr lang="en-US" sz="2000" b="0" dirty="0">
                <a:solidFill>
                  <a:srgbClr val="333366"/>
                </a:solidFill>
              </a:rPr>
              <a:t> OBX-</a:t>
            </a:r>
            <a:r>
              <a:rPr lang="en-US" sz="2000" b="0" dirty="0" err="1">
                <a:solidFill>
                  <a:srgbClr val="333366"/>
                </a:solidFill>
              </a:rPr>
              <a:t>indeksen</a:t>
            </a:r>
            <a:r>
              <a:rPr lang="en-US" sz="2000" b="0" dirty="0">
                <a:solidFill>
                  <a:srgbClr val="333366"/>
                </a:solidFill>
              </a:rPr>
              <a:t>:  OBX-</a:t>
            </a:r>
            <a:r>
              <a:rPr lang="en-US" sz="2000" b="0" dirty="0" err="1">
                <a:solidFill>
                  <a:srgbClr val="333366"/>
                </a:solidFill>
              </a:rPr>
              <a:t>indeksen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har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nær</a:t>
            </a:r>
            <a:r>
              <a:rPr lang="en-US" sz="2000" b="0" dirty="0">
                <a:solidFill>
                  <a:srgbClr val="333366"/>
                </a:solidFill>
              </a:rPr>
              <a:t> 1, </a:t>
            </a:r>
            <a:r>
              <a:rPr lang="en-US" sz="2000" b="0" dirty="0" err="1">
                <a:solidFill>
                  <a:srgbClr val="333366"/>
                </a:solidFill>
              </a:rPr>
              <a:t>mens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ha en </a:t>
            </a:r>
            <a:r>
              <a:rPr lang="en-US" sz="2000" b="0" dirty="0" err="1">
                <a:solidFill>
                  <a:srgbClr val="333366"/>
                </a:solidFill>
              </a:rPr>
              <a:t>annen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 b="0" i="1" dirty="0">
                <a:solidFill>
                  <a:srgbClr val="333366"/>
                </a:solidFill>
                <a:latin typeface="Symbol" pitchFamily="18" charset="2"/>
              </a:rPr>
              <a:t>.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685800" y="76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build="p" autoUpdateAnimBg="0"/>
      <p:bldP spid="148486" grpId="0" autoUpdateAnimBg="0"/>
      <p:bldP spid="1484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09800" y="1412776"/>
            <a:ext cx="5867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nb-NO" sz="2800" dirty="0" smtClean="0">
                <a:solidFill>
                  <a:srgbClr val="333366"/>
                </a:solidFill>
              </a:rPr>
              <a:t>Kapittel</a:t>
            </a:r>
            <a:r>
              <a:rPr lang="en-US" sz="2800" dirty="0" smtClean="0">
                <a:solidFill>
                  <a:srgbClr val="333366"/>
                </a:solidFill>
              </a:rPr>
              <a:t> 13: </a:t>
            </a:r>
            <a:r>
              <a:rPr lang="en-US" sz="2800" dirty="0" err="1">
                <a:solidFill>
                  <a:srgbClr val="333366"/>
                </a:solidFill>
              </a:rPr>
              <a:t>Oversikt</a:t>
            </a:r>
            <a:endParaRPr lang="en-US" sz="2800" dirty="0">
              <a:solidFill>
                <a:srgbClr val="333366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endParaRPr lang="en-US" dirty="0">
              <a:solidFill>
                <a:srgbClr val="333366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Hvorfor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risikostyring</a:t>
            </a:r>
            <a:r>
              <a:rPr lang="en-US" sz="2000" b="0" dirty="0">
                <a:solidFill>
                  <a:srgbClr val="333366"/>
                </a:solidFill>
              </a:rPr>
              <a:t>?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Risiko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Måling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risiko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Immunisering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renterisiko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000" b="0" dirty="0">
                <a:solidFill>
                  <a:srgbClr val="333366"/>
                </a:solidFill>
              </a:rPr>
              <a:t>Forward </a:t>
            </a:r>
            <a:r>
              <a:rPr lang="en-US" sz="2000" b="0" dirty="0" err="1">
                <a:solidFill>
                  <a:srgbClr val="333366"/>
                </a:solidFill>
              </a:rPr>
              <a:t>kontrakter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000" b="0" dirty="0">
                <a:solidFill>
                  <a:srgbClr val="333366"/>
                </a:solidFill>
              </a:rPr>
              <a:t>Futures </a:t>
            </a:r>
            <a:r>
              <a:rPr lang="en-US" sz="2000" b="0" dirty="0" err="1">
                <a:solidFill>
                  <a:srgbClr val="333366"/>
                </a:solidFill>
              </a:rPr>
              <a:t>kontrakter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Opsjoner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000" b="0" dirty="0">
                <a:solidFill>
                  <a:srgbClr val="333366"/>
                </a:solidFill>
              </a:rPr>
              <a:t>Swaps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990600" y="152400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</a:rPr>
              <a:t>Sikringsstrategier</a:t>
            </a:r>
            <a:r>
              <a:rPr lang="en-US" sz="2000" dirty="0">
                <a:solidFill>
                  <a:srgbClr val="333366"/>
                </a:solidFill>
              </a:rPr>
              <a:t>, </a:t>
            </a:r>
            <a:r>
              <a:rPr lang="en-US" sz="2000" dirty="0" err="1">
                <a:solidFill>
                  <a:srgbClr val="333366"/>
                </a:solidFill>
              </a:rPr>
              <a:t>eksempel</a:t>
            </a:r>
            <a:endParaRPr lang="en-US" sz="200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Dersom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forvalters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har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 b="0" dirty="0">
                <a:solidFill>
                  <a:srgbClr val="333366"/>
                </a:solidFill>
              </a:rPr>
              <a:t> 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1,2,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alternativt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sikres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slik</a:t>
            </a:r>
            <a:r>
              <a:rPr lang="en-US" sz="2000" b="0" dirty="0">
                <a:solidFill>
                  <a:srgbClr val="333366"/>
                </a:solidFill>
              </a:rPr>
              <a:t>:</a:t>
            </a:r>
          </a:p>
        </p:txBody>
      </p:sp>
      <p:pic>
        <p:nvPicPr>
          <p:cNvPr id="149508" name="Picture 4" descr="C:\Programfiler\Microsoft Office\Clipart\standard\stddir2\BS0062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990600"/>
            <a:ext cx="1533525" cy="1198563"/>
          </a:xfrm>
          <a:prstGeom prst="rect">
            <a:avLst/>
          </a:prstGeom>
          <a:noFill/>
        </p:spPr>
      </p:pic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676400" y="3124200"/>
            <a:ext cx="4038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H = (</a:t>
            </a:r>
            <a:r>
              <a:rPr lang="en-US" sz="2000" b="0" dirty="0" err="1">
                <a:solidFill>
                  <a:srgbClr val="333366"/>
                </a:solidFill>
              </a:rPr>
              <a:t>V</a:t>
            </a:r>
            <a:r>
              <a:rPr lang="en-US" sz="2000" b="0" baseline="-25000" dirty="0" err="1">
                <a:solidFill>
                  <a:srgbClr val="333366"/>
                </a:solidFill>
              </a:rPr>
              <a:t>p</a:t>
            </a:r>
            <a:r>
              <a:rPr lang="en-US" sz="2000" b="0" dirty="0">
                <a:solidFill>
                  <a:srgbClr val="333366"/>
                </a:solidFill>
              </a:rPr>
              <a:t>/ V</a:t>
            </a:r>
            <a:r>
              <a:rPr lang="en-US" sz="2000" b="0" baseline="-25000" dirty="0">
                <a:solidFill>
                  <a:srgbClr val="333366"/>
                </a:solidFill>
              </a:rPr>
              <a:t>F</a:t>
            </a:r>
            <a:r>
              <a:rPr lang="en-US" sz="2000" b="0" dirty="0">
                <a:solidFill>
                  <a:srgbClr val="333366"/>
                </a:solidFill>
              </a:rPr>
              <a:t> ) </a:t>
            </a:r>
            <a:r>
              <a:rPr lang="en-US" sz="2000" baseline="30000" dirty="0">
                <a:solidFill>
                  <a:srgbClr val="333366"/>
                </a:solidFill>
              </a:rPr>
              <a:t>. </a:t>
            </a:r>
            <a:r>
              <a:rPr lang="en-US" sz="2000" b="0" dirty="0" err="1" smtClean="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 b="0" baseline="-25000" dirty="0" err="1" smtClean="0">
                <a:solidFill>
                  <a:srgbClr val="333366"/>
                </a:solidFill>
              </a:rPr>
              <a:t>p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hvor</a:t>
            </a:r>
            <a:r>
              <a:rPr lang="en-US" sz="2000" b="0" i="1" dirty="0">
                <a:solidFill>
                  <a:srgbClr val="333366"/>
                </a:solidFill>
                <a:latin typeface="Symbol" pitchFamily="18" charset="2"/>
              </a:rPr>
              <a:t> </a:t>
            </a:r>
            <a:r>
              <a:rPr lang="en-US" sz="2000" b="0" dirty="0" err="1" smtClean="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 b="0" baseline="-25000" dirty="0" err="1" smtClean="0">
                <a:solidFill>
                  <a:srgbClr val="333366"/>
                </a:solidFill>
              </a:rPr>
              <a:t>p</a:t>
            </a:r>
            <a:r>
              <a:rPr lang="en-US" sz="2000" b="0" baseline="-2500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= </a:t>
            </a:r>
            <a:r>
              <a:rPr lang="en-US" sz="2000" b="0" dirty="0" err="1">
                <a:solidFill>
                  <a:srgbClr val="333366"/>
                </a:solidFill>
              </a:rPr>
              <a:t>aksjeporteføljens</a:t>
            </a:r>
            <a:r>
              <a:rPr lang="en-US" sz="2000" b="0" dirty="0">
                <a:solidFill>
                  <a:srgbClr val="333366"/>
                </a:solidFill>
              </a:rPr>
              <a:t> beta</a:t>
            </a:r>
          </a:p>
        </p:txBody>
      </p:sp>
      <p:grpSp>
        <p:nvGrpSpPr>
          <p:cNvPr id="149514" name="Group 10"/>
          <p:cNvGrpSpPr>
            <a:grpSpLocks/>
          </p:cNvGrpSpPr>
          <p:nvPr/>
        </p:nvGrpSpPr>
        <p:grpSpPr bwMode="auto">
          <a:xfrm>
            <a:off x="1143000" y="4648200"/>
            <a:ext cx="7467600" cy="1311275"/>
            <a:chOff x="720" y="2928"/>
            <a:chExt cx="4704" cy="826"/>
          </a:xfrm>
        </p:grpSpPr>
        <p:sp>
          <p:nvSpPr>
            <p:cNvPr id="149510" name="Rectangle 6"/>
            <p:cNvSpPr>
              <a:spLocks noChangeArrowheads="1"/>
            </p:cNvSpPr>
            <p:nvPr/>
          </p:nvSpPr>
          <p:spPr bwMode="auto">
            <a:xfrm>
              <a:off x="768" y="2928"/>
              <a:ext cx="465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 dirty="0">
                  <a:solidFill>
                    <a:srgbClr val="333366"/>
                  </a:solidFill>
                </a:rPr>
                <a:t>	H </a:t>
              </a:r>
              <a:r>
                <a:rPr lang="en-US" sz="2000" b="0" dirty="0" smtClean="0">
                  <a:solidFill>
                    <a:srgbClr val="333366"/>
                  </a:solidFill>
                </a:rPr>
                <a:t>=</a:t>
              </a:r>
              <a:endParaRPr lang="en-US" sz="2000" b="0" dirty="0">
                <a:solidFill>
                  <a:srgbClr val="333366"/>
                </a:solidFill>
              </a:endParaRPr>
            </a:p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 dirty="0">
                  <a:solidFill>
                    <a:srgbClr val="333366"/>
                  </a:solidFill>
                </a:rPr>
                <a:t>	</a:t>
              </a:r>
              <a:r>
                <a:rPr lang="en-US" sz="2000" b="0" dirty="0" err="1">
                  <a:solidFill>
                    <a:srgbClr val="333366"/>
                  </a:solidFill>
                </a:rPr>
                <a:t>Dvs</a:t>
              </a:r>
              <a:r>
                <a:rPr lang="en-US" sz="2000" b="0" dirty="0">
                  <a:solidFill>
                    <a:srgbClr val="333366"/>
                  </a:solidFill>
                </a:rPr>
                <a:t>. </a:t>
              </a:r>
              <a:r>
                <a:rPr lang="en-US" sz="2000" b="0" dirty="0" err="1">
                  <a:solidFill>
                    <a:srgbClr val="333366"/>
                  </a:solidFill>
                </a:rPr>
                <a:t>forvalter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selger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smtClean="0">
                  <a:solidFill>
                    <a:srgbClr val="333366"/>
                  </a:solidFill>
                </a:rPr>
                <a:t>      futures </a:t>
              </a:r>
              <a:r>
                <a:rPr lang="en-US" sz="2000" b="0" dirty="0" err="1">
                  <a:solidFill>
                    <a:srgbClr val="333366"/>
                  </a:solidFill>
                </a:rPr>
                <a:t>kontrakter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på</a:t>
              </a:r>
              <a:r>
                <a:rPr lang="en-US" sz="2000" b="0" dirty="0">
                  <a:solidFill>
                    <a:srgbClr val="333366"/>
                  </a:solidFill>
                </a:rPr>
                <a:t> OBX </a:t>
              </a:r>
              <a:r>
                <a:rPr lang="en-US" sz="2000" b="0" dirty="0" err="1">
                  <a:solidFill>
                    <a:srgbClr val="333366"/>
                  </a:solidFill>
                </a:rPr>
                <a:t>indeksen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i</a:t>
              </a: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  <a:r>
                <a:rPr lang="en-US" sz="2000" b="0" dirty="0" err="1">
                  <a:solidFill>
                    <a:srgbClr val="333366"/>
                  </a:solidFill>
                </a:rPr>
                <a:t>stedet</a:t>
              </a:r>
              <a:r>
                <a:rPr lang="en-US" sz="2000" b="0" dirty="0">
                  <a:solidFill>
                    <a:srgbClr val="333366"/>
                  </a:solidFill>
                </a:rPr>
                <a:t> for </a:t>
              </a:r>
              <a:r>
                <a:rPr lang="en-US" sz="2000" b="0" dirty="0" smtClean="0">
                  <a:solidFill>
                    <a:srgbClr val="333366"/>
                  </a:solidFill>
                </a:rPr>
                <a:t>          </a:t>
              </a:r>
              <a:r>
                <a:rPr lang="en-US" sz="2000" b="0" dirty="0" err="1" smtClean="0">
                  <a:solidFill>
                    <a:srgbClr val="333366"/>
                  </a:solidFill>
                </a:rPr>
                <a:t>kontrakter</a:t>
              </a:r>
              <a:endParaRPr lang="en-US" sz="2000" b="0" dirty="0">
                <a:solidFill>
                  <a:srgbClr val="333366"/>
                </a:solidFill>
              </a:endParaRPr>
            </a:p>
            <a:p>
              <a:pPr marL="457200" indent="-457200" eaLnBrk="0" hangingPunct="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 b="0" dirty="0">
                  <a:solidFill>
                    <a:srgbClr val="333366"/>
                  </a:solidFill>
                </a:rPr>
                <a:t> </a:t>
              </a:r>
            </a:p>
          </p:txBody>
        </p:sp>
        <p:sp>
          <p:nvSpPr>
            <p:cNvPr id="149512" name="AutoShape 8"/>
            <p:cNvSpPr>
              <a:spLocks noChangeArrowheads="1"/>
            </p:cNvSpPr>
            <p:nvPr/>
          </p:nvSpPr>
          <p:spPr bwMode="auto">
            <a:xfrm>
              <a:off x="720" y="2928"/>
              <a:ext cx="192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685800" y="76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016000" y="1524000"/>
            <a:ext cx="8229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</a:rPr>
              <a:t>Sikringsstrategier</a:t>
            </a:r>
            <a:r>
              <a:rPr lang="en-US" sz="2000" dirty="0">
                <a:solidFill>
                  <a:srgbClr val="333366"/>
                </a:solidFill>
              </a:rPr>
              <a:t>, </a:t>
            </a:r>
            <a:r>
              <a:rPr lang="en-US" sz="2000" dirty="0" err="1">
                <a:solidFill>
                  <a:srgbClr val="333366"/>
                </a:solidFill>
              </a:rPr>
              <a:t>eksempel</a:t>
            </a:r>
            <a:endParaRPr lang="en-US" sz="200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Beregning</a:t>
            </a:r>
            <a:r>
              <a:rPr lang="en-US" sz="2000" b="0" dirty="0">
                <a:solidFill>
                  <a:srgbClr val="333366"/>
                </a:solidFill>
              </a:rPr>
              <a:t> av tap </a:t>
            </a: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sikring</a:t>
            </a:r>
            <a:r>
              <a:rPr lang="en-US" sz="2000" b="0" dirty="0">
                <a:solidFill>
                  <a:srgbClr val="333366"/>
                </a:solidFill>
              </a:rPr>
              <a:t> med </a:t>
            </a:r>
            <a:r>
              <a:rPr lang="en-US" sz="2000" b="0" dirty="0" smtClean="0">
                <a:solidFill>
                  <a:srgbClr val="333366"/>
                </a:solidFill>
              </a:rPr>
              <a:t>13 075 </a:t>
            </a:r>
            <a:r>
              <a:rPr lang="en-US" sz="2000" b="0" dirty="0" err="1">
                <a:solidFill>
                  <a:srgbClr val="333366"/>
                </a:solidFill>
              </a:rPr>
              <a:t>kontrakter</a:t>
            </a:r>
            <a:r>
              <a:rPr lang="en-US" sz="2000" b="0" dirty="0">
                <a:solidFill>
                  <a:srgbClr val="333366"/>
                </a:solidFill>
              </a:rPr>
              <a:t>:</a:t>
            </a:r>
          </a:p>
        </p:txBody>
      </p:sp>
      <p:pic>
        <p:nvPicPr>
          <p:cNvPr id="159748" name="Picture 4" descr="C:\Programfiler\Microsoft Office\Clipart\standard\stddir2\BS0062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990600"/>
            <a:ext cx="1533525" cy="1198563"/>
          </a:xfrm>
          <a:prstGeom prst="rect">
            <a:avLst/>
          </a:prstGeom>
          <a:noFill/>
        </p:spPr>
      </p:pic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990600" y="3352800"/>
            <a:ext cx="8305800" cy="161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Verdifall</a:t>
            </a:r>
            <a:r>
              <a:rPr lang="en-US" sz="2000" b="0" dirty="0">
                <a:solidFill>
                  <a:srgbClr val="333366"/>
                </a:solidFill>
              </a:rPr>
              <a:t> (tap)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r>
              <a:rPr lang="en-US" sz="2000" b="0" dirty="0" smtClean="0">
                <a:solidFill>
                  <a:srgbClr val="333366"/>
                </a:solidFill>
              </a:rPr>
              <a:t>:</a:t>
            </a: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Gevinst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futures </a:t>
            </a:r>
            <a:r>
              <a:rPr lang="en-US" sz="2000" b="0" dirty="0" err="1">
                <a:solidFill>
                  <a:srgbClr val="333366"/>
                </a:solidFill>
              </a:rPr>
              <a:t>kontrakten</a:t>
            </a:r>
            <a:r>
              <a:rPr lang="en-US" sz="2000" b="0" dirty="0" smtClean="0">
                <a:solidFill>
                  <a:srgbClr val="333366"/>
                </a:solidFill>
              </a:rPr>
              <a:t>:</a:t>
            </a:r>
            <a:endParaRPr lang="en-US" sz="2000" baseline="3000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aseline="30000" dirty="0">
              <a:solidFill>
                <a:srgbClr val="333366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Netto</a:t>
            </a:r>
            <a:r>
              <a:rPr lang="en-US" sz="2000" b="0" dirty="0">
                <a:solidFill>
                  <a:srgbClr val="333366"/>
                </a:solidFill>
              </a:rPr>
              <a:t> tap:						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1331640" y="5445224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>
                <a:solidFill>
                  <a:srgbClr val="333366"/>
                </a:solidFill>
              </a:rPr>
              <a:t>	</a:t>
            </a:r>
            <a:r>
              <a:rPr lang="en-US" sz="2000" b="0" dirty="0" err="1">
                <a:solidFill>
                  <a:srgbClr val="333366"/>
                </a:solidFill>
              </a:rPr>
              <a:t>Nettotapet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redusert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fordi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sikringen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nå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tråd</a:t>
            </a:r>
            <a:r>
              <a:rPr lang="en-US" sz="2000" b="0" dirty="0">
                <a:solidFill>
                  <a:srgbClr val="333366"/>
                </a:solidFill>
              </a:rPr>
              <a:t> med </a:t>
            </a:r>
            <a:r>
              <a:rPr lang="en-US" sz="2000" b="0" dirty="0" err="1">
                <a:solidFill>
                  <a:srgbClr val="333366"/>
                </a:solidFill>
              </a:rPr>
              <a:t>risikoen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porteføljen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>
            <a:off x="1143000" y="5318125"/>
            <a:ext cx="457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685800" y="76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7. Futures kontrakter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build="p" autoUpdateAnimBg="0"/>
      <p:bldP spid="159750" grpId="0" autoUpdateAnimBg="0"/>
      <p:bldP spid="1597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539552" y="54868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8. Opsjoner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869752" y="131068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rgbClr val="333366"/>
                </a:solidFill>
              </a:rPr>
              <a:t>Opsjoner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aksjer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settes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sammen</a:t>
            </a:r>
            <a:r>
              <a:rPr lang="en-US" sz="2000" b="0" dirty="0">
                <a:solidFill>
                  <a:srgbClr val="333366"/>
                </a:solidFill>
              </a:rPr>
              <a:t> for å </a:t>
            </a:r>
            <a:r>
              <a:rPr lang="en-US" sz="2000" b="0" dirty="0" err="1">
                <a:solidFill>
                  <a:srgbClr val="333366"/>
                </a:solidFill>
              </a:rPr>
              <a:t>lage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ønskede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avkastningsmønstre</a:t>
            </a:r>
            <a:r>
              <a:rPr lang="en-US" sz="2000" b="0" dirty="0">
                <a:solidFill>
                  <a:srgbClr val="333366"/>
                </a:solidFill>
              </a:rPr>
              <a:t>.  </a:t>
            </a:r>
            <a:r>
              <a:rPr lang="en-US" sz="2000" b="0" dirty="0" err="1">
                <a:solidFill>
                  <a:srgbClr val="333366"/>
                </a:solidFill>
              </a:rPr>
              <a:t>Opsjoner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derfor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brukes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sikringsøyemed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174552" y="2377480"/>
            <a:ext cx="767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568325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Eksempel</a:t>
            </a:r>
            <a:r>
              <a:rPr lang="en-US" sz="2000" b="0">
                <a:solidFill>
                  <a:srgbClr val="333366"/>
                </a:solidFill>
              </a:rPr>
              <a:t> – En aksje har i dag en kurs på 85,-.  Det omsettes opsjoner på aksjen som følger:</a:t>
            </a:r>
          </a:p>
          <a:p>
            <a:pPr defTabSz="568325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Kjøpsopsjon med forfall om  2 måneder:	I = 85,-	  K = 10,-</a:t>
            </a:r>
          </a:p>
          <a:p>
            <a:pPr defTabSz="568325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Salgsopsjon med forfall om  2 måneder:	I = 85,-	  S =    8,50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755452" y="4145955"/>
            <a:ext cx="8229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FF3300"/>
                </a:solidFill>
                <a:latin typeface="Monotype Sorts" pitchFamily="2" charset="2"/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Eksempler på sikringsstrategier: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b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- protective put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- covered call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- partially covered call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	- ratio write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 autoUpdateAnimBg="0"/>
      <p:bldP spid="15053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844352" y="15240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Sikringsstrategier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– protective put:  Investor </a:t>
            </a:r>
            <a:r>
              <a:rPr lang="en-US" sz="2000" b="0" dirty="0" err="1">
                <a:solidFill>
                  <a:srgbClr val="333366"/>
                </a:solidFill>
              </a:rPr>
              <a:t>eier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aksjen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kjøper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salgsopsjoner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dem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653852" y="2971800"/>
            <a:ext cx="2209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Investor er sikret mot store prisfall, men høster fordelen ved økte priser</a:t>
            </a:r>
          </a:p>
        </p:txBody>
      </p:sp>
      <p:graphicFrame>
        <p:nvGraphicFramePr>
          <p:cNvPr id="151559" name="Object 7"/>
          <p:cNvGraphicFramePr>
            <a:graphicFrameLocks noChangeAspect="1"/>
          </p:cNvGraphicFramePr>
          <p:nvPr/>
        </p:nvGraphicFramePr>
        <p:xfrm>
          <a:off x="2596952" y="2362200"/>
          <a:ext cx="6138863" cy="3527425"/>
        </p:xfrm>
        <a:graphic>
          <a:graphicData uri="http://schemas.openxmlformats.org/presentationml/2006/ole">
            <p:oleObj spid="_x0000_s151565" name="Diagram" r:id="rId4" imgW="5580000" imgH="3206160" progId="Excel.Sheet.8">
              <p:embed/>
            </p:oleObj>
          </a:graphicData>
        </a:graphic>
      </p:graphicFrame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539552" y="76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8. Opsjoner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810444" y="15240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Sikringsstrategier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– covered call:  Investor </a:t>
            </a:r>
            <a:r>
              <a:rPr lang="en-US" sz="2000" b="0" dirty="0" err="1">
                <a:solidFill>
                  <a:srgbClr val="333366"/>
                </a:solidFill>
              </a:rPr>
              <a:t>eier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aksjen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skriver</a:t>
            </a:r>
            <a:r>
              <a:rPr lang="en-US" sz="2000" b="0" dirty="0">
                <a:solidFill>
                  <a:srgbClr val="333366"/>
                </a:solidFill>
              </a:rPr>
              <a:t> out-of-the-money </a:t>
            </a:r>
            <a:r>
              <a:rPr lang="en-US" sz="2000" b="0" dirty="0" err="1">
                <a:solidFill>
                  <a:srgbClr val="333366"/>
                </a:solidFill>
              </a:rPr>
              <a:t>eller</a:t>
            </a:r>
            <a:r>
              <a:rPr lang="en-US" sz="2000" b="0" dirty="0">
                <a:solidFill>
                  <a:srgbClr val="333366"/>
                </a:solidFill>
              </a:rPr>
              <a:t> at-the-money </a:t>
            </a:r>
            <a:r>
              <a:rPr lang="en-US" sz="2000" b="0" dirty="0" err="1">
                <a:solidFill>
                  <a:srgbClr val="333366"/>
                </a:solidFill>
              </a:rPr>
              <a:t>kjøpsopsjoner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dem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670744" y="3200400"/>
            <a:ext cx="198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Strategien utnytter tro på stabile eller svakt stigende priser</a:t>
            </a:r>
          </a:p>
        </p:txBody>
      </p:sp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2601144" y="2590800"/>
          <a:ext cx="6096000" cy="3502025"/>
        </p:xfrm>
        <a:graphic>
          <a:graphicData uri="http://schemas.openxmlformats.org/presentationml/2006/ole">
            <p:oleObj spid="_x0000_s152590" name="Diagram" r:id="rId4" imgW="5580000" imgH="3206160" progId="Excel.Sheet.8">
              <p:embed/>
            </p:oleObj>
          </a:graphicData>
        </a:graphic>
      </p:graphicFrame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67544" y="76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8. Opsjoner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700336" y="131068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Sikringsstrategier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– partially covered call:  </a:t>
            </a:r>
            <a:r>
              <a:rPr lang="en-US" sz="2000" b="0" dirty="0" err="1">
                <a:solidFill>
                  <a:srgbClr val="333366"/>
                </a:solidFill>
              </a:rPr>
              <a:t>Som</a:t>
            </a:r>
            <a:r>
              <a:rPr lang="en-US" sz="2000" b="0" dirty="0">
                <a:solidFill>
                  <a:srgbClr val="333366"/>
                </a:solidFill>
              </a:rPr>
              <a:t> covered call, men investor </a:t>
            </a:r>
            <a:r>
              <a:rPr lang="en-US" sz="2000" b="0" dirty="0" err="1">
                <a:solidFill>
                  <a:srgbClr val="333366"/>
                </a:solidFill>
              </a:rPr>
              <a:t>selger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u="sng" dirty="0" err="1">
                <a:solidFill>
                  <a:srgbClr val="333366"/>
                </a:solidFill>
              </a:rPr>
              <a:t>færre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kjøpsopsjoner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antall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aksjer</a:t>
            </a:r>
            <a:r>
              <a:rPr lang="en-US" sz="2000" b="0" dirty="0">
                <a:solidFill>
                  <a:srgbClr val="333366"/>
                </a:solidFill>
              </a:rPr>
              <a:t> investor </a:t>
            </a:r>
            <a:r>
              <a:rPr lang="en-US" sz="2000" b="0" dirty="0" err="1">
                <a:solidFill>
                  <a:srgbClr val="333366"/>
                </a:solidFill>
              </a:rPr>
              <a:t>eier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471736" y="2787055"/>
            <a:ext cx="2438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Jo færre kjøpsopsjoner som skrives i forhold til antall aksjer investor eier, desto mindre er tapsreduksjonen ved kursfall</a:t>
            </a:r>
          </a:p>
        </p:txBody>
      </p:sp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2656136" y="2377480"/>
          <a:ext cx="6172200" cy="3546475"/>
        </p:xfrm>
        <a:graphic>
          <a:graphicData uri="http://schemas.openxmlformats.org/presentationml/2006/ole">
            <p:oleObj spid="_x0000_s153613" name="Diagram" r:id="rId4" imgW="5973840" imgH="3150000" progId="Excel.Sheet.8">
              <p:embed/>
            </p:oleObj>
          </a:graphicData>
        </a:graphic>
      </p:graphicFrame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395536" y="54868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8. Opsjoner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996752" y="1238672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Sikringsstrategier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b="0" dirty="0">
                <a:solidFill>
                  <a:srgbClr val="333366"/>
                </a:solidFill>
              </a:rPr>
              <a:t>– ratio write:  </a:t>
            </a:r>
            <a:r>
              <a:rPr lang="en-US" sz="2000" b="0" dirty="0" err="1">
                <a:solidFill>
                  <a:srgbClr val="333366"/>
                </a:solidFill>
              </a:rPr>
              <a:t>Som</a:t>
            </a:r>
            <a:r>
              <a:rPr lang="en-US" sz="2000" b="0" dirty="0">
                <a:solidFill>
                  <a:srgbClr val="333366"/>
                </a:solidFill>
              </a:rPr>
              <a:t> covered call, men investor </a:t>
            </a:r>
            <a:r>
              <a:rPr lang="en-US" sz="2000" b="0" dirty="0" err="1">
                <a:solidFill>
                  <a:srgbClr val="333366"/>
                </a:solidFill>
              </a:rPr>
              <a:t>selger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u="sng" dirty="0" err="1">
                <a:solidFill>
                  <a:srgbClr val="333366"/>
                </a:solidFill>
              </a:rPr>
              <a:t>flere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kjøpsopsjoner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antall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aksjer</a:t>
            </a:r>
            <a:r>
              <a:rPr lang="en-US" sz="2000" b="0" dirty="0">
                <a:solidFill>
                  <a:srgbClr val="333366"/>
                </a:solidFill>
              </a:rPr>
              <a:t> investor </a:t>
            </a:r>
            <a:r>
              <a:rPr lang="en-US" sz="2000" b="0" dirty="0" err="1">
                <a:solidFill>
                  <a:srgbClr val="333366"/>
                </a:solidFill>
              </a:rPr>
              <a:t>eier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768152" y="2610272"/>
            <a:ext cx="2209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Investor er sikret en viss gevinst uansett hvilken retning markedet beveger seg, gitt at bevegelsene ikke er for store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539552" y="6031335"/>
            <a:ext cx="7467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0" dirty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1600" b="0" dirty="0" err="1">
                <a:solidFill>
                  <a:srgbClr val="333366"/>
                </a:solidFill>
              </a:rPr>
              <a:t>Flere</a:t>
            </a:r>
            <a:r>
              <a:rPr lang="en-US" sz="1600" b="0" dirty="0">
                <a:solidFill>
                  <a:srgbClr val="333366"/>
                </a:solidFill>
              </a:rPr>
              <a:t> </a:t>
            </a:r>
            <a:r>
              <a:rPr lang="en-US" sz="1600" b="0" dirty="0" err="1">
                <a:solidFill>
                  <a:srgbClr val="333366"/>
                </a:solidFill>
              </a:rPr>
              <a:t>eksempler</a:t>
            </a:r>
            <a:r>
              <a:rPr lang="en-US" sz="1600" b="0" dirty="0">
                <a:solidFill>
                  <a:srgbClr val="333366"/>
                </a:solidFill>
              </a:rPr>
              <a:t> </a:t>
            </a:r>
            <a:r>
              <a:rPr lang="en-US" sz="1600" b="0" dirty="0" err="1">
                <a:solidFill>
                  <a:srgbClr val="333366"/>
                </a:solidFill>
              </a:rPr>
              <a:t>finnes</a:t>
            </a:r>
            <a:r>
              <a:rPr lang="en-US" sz="1600" b="0" dirty="0">
                <a:solidFill>
                  <a:srgbClr val="333366"/>
                </a:solidFill>
              </a:rPr>
              <a:t> </a:t>
            </a:r>
            <a:r>
              <a:rPr lang="en-US" sz="1600" b="0" dirty="0" err="1">
                <a:solidFill>
                  <a:srgbClr val="333366"/>
                </a:solidFill>
              </a:rPr>
              <a:t>på</a:t>
            </a:r>
            <a:r>
              <a:rPr lang="en-US" sz="1600" b="0" i="1" dirty="0">
                <a:solidFill>
                  <a:srgbClr val="333366"/>
                </a:solidFill>
              </a:rPr>
              <a:t> </a:t>
            </a:r>
            <a:r>
              <a:rPr lang="en-US" sz="1600" b="0" i="1" dirty="0" smtClean="0">
                <a:solidFill>
                  <a:srgbClr val="333366"/>
                </a:solidFill>
              </a:rPr>
              <a:t>www.fagbokforlaget.no/finansiellokonomi</a:t>
            </a:r>
            <a:endParaRPr lang="en-US" sz="1600" b="0" dirty="0">
              <a:solidFill>
                <a:srgbClr val="333366"/>
              </a:solidFill>
            </a:endParaRPr>
          </a:p>
        </p:txBody>
      </p:sp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2977952" y="2305472"/>
          <a:ext cx="6019800" cy="3459163"/>
        </p:xfrm>
        <a:graphic>
          <a:graphicData uri="http://schemas.openxmlformats.org/presentationml/2006/ole">
            <p:oleObj spid="_x0000_s154637" name="Diagram" r:id="rId4" imgW="5580000" imgH="3206160" progId="Excel.Sheet.8">
              <p:embed/>
            </p:oleObj>
          </a:graphicData>
        </a:graphic>
      </p:graphicFrame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615752" y="476672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8. Opsjoner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624136" y="332656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9. Swaps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916236" y="1058144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</a:rPr>
              <a:t>Swap </a:t>
            </a:r>
            <a:r>
              <a:rPr lang="en-US" sz="2000" b="0" dirty="0">
                <a:solidFill>
                  <a:srgbClr val="333366"/>
                </a:solidFill>
              </a:rPr>
              <a:t>– </a:t>
            </a:r>
            <a:r>
              <a:rPr lang="en-US" sz="2000" b="0" dirty="0" err="1">
                <a:solidFill>
                  <a:srgbClr val="333366"/>
                </a:solidFill>
              </a:rPr>
              <a:t>bytteavtale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700336" y="1489944"/>
            <a:ext cx="830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De vanligste swapper er rente- og valutaswapper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408236" y="1932856"/>
            <a:ext cx="8305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>
                <a:solidFill>
                  <a:srgbClr val="333366"/>
                </a:solidFill>
              </a:rPr>
              <a:t>Eksempel</a:t>
            </a:r>
            <a:r>
              <a:rPr lang="en-US" sz="2000" b="0">
                <a:solidFill>
                  <a:srgbClr val="333366"/>
                </a:solidFill>
              </a:rPr>
              <a:t> – SparBank ønsker å låne 50 mill. kr som et 5-års lån til flytende rente i kapitalmarkedet for å finansiere sine flytende rente utlån.  Lånebetingelsene er 3 mnd. NIBOR + 30 bp (30 basispunkter = 0,30%).  Alternativt kan banken låne til 5,80% fast rente over hele låneperioden.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Industribedriften Lampeland har et finansieringsbehov på 50 mill. kr på 5 år som de ønsker på fast rente betingelser.  Selskapet har tilbud om lån på 6,40% fast rente eller 3 mnd. NIBOR + 50 bp.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 b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Kreditorbanken er mellommann i en renteswap.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408236" y="4752256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>
                <a:solidFill>
                  <a:srgbClr val="333366"/>
                </a:solidFill>
              </a:rPr>
              <a:t>Noen noteringer fra rentemarkedet:</a:t>
            </a:r>
            <a:r>
              <a:rPr lang="en-US" sz="2000" b="0">
                <a:solidFill>
                  <a:srgbClr val="333366"/>
                </a:solidFill>
              </a:rPr>
              <a:t>	    3 mnd. NIBOR:      5,00%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5 års rente statsobligasjoner:	5,70%	    Kjøper-selger spread (bp): 62 – 78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08236" y="5590456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Kreditorbanken </a:t>
            </a:r>
            <a:r>
              <a:rPr lang="en-US" sz="2000" b="0" u="sng">
                <a:solidFill>
                  <a:srgbClr val="333366"/>
                </a:solidFill>
              </a:rPr>
              <a:t>betaler</a:t>
            </a:r>
            <a:r>
              <a:rPr lang="en-US" sz="2000" b="0">
                <a:solidFill>
                  <a:srgbClr val="333366"/>
                </a:solidFill>
              </a:rPr>
              <a:t> fast rente og mottar NIBOR: 5,00% + 0,62% = 5,62%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  <a:latin typeface="Monotype Sorts" pitchFamily="2" charset="2"/>
              </a:rPr>
              <a:t>	</a:t>
            </a:r>
            <a:r>
              <a:rPr lang="en-US" sz="2000" b="0">
                <a:solidFill>
                  <a:srgbClr val="333366"/>
                </a:solidFill>
              </a:rPr>
              <a:t>Kreditorbanken </a:t>
            </a:r>
            <a:r>
              <a:rPr lang="en-US" sz="2000" b="0" u="sng">
                <a:solidFill>
                  <a:srgbClr val="333366"/>
                </a:solidFill>
              </a:rPr>
              <a:t>mottar</a:t>
            </a:r>
            <a:r>
              <a:rPr lang="en-US" sz="2000" b="0">
                <a:solidFill>
                  <a:srgbClr val="333366"/>
                </a:solidFill>
              </a:rPr>
              <a:t> fast rente og betaler NIBOR: 5,00% + 0,78% = 5,87%</a:t>
            </a: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395536" y="5785719"/>
            <a:ext cx="3048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utoUpdateAnimBg="0"/>
      <p:bldP spid="155655" grpId="0" autoUpdateAnimBg="0"/>
      <p:bldP spid="1556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23528" y="1278930"/>
            <a:ext cx="7620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	Eksempel </a:t>
            </a:r>
            <a:r>
              <a:rPr lang="en-US" sz="2000" b="0">
                <a:solidFill>
                  <a:srgbClr val="333366"/>
                </a:solidFill>
              </a:rPr>
              <a:t>– SparBank og Lampeland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	Lampeland har en relativ fordel i markedet for flytende rente.  SparBank har en relativ fordel i markedet for fast rente.  Partene inngår derfor swapavtale med Kreditorbanken som mellommann.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856928" y="309503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114103" y="3385543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SparBank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2685728" y="306328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NIBOR flatt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3981128" y="309503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4057328" y="339983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Kreditorbanken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7105328" y="309503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7410128" y="339983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Lampeland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5733728" y="308074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NIBOR flatt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2533328" y="339983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>
            <a:off x="5657528" y="339983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>
            <a:off x="5657528" y="385703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5809928" y="352048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5,78% fast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2685728" y="3523655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5,62% fast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92" name="Line 20"/>
          <p:cNvSpPr>
            <a:spLocks noChangeShapeType="1"/>
          </p:cNvSpPr>
          <p:nvPr/>
        </p:nvSpPr>
        <p:spPr bwMode="auto">
          <a:xfrm>
            <a:off x="2533328" y="385703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856928" y="507623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856928" y="5076230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50 mill. kr. i obligasjoner til 5,80% fast rente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95" name="Line 23"/>
          <p:cNvSpPr>
            <a:spLocks noChangeShapeType="1"/>
          </p:cNvSpPr>
          <p:nvPr/>
        </p:nvSpPr>
        <p:spPr bwMode="auto">
          <a:xfrm flipV="1">
            <a:off x="1695128" y="408563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7181528" y="5076230"/>
            <a:ext cx="1676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56697" name="Rectangle 25"/>
          <p:cNvSpPr>
            <a:spLocks noChangeArrowheads="1"/>
          </p:cNvSpPr>
          <p:nvPr/>
        </p:nvSpPr>
        <p:spPr bwMode="auto">
          <a:xfrm>
            <a:off x="7181528" y="5047655"/>
            <a:ext cx="1676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50 mill. kr. i flytende rente lån til NIBOR + 50 bp.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698" name="Line 26"/>
          <p:cNvSpPr>
            <a:spLocks noChangeShapeType="1"/>
          </p:cNvSpPr>
          <p:nvPr/>
        </p:nvSpPr>
        <p:spPr bwMode="auto">
          <a:xfrm flipV="1">
            <a:off x="8019728" y="408563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56699" name="Rectangle 27"/>
          <p:cNvSpPr>
            <a:spLocks noChangeArrowheads="1"/>
          </p:cNvSpPr>
          <p:nvPr/>
        </p:nvSpPr>
        <p:spPr bwMode="auto">
          <a:xfrm>
            <a:off x="1695128" y="431423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5,80% fast rente til långiver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6114728" y="431423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66"/>
                </a:solidFill>
              </a:rPr>
              <a:t>NIBOR + 50 bp. til långiver</a:t>
            </a:r>
            <a:endParaRPr lang="nb-NO" sz="1600">
              <a:solidFill>
                <a:srgbClr val="333366"/>
              </a:solidFill>
            </a:endParaRPr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475928" y="54868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9. Swaps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1" name="Object 11"/>
          <p:cNvGraphicFramePr>
            <a:graphicFrameLocks noChangeAspect="1"/>
          </p:cNvGraphicFramePr>
          <p:nvPr/>
        </p:nvGraphicFramePr>
        <p:xfrm>
          <a:off x="6156176" y="808112"/>
          <a:ext cx="2438400" cy="1828800"/>
        </p:xfrm>
        <a:graphic>
          <a:graphicData uri="http://schemas.openxmlformats.org/presentationml/2006/ole">
            <p:oleObj spid="_x0000_s163857" name="Slide" r:id="rId4" imgW="4448175" imgH="3335338" progId="PowerPoint.Slide.8">
              <p:embed/>
            </p:oleObj>
          </a:graphicData>
        </a:graphic>
      </p:graphicFrame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772344" y="1078781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</a:rPr>
              <a:t>Eksempel </a:t>
            </a:r>
            <a:r>
              <a:rPr lang="en-US" sz="2000" b="0">
                <a:solidFill>
                  <a:srgbClr val="333366"/>
                </a:solidFill>
              </a:rPr>
              <a:t>– SparBank og Lampeland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Hva har partene tjent på ordningen?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772344" y="1915394"/>
            <a:ext cx="83058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SparBank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betaler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markedet</a:t>
            </a:r>
            <a:r>
              <a:rPr lang="en-US" sz="2000" b="0" dirty="0">
                <a:solidFill>
                  <a:srgbClr val="333366"/>
                </a:solidFill>
              </a:rPr>
              <a:t>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SparBank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mottar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swap			</a:t>
            </a:r>
            <a:endParaRPr lang="en-US" sz="2000" b="0" dirty="0" smtClean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 smtClean="0">
                <a:solidFill>
                  <a:srgbClr val="333366"/>
                </a:solidFill>
              </a:rPr>
              <a:t>SparBank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betaler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swap	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Netto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lånebetingelser</a:t>
            </a:r>
            <a:r>
              <a:rPr lang="en-US" sz="2000" b="0" dirty="0">
                <a:solidFill>
                  <a:srgbClr val="333366"/>
                </a:solidFill>
              </a:rPr>
              <a:t> med swap		</a:t>
            </a:r>
            <a:endParaRPr lang="en-US" sz="2000" b="0" dirty="0" smtClean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 smtClean="0">
                <a:solidFill>
                  <a:srgbClr val="333366"/>
                </a:solidFill>
              </a:rPr>
              <a:t>Netto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lånebetingelser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uten</a:t>
            </a:r>
            <a:r>
              <a:rPr lang="en-US" sz="2000" b="0" dirty="0">
                <a:solidFill>
                  <a:srgbClr val="333366"/>
                </a:solidFill>
              </a:rPr>
              <a:t> swap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</a:rPr>
              <a:t>Gevinst</a:t>
            </a:r>
            <a:r>
              <a:rPr lang="en-US" sz="2000" dirty="0">
                <a:solidFill>
                  <a:srgbClr val="333366"/>
                </a:solidFill>
              </a:rPr>
              <a:t>						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772344" y="3852144"/>
            <a:ext cx="83058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Lampeland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betaler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markedet</a:t>
            </a:r>
            <a:r>
              <a:rPr lang="en-US" sz="2000" b="0" dirty="0">
                <a:solidFill>
                  <a:srgbClr val="333366"/>
                </a:solidFill>
              </a:rPr>
              <a:t>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Lampeland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mottar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swap	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Lampeland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betaler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swap	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Netto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lånebetingelser</a:t>
            </a:r>
            <a:r>
              <a:rPr lang="en-US" sz="2000" b="0" dirty="0">
                <a:solidFill>
                  <a:srgbClr val="333366"/>
                </a:solidFill>
              </a:rPr>
              <a:t> med swap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Netto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lånebetingelser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uten</a:t>
            </a:r>
            <a:r>
              <a:rPr lang="en-US" sz="2000" b="0" dirty="0">
                <a:solidFill>
                  <a:srgbClr val="333366"/>
                </a:solidFill>
              </a:rPr>
              <a:t> swap		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</a:rPr>
              <a:t>Gevinst</a:t>
            </a:r>
            <a:r>
              <a:rPr lang="en-US" sz="2000" dirty="0">
                <a:solidFill>
                  <a:srgbClr val="333366"/>
                </a:solidFill>
              </a:rPr>
              <a:t>						   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772344" y="5985744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err="1">
                <a:solidFill>
                  <a:srgbClr val="333366"/>
                </a:solidFill>
              </a:rPr>
              <a:t>Kreditorbankens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fortjeneste</a:t>
            </a:r>
            <a:r>
              <a:rPr lang="en-US" sz="2000" b="0" dirty="0">
                <a:solidFill>
                  <a:srgbClr val="333366"/>
                </a:solidFill>
              </a:rPr>
              <a:t>	</a:t>
            </a: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467544" y="332656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9. Swaps (forts.)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3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3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build="p" autoUpdateAnimBg="0"/>
      <p:bldP spid="163848" grpId="0" build="p" autoUpdateAnimBg="0"/>
      <p:bldP spid="1638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620688"/>
            <a:ext cx="81534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838200" indent="-838200" algn="l"/>
            <a:r>
              <a:rPr lang="en-US" sz="2400" b="1">
                <a:solidFill>
                  <a:srgbClr val="333366"/>
                </a:solidFill>
              </a:rPr>
              <a:t>1.  Hvorfor risikostyring?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idx="4294967295"/>
          </p:nvPr>
        </p:nvSpPr>
        <p:spPr bwMode="auto">
          <a:xfrm>
            <a:off x="848544" y="1458888"/>
            <a:ext cx="8229600" cy="1828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Risikostyring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endParaRPr lang="en-US" sz="2000" dirty="0">
              <a:solidFill>
                <a:srgbClr val="333366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333366"/>
                </a:solidFill>
              </a:rPr>
              <a:t>		- </a:t>
            </a:r>
            <a:r>
              <a:rPr lang="en-US" sz="2000" dirty="0" err="1">
                <a:solidFill>
                  <a:srgbClr val="333366"/>
                </a:solidFill>
              </a:rPr>
              <a:t>Identifiser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usikkerhet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som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kan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få</a:t>
            </a:r>
            <a:r>
              <a:rPr lang="en-US" sz="2000" dirty="0">
                <a:solidFill>
                  <a:srgbClr val="333366"/>
                </a:solidFill>
              </a:rPr>
              <a:t> store negative </a:t>
            </a:r>
            <a:r>
              <a:rPr lang="en-US" sz="2000" dirty="0" err="1">
                <a:solidFill>
                  <a:srgbClr val="333366"/>
                </a:solidFill>
              </a:rPr>
              <a:t>konsekvenser</a:t>
            </a:r>
            <a:endParaRPr lang="en-US" sz="2000" dirty="0">
              <a:solidFill>
                <a:srgbClr val="333366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333366"/>
                </a:solidFill>
              </a:rPr>
              <a:t>		- Ta </a:t>
            </a:r>
            <a:r>
              <a:rPr lang="en-US" sz="2000" dirty="0" err="1">
                <a:solidFill>
                  <a:srgbClr val="333366"/>
                </a:solidFill>
              </a:rPr>
              <a:t>forholdsregler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som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eliminerer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eller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reduserer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skadeomfanget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333366"/>
                </a:solidFill>
              </a:rPr>
              <a:t>		  </a:t>
            </a:r>
            <a:r>
              <a:rPr lang="en-US" sz="2000" dirty="0" err="1">
                <a:solidFill>
                  <a:srgbClr val="333366"/>
                </a:solidFill>
              </a:rPr>
              <a:t>dersom</a:t>
            </a:r>
            <a:r>
              <a:rPr lang="en-US" sz="2000" dirty="0">
                <a:solidFill>
                  <a:srgbClr val="333366"/>
                </a:solidFill>
              </a:rPr>
              <a:t> negative </a:t>
            </a:r>
            <a:r>
              <a:rPr lang="en-US" sz="2000" dirty="0" err="1">
                <a:solidFill>
                  <a:srgbClr val="333366"/>
                </a:solidFill>
              </a:rPr>
              <a:t>begivenheter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inntreffer</a:t>
            </a:r>
            <a:endParaRPr lang="en-US" sz="2000" dirty="0">
              <a:solidFill>
                <a:srgbClr val="333366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848544" y="3592488"/>
            <a:ext cx="8229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333366"/>
                </a:solidFill>
              </a:rPr>
              <a:t>I </a:t>
            </a:r>
            <a:r>
              <a:rPr lang="en-US" sz="2000" b="0" dirty="0" err="1">
                <a:solidFill>
                  <a:srgbClr val="333366"/>
                </a:solidFill>
              </a:rPr>
              <a:t>perfekte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kapitalmarkeder</a:t>
            </a:r>
            <a:endParaRPr lang="en-US" sz="2000" b="0" dirty="0">
              <a:solidFill>
                <a:srgbClr val="3333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333366"/>
                </a:solidFill>
              </a:rPr>
              <a:t>		- </a:t>
            </a:r>
            <a:r>
              <a:rPr lang="en-US" sz="2000" b="0" dirty="0" err="1">
                <a:solidFill>
                  <a:srgbClr val="333366"/>
                </a:solidFill>
              </a:rPr>
              <a:t>Risikostyring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tilføre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eierne</a:t>
            </a:r>
            <a:r>
              <a:rPr lang="en-US" sz="2000" b="0" dirty="0">
                <a:solidFill>
                  <a:srgbClr val="333366"/>
                </a:solidFill>
              </a:rPr>
              <a:t> verdi; </a:t>
            </a:r>
            <a:r>
              <a:rPr lang="en-US" sz="2000" b="0" dirty="0" err="1">
                <a:solidFill>
                  <a:srgbClr val="333366"/>
                </a:solidFill>
              </a:rPr>
              <a:t>eierne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gjøre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dette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selv</a:t>
            </a:r>
            <a:endParaRPr lang="en-US" sz="2000" b="0" dirty="0">
              <a:solidFill>
                <a:srgbClr val="333366"/>
              </a:solidFill>
            </a:endParaRPr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6133332" y="5116488"/>
            <a:ext cx="1725612" cy="1046163"/>
            <a:chOff x="3936" y="3360"/>
            <a:chExt cx="1087" cy="659"/>
          </a:xfrm>
        </p:grpSpPr>
        <p:grpSp>
          <p:nvGrpSpPr>
            <p:cNvPr id="33808" name="Group 16"/>
            <p:cNvGrpSpPr>
              <a:grpSpLocks/>
            </p:cNvGrpSpPr>
            <p:nvPr/>
          </p:nvGrpSpPr>
          <p:grpSpPr bwMode="auto">
            <a:xfrm>
              <a:off x="3936" y="3360"/>
              <a:ext cx="1087" cy="659"/>
              <a:chOff x="3744" y="3360"/>
              <a:chExt cx="1087" cy="659"/>
            </a:xfrm>
          </p:grpSpPr>
          <p:pic>
            <p:nvPicPr>
              <p:cNvPr id="33809" name="Picture 17" descr="C:\Programfiler\Microsoft Office\Clipart\standard\stddir2\BS00503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7" y="3360"/>
                <a:ext cx="694" cy="659"/>
              </a:xfrm>
              <a:prstGeom prst="rect">
                <a:avLst/>
              </a:prstGeom>
              <a:noFill/>
            </p:spPr>
          </p:pic>
          <p:sp>
            <p:nvSpPr>
              <p:cNvPr id="33810" name="Rectangle 18"/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7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1F7B3E"/>
                    </a:solidFill>
                    <a:latin typeface="Bernard MT Condensed" pitchFamily="18" charset="0"/>
                  </a:rPr>
                  <a:t>Høy risiko</a:t>
                </a:r>
                <a:endParaRPr lang="nb-NO" sz="1800">
                  <a:solidFill>
                    <a:srgbClr val="1F7B3E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811" name="Group 19"/>
            <p:cNvGrpSpPr>
              <a:grpSpLocks/>
            </p:cNvGrpSpPr>
            <p:nvPr/>
          </p:nvGrpSpPr>
          <p:grpSpPr bwMode="auto">
            <a:xfrm>
              <a:off x="4848" y="3491"/>
              <a:ext cx="160" cy="301"/>
              <a:chOff x="1152" y="2880"/>
              <a:chExt cx="343" cy="679"/>
            </a:xfrm>
          </p:grpSpPr>
          <p:sp>
            <p:nvSpPr>
              <p:cNvPr id="33812" name="Freeform 20"/>
              <p:cNvSpPr>
                <a:spLocks/>
              </p:cNvSpPr>
              <p:nvPr/>
            </p:nvSpPr>
            <p:spPr bwMode="auto">
              <a:xfrm>
                <a:off x="1211" y="3465"/>
                <a:ext cx="265" cy="94"/>
              </a:xfrm>
              <a:custGeom>
                <a:avLst/>
                <a:gdLst/>
                <a:ahLst/>
                <a:cxnLst>
                  <a:cxn ang="0">
                    <a:pos x="137" y="183"/>
                  </a:cxn>
                  <a:cxn ang="0">
                    <a:pos x="100" y="178"/>
                  </a:cxn>
                  <a:cxn ang="0">
                    <a:pos x="65" y="174"/>
                  </a:cxn>
                  <a:cxn ang="0">
                    <a:pos x="31" y="168"/>
                  </a:cxn>
                  <a:cxn ang="0">
                    <a:pos x="4" y="141"/>
                  </a:cxn>
                  <a:cxn ang="0">
                    <a:pos x="0" y="65"/>
                  </a:cxn>
                  <a:cxn ang="0">
                    <a:pos x="19" y="27"/>
                  </a:cxn>
                  <a:cxn ang="0">
                    <a:pos x="55" y="16"/>
                  </a:cxn>
                  <a:cxn ang="0">
                    <a:pos x="93" y="11"/>
                  </a:cxn>
                  <a:cxn ang="0">
                    <a:pos x="134" y="8"/>
                  </a:cxn>
                  <a:cxn ang="0">
                    <a:pos x="176" y="5"/>
                  </a:cxn>
                  <a:cxn ang="0">
                    <a:pos x="218" y="4"/>
                  </a:cxn>
                  <a:cxn ang="0">
                    <a:pos x="263" y="2"/>
                  </a:cxn>
                  <a:cxn ang="0">
                    <a:pos x="307" y="1"/>
                  </a:cxn>
                  <a:cxn ang="0">
                    <a:pos x="352" y="0"/>
                  </a:cxn>
                  <a:cxn ang="0">
                    <a:pos x="397" y="2"/>
                  </a:cxn>
                  <a:cxn ang="0">
                    <a:pos x="442" y="7"/>
                  </a:cxn>
                  <a:cxn ang="0">
                    <a:pos x="484" y="13"/>
                  </a:cxn>
                  <a:cxn ang="0">
                    <a:pos x="522" y="42"/>
                  </a:cxn>
                  <a:cxn ang="0">
                    <a:pos x="528" y="110"/>
                  </a:cxn>
                  <a:cxn ang="0">
                    <a:pos x="520" y="151"/>
                  </a:cxn>
                  <a:cxn ang="0">
                    <a:pos x="498" y="162"/>
                  </a:cxn>
                  <a:cxn ang="0">
                    <a:pos x="474" y="170"/>
                  </a:cxn>
                  <a:cxn ang="0">
                    <a:pos x="450" y="176"/>
                  </a:cxn>
                  <a:cxn ang="0">
                    <a:pos x="433" y="179"/>
                  </a:cxn>
                  <a:cxn ang="0">
                    <a:pos x="407" y="181"/>
                  </a:cxn>
                  <a:cxn ang="0">
                    <a:pos x="370" y="183"/>
                  </a:cxn>
                  <a:cxn ang="0">
                    <a:pos x="326" y="185"/>
                  </a:cxn>
                  <a:cxn ang="0">
                    <a:pos x="278" y="187"/>
                  </a:cxn>
                  <a:cxn ang="0">
                    <a:pos x="233" y="189"/>
                  </a:cxn>
                  <a:cxn ang="0">
                    <a:pos x="193" y="189"/>
                  </a:cxn>
                  <a:cxn ang="0">
                    <a:pos x="164" y="186"/>
                  </a:cxn>
                </a:cxnLst>
                <a:rect l="0" t="0" r="r" b="b"/>
                <a:pathLst>
                  <a:path w="528" h="189">
                    <a:moveTo>
                      <a:pt x="155" y="185"/>
                    </a:moveTo>
                    <a:lnTo>
                      <a:pt x="137" y="183"/>
                    </a:lnTo>
                    <a:lnTo>
                      <a:pt x="118" y="181"/>
                    </a:lnTo>
                    <a:lnTo>
                      <a:pt x="100" y="178"/>
                    </a:lnTo>
                    <a:lnTo>
                      <a:pt x="83" y="176"/>
                    </a:lnTo>
                    <a:lnTo>
                      <a:pt x="65" y="174"/>
                    </a:lnTo>
                    <a:lnTo>
                      <a:pt x="48" y="171"/>
                    </a:lnTo>
                    <a:lnTo>
                      <a:pt x="31" y="168"/>
                    </a:lnTo>
                    <a:lnTo>
                      <a:pt x="15" y="164"/>
                    </a:lnTo>
                    <a:lnTo>
                      <a:pt x="4" y="141"/>
                    </a:lnTo>
                    <a:lnTo>
                      <a:pt x="1" y="105"/>
                    </a:lnTo>
                    <a:lnTo>
                      <a:pt x="0" y="65"/>
                    </a:lnTo>
                    <a:lnTo>
                      <a:pt x="3" y="38"/>
                    </a:lnTo>
                    <a:lnTo>
                      <a:pt x="19" y="27"/>
                    </a:lnTo>
                    <a:lnTo>
                      <a:pt x="36" y="20"/>
                    </a:lnTo>
                    <a:lnTo>
                      <a:pt x="55" y="16"/>
                    </a:lnTo>
                    <a:lnTo>
                      <a:pt x="74" y="12"/>
                    </a:lnTo>
                    <a:lnTo>
                      <a:pt x="93" y="11"/>
                    </a:lnTo>
                    <a:lnTo>
                      <a:pt x="114" y="10"/>
                    </a:lnTo>
                    <a:lnTo>
                      <a:pt x="134" y="8"/>
                    </a:lnTo>
                    <a:lnTo>
                      <a:pt x="155" y="7"/>
                    </a:lnTo>
                    <a:lnTo>
                      <a:pt x="176" y="5"/>
                    </a:lnTo>
                    <a:lnTo>
                      <a:pt x="198" y="5"/>
                    </a:lnTo>
                    <a:lnTo>
                      <a:pt x="218" y="4"/>
                    </a:lnTo>
                    <a:lnTo>
                      <a:pt x="240" y="3"/>
                    </a:lnTo>
                    <a:lnTo>
                      <a:pt x="263" y="2"/>
                    </a:lnTo>
                    <a:lnTo>
                      <a:pt x="285" y="1"/>
                    </a:lnTo>
                    <a:lnTo>
                      <a:pt x="307" y="1"/>
                    </a:lnTo>
                    <a:lnTo>
                      <a:pt x="330" y="0"/>
                    </a:lnTo>
                    <a:lnTo>
                      <a:pt x="352" y="0"/>
                    </a:lnTo>
                    <a:lnTo>
                      <a:pt x="375" y="1"/>
                    </a:lnTo>
                    <a:lnTo>
                      <a:pt x="397" y="2"/>
                    </a:lnTo>
                    <a:lnTo>
                      <a:pt x="420" y="3"/>
                    </a:lnTo>
                    <a:lnTo>
                      <a:pt x="442" y="7"/>
                    </a:lnTo>
                    <a:lnTo>
                      <a:pt x="464" y="10"/>
                    </a:lnTo>
                    <a:lnTo>
                      <a:pt x="484" y="13"/>
                    </a:lnTo>
                    <a:lnTo>
                      <a:pt x="506" y="19"/>
                    </a:lnTo>
                    <a:lnTo>
                      <a:pt x="522" y="42"/>
                    </a:lnTo>
                    <a:lnTo>
                      <a:pt x="528" y="75"/>
                    </a:lnTo>
                    <a:lnTo>
                      <a:pt x="528" y="110"/>
                    </a:lnTo>
                    <a:lnTo>
                      <a:pt x="527" y="143"/>
                    </a:lnTo>
                    <a:lnTo>
                      <a:pt x="520" y="151"/>
                    </a:lnTo>
                    <a:lnTo>
                      <a:pt x="510" y="156"/>
                    </a:lnTo>
                    <a:lnTo>
                      <a:pt x="498" y="162"/>
                    </a:lnTo>
                    <a:lnTo>
                      <a:pt x="487" y="167"/>
                    </a:lnTo>
                    <a:lnTo>
                      <a:pt x="474" y="170"/>
                    </a:lnTo>
                    <a:lnTo>
                      <a:pt x="461" y="174"/>
                    </a:lnTo>
                    <a:lnTo>
                      <a:pt x="450" y="176"/>
                    </a:lnTo>
                    <a:lnTo>
                      <a:pt x="440" y="178"/>
                    </a:lnTo>
                    <a:lnTo>
                      <a:pt x="433" y="179"/>
                    </a:lnTo>
                    <a:lnTo>
                      <a:pt x="422" y="179"/>
                    </a:lnTo>
                    <a:lnTo>
                      <a:pt x="407" y="181"/>
                    </a:lnTo>
                    <a:lnTo>
                      <a:pt x="390" y="182"/>
                    </a:lnTo>
                    <a:lnTo>
                      <a:pt x="370" y="183"/>
                    </a:lnTo>
                    <a:lnTo>
                      <a:pt x="349" y="184"/>
                    </a:lnTo>
                    <a:lnTo>
                      <a:pt x="326" y="185"/>
                    </a:lnTo>
                    <a:lnTo>
                      <a:pt x="302" y="186"/>
                    </a:lnTo>
                    <a:lnTo>
                      <a:pt x="278" y="187"/>
                    </a:lnTo>
                    <a:lnTo>
                      <a:pt x="255" y="187"/>
                    </a:lnTo>
                    <a:lnTo>
                      <a:pt x="233" y="189"/>
                    </a:lnTo>
                    <a:lnTo>
                      <a:pt x="213" y="189"/>
                    </a:lnTo>
                    <a:lnTo>
                      <a:pt x="193" y="189"/>
                    </a:lnTo>
                    <a:lnTo>
                      <a:pt x="177" y="187"/>
                    </a:lnTo>
                    <a:lnTo>
                      <a:pt x="164" y="186"/>
                    </a:lnTo>
                    <a:lnTo>
                      <a:pt x="155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auto">
              <a:xfrm>
                <a:off x="1219" y="3492"/>
                <a:ext cx="248" cy="60"/>
              </a:xfrm>
              <a:custGeom>
                <a:avLst/>
                <a:gdLst/>
                <a:ahLst/>
                <a:cxnLst>
                  <a:cxn ang="0">
                    <a:pos x="199" y="118"/>
                  </a:cxn>
                  <a:cxn ang="0">
                    <a:pos x="153" y="115"/>
                  </a:cxn>
                  <a:cxn ang="0">
                    <a:pos x="106" y="110"/>
                  </a:cxn>
                  <a:cxn ang="0">
                    <a:pos x="61" y="106"/>
                  </a:cxn>
                  <a:cxn ang="0">
                    <a:pos x="23" y="100"/>
                  </a:cxn>
                  <a:cxn ang="0">
                    <a:pos x="7" y="87"/>
                  </a:cxn>
                  <a:cxn ang="0">
                    <a:pos x="22" y="84"/>
                  </a:cxn>
                  <a:cxn ang="0">
                    <a:pos x="48" y="87"/>
                  </a:cxn>
                  <a:cxn ang="0">
                    <a:pos x="35" y="80"/>
                  </a:cxn>
                  <a:cxn ang="0">
                    <a:pos x="10" y="74"/>
                  </a:cxn>
                  <a:cxn ang="0">
                    <a:pos x="2" y="62"/>
                  </a:cxn>
                  <a:cxn ang="0">
                    <a:pos x="37" y="62"/>
                  </a:cxn>
                  <a:cxn ang="0">
                    <a:pos x="87" y="68"/>
                  </a:cxn>
                  <a:cxn ang="0">
                    <a:pos x="48" y="60"/>
                  </a:cxn>
                  <a:cxn ang="0">
                    <a:pos x="12" y="52"/>
                  </a:cxn>
                  <a:cxn ang="0">
                    <a:pos x="2" y="39"/>
                  </a:cxn>
                  <a:cxn ang="0">
                    <a:pos x="22" y="39"/>
                  </a:cxn>
                  <a:cxn ang="0">
                    <a:pos x="52" y="44"/>
                  </a:cxn>
                  <a:cxn ang="0">
                    <a:pos x="38" y="37"/>
                  </a:cxn>
                  <a:cxn ang="0">
                    <a:pos x="9" y="29"/>
                  </a:cxn>
                  <a:cxn ang="0">
                    <a:pos x="1" y="17"/>
                  </a:cxn>
                  <a:cxn ang="0">
                    <a:pos x="27" y="19"/>
                  </a:cxn>
                  <a:cxn ang="0">
                    <a:pos x="65" y="26"/>
                  </a:cxn>
                  <a:cxn ang="0">
                    <a:pos x="27" y="14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40" y="4"/>
                  </a:cxn>
                  <a:cxn ang="0">
                    <a:pos x="95" y="11"/>
                  </a:cxn>
                  <a:cxn ang="0">
                    <a:pos x="152" y="17"/>
                  </a:cxn>
                  <a:cxn ang="0">
                    <a:pos x="209" y="23"/>
                  </a:cxn>
                  <a:cxn ang="0">
                    <a:pos x="274" y="22"/>
                  </a:cxn>
                  <a:cxn ang="0">
                    <a:pos x="339" y="17"/>
                  </a:cxn>
                  <a:cxn ang="0">
                    <a:pos x="406" y="11"/>
                  </a:cxn>
                  <a:cxn ang="0">
                    <a:pos x="473" y="3"/>
                  </a:cxn>
                  <a:cxn ang="0">
                    <a:pos x="490" y="7"/>
                  </a:cxn>
                  <a:cxn ang="0">
                    <a:pos x="465" y="22"/>
                  </a:cxn>
                  <a:cxn ang="0">
                    <a:pos x="427" y="27"/>
                  </a:cxn>
                  <a:cxn ang="0">
                    <a:pos x="426" y="31"/>
                  </a:cxn>
                  <a:cxn ang="0">
                    <a:pos x="471" y="24"/>
                  </a:cxn>
                  <a:cxn ang="0">
                    <a:pos x="494" y="30"/>
                  </a:cxn>
                  <a:cxn ang="0">
                    <a:pos x="460" y="42"/>
                  </a:cxn>
                  <a:cxn ang="0">
                    <a:pos x="413" y="51"/>
                  </a:cxn>
                  <a:cxn ang="0">
                    <a:pos x="436" y="48"/>
                  </a:cxn>
                  <a:cxn ang="0">
                    <a:pos x="483" y="44"/>
                  </a:cxn>
                  <a:cxn ang="0">
                    <a:pos x="495" y="49"/>
                  </a:cxn>
                  <a:cxn ang="0">
                    <a:pos x="490" y="54"/>
                  </a:cxn>
                  <a:cxn ang="0">
                    <a:pos x="459" y="62"/>
                  </a:cxn>
                  <a:cxn ang="0">
                    <a:pos x="470" y="65"/>
                  </a:cxn>
                  <a:cxn ang="0">
                    <a:pos x="489" y="63"/>
                  </a:cxn>
                  <a:cxn ang="0">
                    <a:pos x="494" y="67"/>
                  </a:cxn>
                  <a:cxn ang="0">
                    <a:pos x="448" y="79"/>
                  </a:cxn>
                  <a:cxn ang="0">
                    <a:pos x="387" y="89"/>
                  </a:cxn>
                  <a:cxn ang="0">
                    <a:pos x="414" y="91"/>
                  </a:cxn>
                  <a:cxn ang="0">
                    <a:pos x="480" y="80"/>
                  </a:cxn>
                  <a:cxn ang="0">
                    <a:pos x="483" y="95"/>
                  </a:cxn>
                  <a:cxn ang="0">
                    <a:pos x="452" y="100"/>
                  </a:cxn>
                  <a:cxn ang="0">
                    <a:pos x="405" y="109"/>
                  </a:cxn>
                  <a:cxn ang="0">
                    <a:pos x="352" y="115"/>
                  </a:cxn>
                  <a:cxn ang="0">
                    <a:pos x="300" y="117"/>
                  </a:cxn>
                  <a:cxn ang="0">
                    <a:pos x="248" y="120"/>
                  </a:cxn>
                </a:cxnLst>
                <a:rect l="0" t="0" r="r" b="b"/>
                <a:pathLst>
                  <a:path w="495" h="120">
                    <a:moveTo>
                      <a:pt x="235" y="120"/>
                    </a:moveTo>
                    <a:lnTo>
                      <a:pt x="223" y="120"/>
                    </a:lnTo>
                    <a:lnTo>
                      <a:pt x="212" y="118"/>
                    </a:lnTo>
                    <a:lnTo>
                      <a:pt x="199" y="118"/>
                    </a:lnTo>
                    <a:lnTo>
                      <a:pt x="187" y="117"/>
                    </a:lnTo>
                    <a:lnTo>
                      <a:pt x="176" y="116"/>
                    </a:lnTo>
                    <a:lnTo>
                      <a:pt x="164" y="116"/>
                    </a:lnTo>
                    <a:lnTo>
                      <a:pt x="153" y="115"/>
                    </a:lnTo>
                    <a:lnTo>
                      <a:pt x="140" y="114"/>
                    </a:lnTo>
                    <a:lnTo>
                      <a:pt x="129" y="113"/>
                    </a:lnTo>
                    <a:lnTo>
                      <a:pt x="117" y="112"/>
                    </a:lnTo>
                    <a:lnTo>
                      <a:pt x="106" y="110"/>
                    </a:lnTo>
                    <a:lnTo>
                      <a:pt x="94" y="109"/>
                    </a:lnTo>
                    <a:lnTo>
                      <a:pt x="83" y="108"/>
                    </a:lnTo>
                    <a:lnTo>
                      <a:pt x="71" y="107"/>
                    </a:lnTo>
                    <a:lnTo>
                      <a:pt x="61" y="106"/>
                    </a:lnTo>
                    <a:lnTo>
                      <a:pt x="49" y="105"/>
                    </a:lnTo>
                    <a:lnTo>
                      <a:pt x="39" y="102"/>
                    </a:lnTo>
                    <a:lnTo>
                      <a:pt x="30" y="101"/>
                    </a:lnTo>
                    <a:lnTo>
                      <a:pt x="23" y="100"/>
                    </a:lnTo>
                    <a:lnTo>
                      <a:pt x="18" y="98"/>
                    </a:lnTo>
                    <a:lnTo>
                      <a:pt x="14" y="95"/>
                    </a:lnTo>
                    <a:lnTo>
                      <a:pt x="9" y="92"/>
                    </a:lnTo>
                    <a:lnTo>
                      <a:pt x="7" y="87"/>
                    </a:lnTo>
                    <a:lnTo>
                      <a:pt x="3" y="80"/>
                    </a:lnTo>
                    <a:lnTo>
                      <a:pt x="9" y="82"/>
                    </a:lnTo>
                    <a:lnTo>
                      <a:pt x="16" y="83"/>
                    </a:lnTo>
                    <a:lnTo>
                      <a:pt x="22" y="84"/>
                    </a:lnTo>
                    <a:lnTo>
                      <a:pt x="29" y="85"/>
                    </a:lnTo>
                    <a:lnTo>
                      <a:pt x="34" y="86"/>
                    </a:lnTo>
                    <a:lnTo>
                      <a:pt x="41" y="87"/>
                    </a:lnTo>
                    <a:lnTo>
                      <a:pt x="48" y="87"/>
                    </a:lnTo>
                    <a:lnTo>
                      <a:pt x="55" y="86"/>
                    </a:lnTo>
                    <a:lnTo>
                      <a:pt x="48" y="84"/>
                    </a:lnTo>
                    <a:lnTo>
                      <a:pt x="42" y="83"/>
                    </a:lnTo>
                    <a:lnTo>
                      <a:pt x="35" y="80"/>
                    </a:lnTo>
                    <a:lnTo>
                      <a:pt x="30" y="79"/>
                    </a:lnTo>
                    <a:lnTo>
                      <a:pt x="23" y="77"/>
                    </a:lnTo>
                    <a:lnTo>
                      <a:pt x="16" y="76"/>
                    </a:lnTo>
                    <a:lnTo>
                      <a:pt x="10" y="74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2" y="65"/>
                    </a:lnTo>
                    <a:lnTo>
                      <a:pt x="2" y="62"/>
                    </a:lnTo>
                    <a:lnTo>
                      <a:pt x="1" y="59"/>
                    </a:lnTo>
                    <a:lnTo>
                      <a:pt x="12" y="60"/>
                    </a:lnTo>
                    <a:lnTo>
                      <a:pt x="25" y="61"/>
                    </a:lnTo>
                    <a:lnTo>
                      <a:pt x="37" y="62"/>
                    </a:lnTo>
                    <a:lnTo>
                      <a:pt x="49" y="64"/>
                    </a:lnTo>
                    <a:lnTo>
                      <a:pt x="62" y="67"/>
                    </a:lnTo>
                    <a:lnTo>
                      <a:pt x="75" y="68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78" y="64"/>
                    </a:lnTo>
                    <a:lnTo>
                      <a:pt x="61" y="62"/>
                    </a:lnTo>
                    <a:lnTo>
                      <a:pt x="48" y="60"/>
                    </a:lnTo>
                    <a:lnTo>
                      <a:pt x="38" y="57"/>
                    </a:lnTo>
                    <a:lnTo>
                      <a:pt x="29" y="56"/>
                    </a:lnTo>
                    <a:lnTo>
                      <a:pt x="22" y="54"/>
                    </a:lnTo>
                    <a:lnTo>
                      <a:pt x="12" y="52"/>
                    </a:lnTo>
                    <a:lnTo>
                      <a:pt x="2" y="49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8" y="36"/>
                    </a:lnTo>
                    <a:lnTo>
                      <a:pt x="15" y="38"/>
                    </a:lnTo>
                    <a:lnTo>
                      <a:pt x="22" y="39"/>
                    </a:lnTo>
                    <a:lnTo>
                      <a:pt x="29" y="41"/>
                    </a:lnTo>
                    <a:lnTo>
                      <a:pt x="35" y="42"/>
                    </a:lnTo>
                    <a:lnTo>
                      <a:pt x="43" y="44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52" y="41"/>
                    </a:lnTo>
                    <a:lnTo>
                      <a:pt x="45" y="39"/>
                    </a:lnTo>
                    <a:lnTo>
                      <a:pt x="38" y="37"/>
                    </a:lnTo>
                    <a:lnTo>
                      <a:pt x="31" y="34"/>
                    </a:lnTo>
                    <a:lnTo>
                      <a:pt x="23" y="33"/>
                    </a:lnTo>
                    <a:lnTo>
                      <a:pt x="16" y="31"/>
                    </a:lnTo>
                    <a:lnTo>
                      <a:pt x="9" y="29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9" y="16"/>
                    </a:lnTo>
                    <a:lnTo>
                      <a:pt x="18" y="17"/>
                    </a:lnTo>
                    <a:lnTo>
                      <a:pt x="27" y="19"/>
                    </a:lnTo>
                    <a:lnTo>
                      <a:pt x="38" y="22"/>
                    </a:lnTo>
                    <a:lnTo>
                      <a:pt x="47" y="24"/>
                    </a:lnTo>
                    <a:lnTo>
                      <a:pt x="56" y="26"/>
                    </a:lnTo>
                    <a:lnTo>
                      <a:pt x="65" y="26"/>
                    </a:lnTo>
                    <a:lnTo>
                      <a:pt x="75" y="26"/>
                    </a:lnTo>
                    <a:lnTo>
                      <a:pt x="54" y="21"/>
                    </a:lnTo>
                    <a:lnTo>
                      <a:pt x="39" y="17"/>
                    </a:lnTo>
                    <a:lnTo>
                      <a:pt x="27" y="14"/>
                    </a:lnTo>
                    <a:lnTo>
                      <a:pt x="19" y="11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3"/>
                    </a:lnTo>
                    <a:lnTo>
                      <a:pt x="40" y="4"/>
                    </a:lnTo>
                    <a:lnTo>
                      <a:pt x="54" y="7"/>
                    </a:lnTo>
                    <a:lnTo>
                      <a:pt x="68" y="8"/>
                    </a:lnTo>
                    <a:lnTo>
                      <a:pt x="81" y="10"/>
                    </a:lnTo>
                    <a:lnTo>
                      <a:pt x="95" y="11"/>
                    </a:lnTo>
                    <a:lnTo>
                      <a:pt x="109" y="12"/>
                    </a:lnTo>
                    <a:lnTo>
                      <a:pt x="124" y="15"/>
                    </a:lnTo>
                    <a:lnTo>
                      <a:pt x="138" y="16"/>
                    </a:lnTo>
                    <a:lnTo>
                      <a:pt x="152" y="17"/>
                    </a:lnTo>
                    <a:lnTo>
                      <a:pt x="167" y="18"/>
                    </a:lnTo>
                    <a:lnTo>
                      <a:pt x="181" y="21"/>
                    </a:lnTo>
                    <a:lnTo>
                      <a:pt x="196" y="22"/>
                    </a:lnTo>
                    <a:lnTo>
                      <a:pt x="209" y="23"/>
                    </a:lnTo>
                    <a:lnTo>
                      <a:pt x="224" y="24"/>
                    </a:lnTo>
                    <a:lnTo>
                      <a:pt x="240" y="23"/>
                    </a:lnTo>
                    <a:lnTo>
                      <a:pt x="258" y="23"/>
                    </a:lnTo>
                    <a:lnTo>
                      <a:pt x="274" y="22"/>
                    </a:lnTo>
                    <a:lnTo>
                      <a:pt x="290" y="21"/>
                    </a:lnTo>
                    <a:lnTo>
                      <a:pt x="307" y="19"/>
                    </a:lnTo>
                    <a:lnTo>
                      <a:pt x="323" y="18"/>
                    </a:lnTo>
                    <a:lnTo>
                      <a:pt x="339" y="17"/>
                    </a:lnTo>
                    <a:lnTo>
                      <a:pt x="357" y="16"/>
                    </a:lnTo>
                    <a:lnTo>
                      <a:pt x="373" y="15"/>
                    </a:lnTo>
                    <a:lnTo>
                      <a:pt x="390" y="12"/>
                    </a:lnTo>
                    <a:lnTo>
                      <a:pt x="406" y="11"/>
                    </a:lnTo>
                    <a:lnTo>
                      <a:pt x="424" y="9"/>
                    </a:lnTo>
                    <a:lnTo>
                      <a:pt x="440" y="8"/>
                    </a:lnTo>
                    <a:lnTo>
                      <a:pt x="457" y="6"/>
                    </a:lnTo>
                    <a:lnTo>
                      <a:pt x="473" y="3"/>
                    </a:lnTo>
                    <a:lnTo>
                      <a:pt x="490" y="1"/>
                    </a:lnTo>
                    <a:lnTo>
                      <a:pt x="490" y="3"/>
                    </a:lnTo>
                    <a:lnTo>
                      <a:pt x="490" y="4"/>
                    </a:lnTo>
                    <a:lnTo>
                      <a:pt x="490" y="7"/>
                    </a:lnTo>
                    <a:lnTo>
                      <a:pt x="491" y="9"/>
                    </a:lnTo>
                    <a:lnTo>
                      <a:pt x="483" y="15"/>
                    </a:lnTo>
                    <a:lnTo>
                      <a:pt x="475" y="19"/>
                    </a:lnTo>
                    <a:lnTo>
                      <a:pt x="465" y="22"/>
                    </a:lnTo>
                    <a:lnTo>
                      <a:pt x="456" y="23"/>
                    </a:lnTo>
                    <a:lnTo>
                      <a:pt x="445" y="24"/>
                    </a:lnTo>
                    <a:lnTo>
                      <a:pt x="436" y="25"/>
                    </a:lnTo>
                    <a:lnTo>
                      <a:pt x="427" y="27"/>
                    </a:lnTo>
                    <a:lnTo>
                      <a:pt x="420" y="31"/>
                    </a:lnTo>
                    <a:lnTo>
                      <a:pt x="421" y="31"/>
                    </a:lnTo>
                    <a:lnTo>
                      <a:pt x="424" y="31"/>
                    </a:lnTo>
                    <a:lnTo>
                      <a:pt x="426" y="31"/>
                    </a:lnTo>
                    <a:lnTo>
                      <a:pt x="432" y="30"/>
                    </a:lnTo>
                    <a:lnTo>
                      <a:pt x="441" y="29"/>
                    </a:lnTo>
                    <a:lnTo>
                      <a:pt x="453" y="26"/>
                    </a:lnTo>
                    <a:lnTo>
                      <a:pt x="471" y="24"/>
                    </a:lnTo>
                    <a:lnTo>
                      <a:pt x="494" y="19"/>
                    </a:lnTo>
                    <a:lnTo>
                      <a:pt x="494" y="23"/>
                    </a:lnTo>
                    <a:lnTo>
                      <a:pt x="494" y="26"/>
                    </a:lnTo>
                    <a:lnTo>
                      <a:pt x="494" y="30"/>
                    </a:lnTo>
                    <a:lnTo>
                      <a:pt x="495" y="34"/>
                    </a:lnTo>
                    <a:lnTo>
                      <a:pt x="483" y="37"/>
                    </a:lnTo>
                    <a:lnTo>
                      <a:pt x="472" y="39"/>
                    </a:lnTo>
                    <a:lnTo>
                      <a:pt x="460" y="42"/>
                    </a:lnTo>
                    <a:lnTo>
                      <a:pt x="449" y="45"/>
                    </a:lnTo>
                    <a:lnTo>
                      <a:pt x="436" y="47"/>
                    </a:lnTo>
                    <a:lnTo>
                      <a:pt x="425" y="49"/>
                    </a:lnTo>
                    <a:lnTo>
                      <a:pt x="413" y="51"/>
                    </a:lnTo>
                    <a:lnTo>
                      <a:pt x="402" y="53"/>
                    </a:lnTo>
                    <a:lnTo>
                      <a:pt x="413" y="52"/>
                    </a:lnTo>
                    <a:lnTo>
                      <a:pt x="425" y="51"/>
                    </a:lnTo>
                    <a:lnTo>
                      <a:pt x="436" y="48"/>
                    </a:lnTo>
                    <a:lnTo>
                      <a:pt x="449" y="47"/>
                    </a:lnTo>
                    <a:lnTo>
                      <a:pt x="460" y="45"/>
                    </a:lnTo>
                    <a:lnTo>
                      <a:pt x="472" y="44"/>
                    </a:lnTo>
                    <a:lnTo>
                      <a:pt x="483" y="44"/>
                    </a:lnTo>
                    <a:lnTo>
                      <a:pt x="495" y="45"/>
                    </a:lnTo>
                    <a:lnTo>
                      <a:pt x="495" y="46"/>
                    </a:lnTo>
                    <a:lnTo>
                      <a:pt x="495" y="47"/>
                    </a:lnTo>
                    <a:lnTo>
                      <a:pt x="495" y="49"/>
                    </a:lnTo>
                    <a:lnTo>
                      <a:pt x="495" y="51"/>
                    </a:lnTo>
                    <a:lnTo>
                      <a:pt x="494" y="52"/>
                    </a:lnTo>
                    <a:lnTo>
                      <a:pt x="493" y="53"/>
                    </a:lnTo>
                    <a:lnTo>
                      <a:pt x="490" y="54"/>
                    </a:lnTo>
                    <a:lnTo>
                      <a:pt x="487" y="55"/>
                    </a:lnTo>
                    <a:lnTo>
                      <a:pt x="480" y="57"/>
                    </a:lnTo>
                    <a:lnTo>
                      <a:pt x="471" y="60"/>
                    </a:lnTo>
                    <a:lnTo>
                      <a:pt x="459" y="62"/>
                    </a:lnTo>
                    <a:lnTo>
                      <a:pt x="442" y="67"/>
                    </a:lnTo>
                    <a:lnTo>
                      <a:pt x="453" y="67"/>
                    </a:lnTo>
                    <a:lnTo>
                      <a:pt x="463" y="65"/>
                    </a:lnTo>
                    <a:lnTo>
                      <a:pt x="470" y="65"/>
                    </a:lnTo>
                    <a:lnTo>
                      <a:pt x="475" y="65"/>
                    </a:lnTo>
                    <a:lnTo>
                      <a:pt x="480" y="64"/>
                    </a:lnTo>
                    <a:lnTo>
                      <a:pt x="485" y="64"/>
                    </a:lnTo>
                    <a:lnTo>
                      <a:pt x="489" y="63"/>
                    </a:lnTo>
                    <a:lnTo>
                      <a:pt x="495" y="62"/>
                    </a:lnTo>
                    <a:lnTo>
                      <a:pt x="494" y="63"/>
                    </a:lnTo>
                    <a:lnTo>
                      <a:pt x="494" y="65"/>
                    </a:lnTo>
                    <a:lnTo>
                      <a:pt x="494" y="67"/>
                    </a:lnTo>
                    <a:lnTo>
                      <a:pt x="494" y="69"/>
                    </a:lnTo>
                    <a:lnTo>
                      <a:pt x="479" y="74"/>
                    </a:lnTo>
                    <a:lnTo>
                      <a:pt x="463" y="77"/>
                    </a:lnTo>
                    <a:lnTo>
                      <a:pt x="448" y="79"/>
                    </a:lnTo>
                    <a:lnTo>
                      <a:pt x="433" y="83"/>
                    </a:lnTo>
                    <a:lnTo>
                      <a:pt x="417" y="84"/>
                    </a:lnTo>
                    <a:lnTo>
                      <a:pt x="402" y="86"/>
                    </a:lnTo>
                    <a:lnTo>
                      <a:pt x="387" y="89"/>
                    </a:lnTo>
                    <a:lnTo>
                      <a:pt x="372" y="90"/>
                    </a:lnTo>
                    <a:lnTo>
                      <a:pt x="383" y="92"/>
                    </a:lnTo>
                    <a:lnTo>
                      <a:pt x="398" y="92"/>
                    </a:lnTo>
                    <a:lnTo>
                      <a:pt x="414" y="91"/>
                    </a:lnTo>
                    <a:lnTo>
                      <a:pt x="432" y="89"/>
                    </a:lnTo>
                    <a:lnTo>
                      <a:pt x="448" y="86"/>
                    </a:lnTo>
                    <a:lnTo>
                      <a:pt x="465" y="83"/>
                    </a:lnTo>
                    <a:lnTo>
                      <a:pt x="480" y="80"/>
                    </a:lnTo>
                    <a:lnTo>
                      <a:pt x="494" y="78"/>
                    </a:lnTo>
                    <a:lnTo>
                      <a:pt x="493" y="86"/>
                    </a:lnTo>
                    <a:lnTo>
                      <a:pt x="489" y="92"/>
                    </a:lnTo>
                    <a:lnTo>
                      <a:pt x="483" y="95"/>
                    </a:lnTo>
                    <a:lnTo>
                      <a:pt x="476" y="98"/>
                    </a:lnTo>
                    <a:lnTo>
                      <a:pt x="468" y="98"/>
                    </a:lnTo>
                    <a:lnTo>
                      <a:pt x="460" y="99"/>
                    </a:lnTo>
                    <a:lnTo>
                      <a:pt x="452" y="100"/>
                    </a:lnTo>
                    <a:lnTo>
                      <a:pt x="445" y="104"/>
                    </a:lnTo>
                    <a:lnTo>
                      <a:pt x="432" y="106"/>
                    </a:lnTo>
                    <a:lnTo>
                      <a:pt x="419" y="107"/>
                    </a:lnTo>
                    <a:lnTo>
                      <a:pt x="405" y="109"/>
                    </a:lnTo>
                    <a:lnTo>
                      <a:pt x="392" y="110"/>
                    </a:lnTo>
                    <a:lnTo>
                      <a:pt x="379" y="112"/>
                    </a:lnTo>
                    <a:lnTo>
                      <a:pt x="366" y="114"/>
                    </a:lnTo>
                    <a:lnTo>
                      <a:pt x="352" y="115"/>
                    </a:lnTo>
                    <a:lnTo>
                      <a:pt x="339" y="115"/>
                    </a:lnTo>
                    <a:lnTo>
                      <a:pt x="327" y="116"/>
                    </a:lnTo>
                    <a:lnTo>
                      <a:pt x="314" y="117"/>
                    </a:lnTo>
                    <a:lnTo>
                      <a:pt x="300" y="117"/>
                    </a:lnTo>
                    <a:lnTo>
                      <a:pt x="288" y="118"/>
                    </a:lnTo>
                    <a:lnTo>
                      <a:pt x="275" y="118"/>
                    </a:lnTo>
                    <a:lnTo>
                      <a:pt x="261" y="120"/>
                    </a:lnTo>
                    <a:lnTo>
                      <a:pt x="248" y="120"/>
                    </a:lnTo>
                    <a:lnTo>
                      <a:pt x="235" y="12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auto">
              <a:xfrm>
                <a:off x="1258" y="3537"/>
                <a:ext cx="19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38" y="1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1" y="4"/>
                  </a:cxn>
                  <a:cxn ang="0">
                    <a:pos x="13" y="4"/>
                  </a:cxn>
                  <a:cxn ang="0">
                    <a:pos x="6" y="4"/>
                  </a:cxn>
                </a:cxnLst>
                <a:rect l="0" t="0" r="r" b="b"/>
                <a:pathLst>
                  <a:path w="38" h="4">
                    <a:moveTo>
                      <a:pt x="6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1" y="4"/>
                    </a:lnTo>
                    <a:lnTo>
                      <a:pt x="13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15" name="Freeform 23"/>
              <p:cNvSpPr>
                <a:spLocks/>
              </p:cNvSpPr>
              <p:nvPr/>
            </p:nvSpPr>
            <p:spPr bwMode="auto">
              <a:xfrm>
                <a:off x="1284" y="3524"/>
                <a:ext cx="5" cy="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6" y="6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16" name="Freeform 24"/>
              <p:cNvSpPr>
                <a:spLocks/>
              </p:cNvSpPr>
              <p:nvPr/>
            </p:nvSpPr>
            <p:spPr bwMode="auto">
              <a:xfrm>
                <a:off x="1270" y="3507"/>
                <a:ext cx="20" cy="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5" y="6"/>
                  </a:cxn>
                  <a:cxn ang="0">
                    <a:pos x="6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2" y="2"/>
                  </a:cxn>
                  <a:cxn ang="0">
                    <a:pos x="36" y="2"/>
                  </a:cxn>
                  <a:cxn ang="0">
                    <a:pos x="39" y="3"/>
                  </a:cxn>
                  <a:cxn ang="0">
                    <a:pos x="40" y="5"/>
                  </a:cxn>
                  <a:cxn ang="0">
                    <a:pos x="40" y="6"/>
                  </a:cxn>
                  <a:cxn ang="0">
                    <a:pos x="40" y="7"/>
                  </a:cxn>
                  <a:cxn ang="0">
                    <a:pos x="40" y="8"/>
                  </a:cxn>
                  <a:cxn ang="0">
                    <a:pos x="39" y="7"/>
                  </a:cxn>
                  <a:cxn ang="0">
                    <a:pos x="37" y="7"/>
                  </a:cxn>
                  <a:cxn ang="0">
                    <a:pos x="36" y="7"/>
                  </a:cxn>
                  <a:cxn ang="0">
                    <a:pos x="33" y="7"/>
                  </a:cxn>
                </a:cxnLst>
                <a:rect l="0" t="0" r="r" b="b"/>
                <a:pathLst>
                  <a:path w="40" h="8">
                    <a:moveTo>
                      <a:pt x="33" y="7"/>
                    </a:moveTo>
                    <a:lnTo>
                      <a:pt x="15" y="6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17" name="Freeform 25"/>
              <p:cNvSpPr>
                <a:spLocks/>
              </p:cNvSpPr>
              <p:nvPr/>
            </p:nvSpPr>
            <p:spPr bwMode="auto">
              <a:xfrm>
                <a:off x="1223" y="3475"/>
                <a:ext cx="241" cy="24"/>
              </a:xfrm>
              <a:custGeom>
                <a:avLst/>
                <a:gdLst/>
                <a:ahLst/>
                <a:cxnLst>
                  <a:cxn ang="0">
                    <a:pos x="190" y="45"/>
                  </a:cxn>
                  <a:cxn ang="0">
                    <a:pos x="130" y="41"/>
                  </a:cxn>
                  <a:cxn ang="0">
                    <a:pos x="85" y="36"/>
                  </a:cxn>
                  <a:cxn ang="0">
                    <a:pos x="54" y="34"/>
                  </a:cxn>
                  <a:cxn ang="0">
                    <a:pos x="32" y="32"/>
                  </a:cxn>
                  <a:cxn ang="0">
                    <a:pos x="18" y="30"/>
                  </a:cxn>
                  <a:cxn ang="0">
                    <a:pos x="10" y="28"/>
                  </a:cxn>
                  <a:cxn ang="0">
                    <a:pos x="3" y="28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8" y="18"/>
                  </a:cxn>
                  <a:cxn ang="0">
                    <a:pos x="37" y="13"/>
                  </a:cxn>
                  <a:cxn ang="0">
                    <a:pos x="88" y="8"/>
                  </a:cxn>
                  <a:cxn ang="0">
                    <a:pos x="140" y="4"/>
                  </a:cxn>
                  <a:cxn ang="0">
                    <a:pos x="193" y="2"/>
                  </a:cxn>
                  <a:cxn ang="0">
                    <a:pos x="246" y="0"/>
                  </a:cxn>
                  <a:cxn ang="0">
                    <a:pos x="299" y="0"/>
                  </a:cxn>
                  <a:cxn ang="0">
                    <a:pos x="352" y="2"/>
                  </a:cxn>
                  <a:cxn ang="0">
                    <a:pos x="405" y="4"/>
                  </a:cxn>
                  <a:cxn ang="0">
                    <a:pos x="437" y="6"/>
                  </a:cxn>
                  <a:cxn ang="0">
                    <a:pos x="451" y="7"/>
                  </a:cxn>
                  <a:cxn ang="0">
                    <a:pos x="464" y="11"/>
                  </a:cxn>
                  <a:cxn ang="0">
                    <a:pos x="475" y="17"/>
                  </a:cxn>
                  <a:cxn ang="0">
                    <a:pos x="479" y="23"/>
                  </a:cxn>
                  <a:cxn ang="0">
                    <a:pos x="479" y="25"/>
                  </a:cxn>
                  <a:cxn ang="0">
                    <a:pos x="462" y="27"/>
                  </a:cxn>
                  <a:cxn ang="0">
                    <a:pos x="429" y="32"/>
                  </a:cxn>
                  <a:cxn ang="0">
                    <a:pos x="398" y="35"/>
                  </a:cxn>
                  <a:cxn ang="0">
                    <a:pos x="366" y="38"/>
                  </a:cxn>
                  <a:cxn ang="0">
                    <a:pos x="335" y="42"/>
                  </a:cxn>
                  <a:cxn ang="0">
                    <a:pos x="304" y="44"/>
                  </a:cxn>
                  <a:cxn ang="0">
                    <a:pos x="273" y="46"/>
                  </a:cxn>
                  <a:cxn ang="0">
                    <a:pos x="242" y="48"/>
                  </a:cxn>
                </a:cxnLst>
                <a:rect l="0" t="0" r="r" b="b"/>
                <a:pathLst>
                  <a:path w="480" h="49">
                    <a:moveTo>
                      <a:pt x="227" y="49"/>
                    </a:moveTo>
                    <a:lnTo>
                      <a:pt x="190" y="45"/>
                    </a:lnTo>
                    <a:lnTo>
                      <a:pt x="158" y="43"/>
                    </a:lnTo>
                    <a:lnTo>
                      <a:pt x="130" y="41"/>
                    </a:lnTo>
                    <a:lnTo>
                      <a:pt x="106" y="38"/>
                    </a:lnTo>
                    <a:lnTo>
                      <a:pt x="85" y="36"/>
                    </a:lnTo>
                    <a:lnTo>
                      <a:pt x="68" y="35"/>
                    </a:lnTo>
                    <a:lnTo>
                      <a:pt x="54" y="34"/>
                    </a:lnTo>
                    <a:lnTo>
                      <a:pt x="42" y="33"/>
                    </a:lnTo>
                    <a:lnTo>
                      <a:pt x="32" y="32"/>
                    </a:lnTo>
                    <a:lnTo>
                      <a:pt x="25" y="30"/>
                    </a:lnTo>
                    <a:lnTo>
                      <a:pt x="18" y="30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37" y="13"/>
                    </a:lnTo>
                    <a:lnTo>
                      <a:pt x="62" y="11"/>
                    </a:lnTo>
                    <a:lnTo>
                      <a:pt x="88" y="8"/>
                    </a:lnTo>
                    <a:lnTo>
                      <a:pt x="115" y="6"/>
                    </a:lnTo>
                    <a:lnTo>
                      <a:pt x="140" y="4"/>
                    </a:lnTo>
                    <a:lnTo>
                      <a:pt x="167" y="3"/>
                    </a:lnTo>
                    <a:lnTo>
                      <a:pt x="193" y="2"/>
                    </a:lnTo>
                    <a:lnTo>
                      <a:pt x="220" y="0"/>
                    </a:lnTo>
                    <a:lnTo>
                      <a:pt x="246" y="0"/>
                    </a:lnTo>
                    <a:lnTo>
                      <a:pt x="273" y="0"/>
                    </a:lnTo>
                    <a:lnTo>
                      <a:pt x="299" y="0"/>
                    </a:lnTo>
                    <a:lnTo>
                      <a:pt x="326" y="0"/>
                    </a:lnTo>
                    <a:lnTo>
                      <a:pt x="352" y="2"/>
                    </a:lnTo>
                    <a:lnTo>
                      <a:pt x="379" y="3"/>
                    </a:lnTo>
                    <a:lnTo>
                      <a:pt x="405" y="4"/>
                    </a:lnTo>
                    <a:lnTo>
                      <a:pt x="432" y="5"/>
                    </a:lnTo>
                    <a:lnTo>
                      <a:pt x="437" y="6"/>
                    </a:lnTo>
                    <a:lnTo>
                      <a:pt x="444" y="6"/>
                    </a:lnTo>
                    <a:lnTo>
                      <a:pt x="451" y="7"/>
                    </a:lnTo>
                    <a:lnTo>
                      <a:pt x="457" y="8"/>
                    </a:lnTo>
                    <a:lnTo>
                      <a:pt x="464" y="11"/>
                    </a:lnTo>
                    <a:lnTo>
                      <a:pt x="470" y="13"/>
                    </a:lnTo>
                    <a:lnTo>
                      <a:pt x="475" y="17"/>
                    </a:lnTo>
                    <a:lnTo>
                      <a:pt x="480" y="22"/>
                    </a:lnTo>
                    <a:lnTo>
                      <a:pt x="479" y="23"/>
                    </a:lnTo>
                    <a:lnTo>
                      <a:pt x="479" y="23"/>
                    </a:lnTo>
                    <a:lnTo>
                      <a:pt x="479" y="25"/>
                    </a:lnTo>
                    <a:lnTo>
                      <a:pt x="478" y="25"/>
                    </a:lnTo>
                    <a:lnTo>
                      <a:pt x="462" y="27"/>
                    </a:lnTo>
                    <a:lnTo>
                      <a:pt x="445" y="29"/>
                    </a:lnTo>
                    <a:lnTo>
                      <a:pt x="429" y="32"/>
                    </a:lnTo>
                    <a:lnTo>
                      <a:pt x="413" y="34"/>
                    </a:lnTo>
                    <a:lnTo>
                      <a:pt x="398" y="35"/>
                    </a:lnTo>
                    <a:lnTo>
                      <a:pt x="382" y="37"/>
                    </a:lnTo>
                    <a:lnTo>
                      <a:pt x="366" y="38"/>
                    </a:lnTo>
                    <a:lnTo>
                      <a:pt x="351" y="40"/>
                    </a:lnTo>
                    <a:lnTo>
                      <a:pt x="335" y="42"/>
                    </a:lnTo>
                    <a:lnTo>
                      <a:pt x="320" y="43"/>
                    </a:lnTo>
                    <a:lnTo>
                      <a:pt x="304" y="44"/>
                    </a:lnTo>
                    <a:lnTo>
                      <a:pt x="289" y="45"/>
                    </a:lnTo>
                    <a:lnTo>
                      <a:pt x="273" y="46"/>
                    </a:lnTo>
                    <a:lnTo>
                      <a:pt x="258" y="46"/>
                    </a:lnTo>
                    <a:lnTo>
                      <a:pt x="242" y="48"/>
                    </a:lnTo>
                    <a:lnTo>
                      <a:pt x="227" y="49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18" name="Freeform 26"/>
              <p:cNvSpPr>
                <a:spLocks/>
              </p:cNvSpPr>
              <p:nvPr/>
            </p:nvSpPr>
            <p:spPr bwMode="auto">
              <a:xfrm>
                <a:off x="1178" y="3147"/>
                <a:ext cx="317" cy="393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7"/>
                  </a:cxn>
                  <a:cxn ang="0">
                    <a:pos x="25" y="615"/>
                  </a:cxn>
                  <a:cxn ang="0">
                    <a:pos x="39" y="598"/>
                  </a:cxn>
                  <a:cxn ang="0">
                    <a:pos x="41" y="595"/>
                  </a:cxn>
                  <a:cxn ang="0">
                    <a:pos x="35" y="532"/>
                  </a:cxn>
                  <a:cxn ang="0">
                    <a:pos x="23" y="494"/>
                  </a:cxn>
                  <a:cxn ang="0">
                    <a:pos x="5" y="396"/>
                  </a:cxn>
                  <a:cxn ang="0">
                    <a:pos x="17" y="375"/>
                  </a:cxn>
                  <a:cxn ang="0">
                    <a:pos x="3" y="359"/>
                  </a:cxn>
                  <a:cxn ang="0">
                    <a:pos x="0" y="301"/>
                  </a:cxn>
                  <a:cxn ang="0">
                    <a:pos x="18" y="288"/>
                  </a:cxn>
                  <a:cxn ang="0">
                    <a:pos x="33" y="273"/>
                  </a:cxn>
                  <a:cxn ang="0">
                    <a:pos x="55" y="258"/>
                  </a:cxn>
                  <a:cxn ang="0">
                    <a:pos x="43" y="251"/>
                  </a:cxn>
                  <a:cxn ang="0">
                    <a:pos x="45" y="157"/>
                  </a:cxn>
                  <a:cxn ang="0">
                    <a:pos x="51" y="116"/>
                  </a:cxn>
                  <a:cxn ang="0">
                    <a:pos x="87" y="104"/>
                  </a:cxn>
                  <a:cxn ang="0">
                    <a:pos x="135" y="93"/>
                  </a:cxn>
                  <a:cxn ang="0">
                    <a:pos x="182" y="81"/>
                  </a:cxn>
                  <a:cxn ang="0">
                    <a:pos x="229" y="68"/>
                  </a:cxn>
                  <a:cxn ang="0">
                    <a:pos x="273" y="50"/>
                  </a:cxn>
                  <a:cxn ang="0">
                    <a:pos x="320" y="28"/>
                  </a:cxn>
                  <a:cxn ang="0">
                    <a:pos x="368" y="10"/>
                  </a:cxn>
                  <a:cxn ang="0">
                    <a:pos x="417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5"/>
                  </a:cxn>
                  <a:cxn ang="0">
                    <a:pos x="615" y="216"/>
                  </a:cxn>
                  <a:cxn ang="0">
                    <a:pos x="608" y="222"/>
                  </a:cxn>
                  <a:cxn ang="0">
                    <a:pos x="626" y="227"/>
                  </a:cxn>
                  <a:cxn ang="0">
                    <a:pos x="630" y="259"/>
                  </a:cxn>
                  <a:cxn ang="0">
                    <a:pos x="598" y="273"/>
                  </a:cxn>
                  <a:cxn ang="0">
                    <a:pos x="590" y="327"/>
                  </a:cxn>
                  <a:cxn ang="0">
                    <a:pos x="571" y="361"/>
                  </a:cxn>
                  <a:cxn ang="0">
                    <a:pos x="564" y="367"/>
                  </a:cxn>
                  <a:cxn ang="0">
                    <a:pos x="575" y="371"/>
                  </a:cxn>
                  <a:cxn ang="0">
                    <a:pos x="573" y="412"/>
                  </a:cxn>
                  <a:cxn ang="0">
                    <a:pos x="585" y="432"/>
                  </a:cxn>
                  <a:cxn ang="0">
                    <a:pos x="605" y="439"/>
                  </a:cxn>
                  <a:cxn ang="0">
                    <a:pos x="613" y="475"/>
                  </a:cxn>
                  <a:cxn ang="0">
                    <a:pos x="606" y="501"/>
                  </a:cxn>
                  <a:cxn ang="0">
                    <a:pos x="611" y="530"/>
                  </a:cxn>
                  <a:cxn ang="0">
                    <a:pos x="611" y="600"/>
                  </a:cxn>
                  <a:cxn ang="0">
                    <a:pos x="527" y="648"/>
                  </a:cxn>
                  <a:cxn ang="0">
                    <a:pos x="427" y="690"/>
                  </a:cxn>
                  <a:cxn ang="0">
                    <a:pos x="329" y="734"/>
                  </a:cxn>
                  <a:cxn ang="0">
                    <a:pos x="230" y="776"/>
                  </a:cxn>
                  <a:cxn ang="0">
                    <a:pos x="197" y="787"/>
                  </a:cxn>
                </a:cxnLst>
                <a:rect l="0" t="0" r="r" b="b"/>
                <a:pathLst>
                  <a:path w="633" h="787">
                    <a:moveTo>
                      <a:pt x="195" y="787"/>
                    </a:moveTo>
                    <a:lnTo>
                      <a:pt x="174" y="775"/>
                    </a:lnTo>
                    <a:lnTo>
                      <a:pt x="153" y="764"/>
                    </a:lnTo>
                    <a:lnTo>
                      <a:pt x="134" y="751"/>
                    </a:lnTo>
                    <a:lnTo>
                      <a:pt x="114" y="737"/>
                    </a:lnTo>
                    <a:lnTo>
                      <a:pt x="94" y="724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5"/>
                    </a:lnTo>
                    <a:lnTo>
                      <a:pt x="31" y="682"/>
                    </a:lnTo>
                    <a:lnTo>
                      <a:pt x="28" y="679"/>
                    </a:lnTo>
                    <a:lnTo>
                      <a:pt x="24" y="677"/>
                    </a:lnTo>
                    <a:lnTo>
                      <a:pt x="21" y="674"/>
                    </a:lnTo>
                    <a:lnTo>
                      <a:pt x="21" y="656"/>
                    </a:lnTo>
                    <a:lnTo>
                      <a:pt x="22" y="636"/>
                    </a:lnTo>
                    <a:lnTo>
                      <a:pt x="25" y="615"/>
                    </a:lnTo>
                    <a:lnTo>
                      <a:pt x="32" y="598"/>
                    </a:lnTo>
                    <a:lnTo>
                      <a:pt x="35" y="598"/>
                    </a:lnTo>
                    <a:lnTo>
                      <a:pt x="37" y="598"/>
                    </a:lnTo>
                    <a:lnTo>
                      <a:pt x="39" y="598"/>
                    </a:lnTo>
                    <a:lnTo>
                      <a:pt x="41" y="598"/>
                    </a:lnTo>
                    <a:lnTo>
                      <a:pt x="41" y="596"/>
                    </a:lnTo>
                    <a:lnTo>
                      <a:pt x="41" y="596"/>
                    </a:lnTo>
                    <a:lnTo>
                      <a:pt x="41" y="595"/>
                    </a:lnTo>
                    <a:lnTo>
                      <a:pt x="43" y="595"/>
                    </a:lnTo>
                    <a:lnTo>
                      <a:pt x="35" y="579"/>
                    </a:lnTo>
                    <a:lnTo>
                      <a:pt x="32" y="555"/>
                    </a:lnTo>
                    <a:lnTo>
                      <a:pt x="35" y="532"/>
                    </a:lnTo>
                    <a:lnTo>
                      <a:pt x="36" y="512"/>
                    </a:lnTo>
                    <a:lnTo>
                      <a:pt x="33" y="502"/>
                    </a:lnTo>
                    <a:lnTo>
                      <a:pt x="29" y="496"/>
                    </a:lnTo>
                    <a:lnTo>
                      <a:pt x="23" y="494"/>
                    </a:lnTo>
                    <a:lnTo>
                      <a:pt x="14" y="490"/>
                    </a:lnTo>
                    <a:lnTo>
                      <a:pt x="9" y="470"/>
                    </a:lnTo>
                    <a:lnTo>
                      <a:pt x="6" y="432"/>
                    </a:lnTo>
                    <a:lnTo>
                      <a:pt x="5" y="396"/>
                    </a:lnTo>
                    <a:lnTo>
                      <a:pt x="6" y="378"/>
                    </a:lnTo>
                    <a:lnTo>
                      <a:pt x="13" y="376"/>
                    </a:lnTo>
                    <a:lnTo>
                      <a:pt x="16" y="376"/>
                    </a:lnTo>
                    <a:lnTo>
                      <a:pt x="17" y="375"/>
                    </a:lnTo>
                    <a:lnTo>
                      <a:pt x="18" y="374"/>
                    </a:lnTo>
                    <a:lnTo>
                      <a:pt x="13" y="367"/>
                    </a:lnTo>
                    <a:lnTo>
                      <a:pt x="8" y="363"/>
                    </a:lnTo>
                    <a:lnTo>
                      <a:pt x="3" y="359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10"/>
                    </a:lnTo>
                    <a:lnTo>
                      <a:pt x="0" y="301"/>
                    </a:lnTo>
                    <a:lnTo>
                      <a:pt x="1" y="296"/>
                    </a:lnTo>
                    <a:lnTo>
                      <a:pt x="7" y="292"/>
                    </a:lnTo>
                    <a:lnTo>
                      <a:pt x="13" y="290"/>
                    </a:lnTo>
                    <a:lnTo>
                      <a:pt x="18" y="288"/>
                    </a:lnTo>
                    <a:lnTo>
                      <a:pt x="23" y="284"/>
                    </a:lnTo>
                    <a:lnTo>
                      <a:pt x="26" y="282"/>
                    </a:lnTo>
                    <a:lnTo>
                      <a:pt x="31" y="278"/>
                    </a:lnTo>
                    <a:lnTo>
                      <a:pt x="33" y="273"/>
                    </a:lnTo>
                    <a:lnTo>
                      <a:pt x="36" y="267"/>
                    </a:lnTo>
                    <a:lnTo>
                      <a:pt x="47" y="262"/>
                    </a:lnTo>
                    <a:lnTo>
                      <a:pt x="53" y="260"/>
                    </a:lnTo>
                    <a:lnTo>
                      <a:pt x="55" y="258"/>
                    </a:lnTo>
                    <a:lnTo>
                      <a:pt x="56" y="257"/>
                    </a:lnTo>
                    <a:lnTo>
                      <a:pt x="52" y="254"/>
                    </a:lnTo>
                    <a:lnTo>
                      <a:pt x="47" y="252"/>
                    </a:lnTo>
                    <a:lnTo>
                      <a:pt x="43" y="251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5" y="157"/>
                    </a:lnTo>
                    <a:lnTo>
                      <a:pt x="46" y="129"/>
                    </a:lnTo>
                    <a:lnTo>
                      <a:pt x="47" y="123"/>
                    </a:lnTo>
                    <a:lnTo>
                      <a:pt x="48" y="119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64" y="110"/>
                    </a:lnTo>
                    <a:lnTo>
                      <a:pt x="76" y="108"/>
                    </a:lnTo>
                    <a:lnTo>
                      <a:pt x="87" y="104"/>
                    </a:lnTo>
                    <a:lnTo>
                      <a:pt x="100" y="102"/>
                    </a:lnTo>
                    <a:lnTo>
                      <a:pt x="112" y="99"/>
                    </a:lnTo>
                    <a:lnTo>
                      <a:pt x="123" y="96"/>
                    </a:lnTo>
                    <a:lnTo>
                      <a:pt x="135" y="93"/>
                    </a:lnTo>
                    <a:lnTo>
                      <a:pt x="146" y="91"/>
                    </a:lnTo>
                    <a:lnTo>
                      <a:pt x="158" y="87"/>
                    </a:lnTo>
                    <a:lnTo>
                      <a:pt x="169" y="84"/>
                    </a:lnTo>
                    <a:lnTo>
                      <a:pt x="182" y="81"/>
                    </a:lnTo>
                    <a:lnTo>
                      <a:pt x="193" y="78"/>
                    </a:lnTo>
                    <a:lnTo>
                      <a:pt x="205" y="74"/>
                    </a:lnTo>
                    <a:lnTo>
                      <a:pt x="216" y="71"/>
                    </a:lnTo>
                    <a:lnTo>
                      <a:pt x="229" y="68"/>
                    </a:lnTo>
                    <a:lnTo>
                      <a:pt x="241" y="64"/>
                    </a:lnTo>
                    <a:lnTo>
                      <a:pt x="251" y="59"/>
                    </a:lnTo>
                    <a:lnTo>
                      <a:pt x="263" y="55"/>
                    </a:lnTo>
                    <a:lnTo>
                      <a:pt x="273" y="50"/>
                    </a:lnTo>
                    <a:lnTo>
                      <a:pt x="284" y="44"/>
                    </a:lnTo>
                    <a:lnTo>
                      <a:pt x="296" y="40"/>
                    </a:lnTo>
                    <a:lnTo>
                      <a:pt x="309" y="34"/>
                    </a:lnTo>
                    <a:lnTo>
                      <a:pt x="320" y="28"/>
                    </a:lnTo>
                    <a:lnTo>
                      <a:pt x="333" y="24"/>
                    </a:lnTo>
                    <a:lnTo>
                      <a:pt x="344" y="19"/>
                    </a:lnTo>
                    <a:lnTo>
                      <a:pt x="357" y="15"/>
                    </a:lnTo>
                    <a:lnTo>
                      <a:pt x="368" y="10"/>
                    </a:lnTo>
                    <a:lnTo>
                      <a:pt x="381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0"/>
                    </a:lnTo>
                    <a:lnTo>
                      <a:pt x="428" y="0"/>
                    </a:lnTo>
                    <a:lnTo>
                      <a:pt x="450" y="11"/>
                    </a:lnTo>
                    <a:lnTo>
                      <a:pt x="471" y="21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6"/>
                    </a:lnTo>
                    <a:lnTo>
                      <a:pt x="562" y="68"/>
                    </a:lnTo>
                    <a:lnTo>
                      <a:pt x="585" y="78"/>
                    </a:lnTo>
                    <a:lnTo>
                      <a:pt x="608" y="89"/>
                    </a:lnTo>
                    <a:lnTo>
                      <a:pt x="616" y="92"/>
                    </a:lnTo>
                    <a:lnTo>
                      <a:pt x="621" y="95"/>
                    </a:lnTo>
                    <a:lnTo>
                      <a:pt x="622" y="101"/>
                    </a:lnTo>
                    <a:lnTo>
                      <a:pt x="624" y="111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5"/>
                    </a:lnTo>
                    <a:lnTo>
                      <a:pt x="622" y="210"/>
                    </a:lnTo>
                    <a:lnTo>
                      <a:pt x="621" y="213"/>
                    </a:lnTo>
                    <a:lnTo>
                      <a:pt x="618" y="214"/>
                    </a:lnTo>
                    <a:lnTo>
                      <a:pt x="615" y="216"/>
                    </a:lnTo>
                    <a:lnTo>
                      <a:pt x="608" y="218"/>
                    </a:lnTo>
                    <a:lnTo>
                      <a:pt x="608" y="220"/>
                    </a:lnTo>
                    <a:lnTo>
                      <a:pt x="608" y="221"/>
                    </a:lnTo>
                    <a:lnTo>
                      <a:pt x="608" y="222"/>
                    </a:lnTo>
                    <a:lnTo>
                      <a:pt x="608" y="223"/>
                    </a:lnTo>
                    <a:lnTo>
                      <a:pt x="614" y="224"/>
                    </a:lnTo>
                    <a:lnTo>
                      <a:pt x="621" y="224"/>
                    </a:lnTo>
                    <a:lnTo>
                      <a:pt x="626" y="227"/>
                    </a:lnTo>
                    <a:lnTo>
                      <a:pt x="633" y="230"/>
                    </a:lnTo>
                    <a:lnTo>
                      <a:pt x="633" y="242"/>
                    </a:lnTo>
                    <a:lnTo>
                      <a:pt x="633" y="251"/>
                    </a:lnTo>
                    <a:lnTo>
                      <a:pt x="630" y="259"/>
                    </a:lnTo>
                    <a:lnTo>
                      <a:pt x="623" y="266"/>
                    </a:lnTo>
                    <a:lnTo>
                      <a:pt x="608" y="269"/>
                    </a:lnTo>
                    <a:lnTo>
                      <a:pt x="601" y="271"/>
                    </a:lnTo>
                    <a:lnTo>
                      <a:pt x="598" y="273"/>
                    </a:lnTo>
                    <a:lnTo>
                      <a:pt x="595" y="275"/>
                    </a:lnTo>
                    <a:lnTo>
                      <a:pt x="593" y="292"/>
                    </a:lnTo>
                    <a:lnTo>
                      <a:pt x="591" y="310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1"/>
                    </a:lnTo>
                    <a:lnTo>
                      <a:pt x="578" y="357"/>
                    </a:lnTo>
                    <a:lnTo>
                      <a:pt x="571" y="361"/>
                    </a:lnTo>
                    <a:lnTo>
                      <a:pt x="564" y="365"/>
                    </a:lnTo>
                    <a:lnTo>
                      <a:pt x="564" y="366"/>
                    </a:lnTo>
                    <a:lnTo>
                      <a:pt x="564" y="366"/>
                    </a:lnTo>
                    <a:lnTo>
                      <a:pt x="564" y="367"/>
                    </a:lnTo>
                    <a:lnTo>
                      <a:pt x="564" y="368"/>
                    </a:lnTo>
                    <a:lnTo>
                      <a:pt x="568" y="368"/>
                    </a:lnTo>
                    <a:lnTo>
                      <a:pt x="571" y="368"/>
                    </a:lnTo>
                    <a:lnTo>
                      <a:pt x="575" y="371"/>
                    </a:lnTo>
                    <a:lnTo>
                      <a:pt x="579" y="374"/>
                    </a:lnTo>
                    <a:lnTo>
                      <a:pt x="578" y="387"/>
                    </a:lnTo>
                    <a:lnTo>
                      <a:pt x="575" y="399"/>
                    </a:lnTo>
                    <a:lnTo>
                      <a:pt x="573" y="412"/>
                    </a:lnTo>
                    <a:lnTo>
                      <a:pt x="573" y="428"/>
                    </a:lnTo>
                    <a:lnTo>
                      <a:pt x="576" y="429"/>
                    </a:lnTo>
                    <a:lnTo>
                      <a:pt x="580" y="431"/>
                    </a:lnTo>
                    <a:lnTo>
                      <a:pt x="585" y="432"/>
                    </a:lnTo>
                    <a:lnTo>
                      <a:pt x="591" y="433"/>
                    </a:lnTo>
                    <a:lnTo>
                      <a:pt x="595" y="435"/>
                    </a:lnTo>
                    <a:lnTo>
                      <a:pt x="601" y="437"/>
                    </a:lnTo>
                    <a:lnTo>
                      <a:pt x="605" y="439"/>
                    </a:lnTo>
                    <a:lnTo>
                      <a:pt x="608" y="441"/>
                    </a:lnTo>
                    <a:lnTo>
                      <a:pt x="609" y="452"/>
                    </a:lnTo>
                    <a:lnTo>
                      <a:pt x="611" y="464"/>
                    </a:lnTo>
                    <a:lnTo>
                      <a:pt x="613" y="475"/>
                    </a:lnTo>
                    <a:lnTo>
                      <a:pt x="614" y="487"/>
                    </a:lnTo>
                    <a:lnTo>
                      <a:pt x="609" y="493"/>
                    </a:lnTo>
                    <a:lnTo>
                      <a:pt x="606" y="496"/>
                    </a:lnTo>
                    <a:lnTo>
                      <a:pt x="606" y="501"/>
                    </a:lnTo>
                    <a:lnTo>
                      <a:pt x="614" y="507"/>
                    </a:lnTo>
                    <a:lnTo>
                      <a:pt x="613" y="513"/>
                    </a:lnTo>
                    <a:lnTo>
                      <a:pt x="613" y="522"/>
                    </a:lnTo>
                    <a:lnTo>
                      <a:pt x="611" y="530"/>
                    </a:lnTo>
                    <a:lnTo>
                      <a:pt x="611" y="537"/>
                    </a:lnTo>
                    <a:lnTo>
                      <a:pt x="608" y="553"/>
                    </a:lnTo>
                    <a:lnTo>
                      <a:pt x="610" y="576"/>
                    </a:lnTo>
                    <a:lnTo>
                      <a:pt x="611" y="600"/>
                    </a:lnTo>
                    <a:lnTo>
                      <a:pt x="602" y="620"/>
                    </a:lnTo>
                    <a:lnTo>
                      <a:pt x="577" y="629"/>
                    </a:lnTo>
                    <a:lnTo>
                      <a:pt x="552" y="638"/>
                    </a:lnTo>
                    <a:lnTo>
                      <a:pt x="527" y="648"/>
                    </a:lnTo>
                    <a:lnTo>
                      <a:pt x="502" y="658"/>
                    </a:lnTo>
                    <a:lnTo>
                      <a:pt x="477" y="669"/>
                    </a:lnTo>
                    <a:lnTo>
                      <a:pt x="453" y="679"/>
                    </a:lnTo>
                    <a:lnTo>
                      <a:pt x="427" y="690"/>
                    </a:lnTo>
                    <a:lnTo>
                      <a:pt x="403" y="701"/>
                    </a:lnTo>
                    <a:lnTo>
                      <a:pt x="378" y="712"/>
                    </a:lnTo>
                    <a:lnTo>
                      <a:pt x="354" y="723"/>
                    </a:lnTo>
                    <a:lnTo>
                      <a:pt x="329" y="734"/>
                    </a:lnTo>
                    <a:lnTo>
                      <a:pt x="304" y="745"/>
                    </a:lnTo>
                    <a:lnTo>
                      <a:pt x="280" y="755"/>
                    </a:lnTo>
                    <a:lnTo>
                      <a:pt x="256" y="766"/>
                    </a:lnTo>
                    <a:lnTo>
                      <a:pt x="230" y="776"/>
                    </a:lnTo>
                    <a:lnTo>
                      <a:pt x="206" y="787"/>
                    </a:lnTo>
                    <a:lnTo>
                      <a:pt x="203" y="787"/>
                    </a:lnTo>
                    <a:lnTo>
                      <a:pt x="200" y="787"/>
                    </a:lnTo>
                    <a:lnTo>
                      <a:pt x="197" y="787"/>
                    </a:lnTo>
                    <a:lnTo>
                      <a:pt x="195" y="7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19" name="Freeform 27"/>
              <p:cNvSpPr>
                <a:spLocks/>
              </p:cNvSpPr>
              <p:nvPr/>
            </p:nvSpPr>
            <p:spPr bwMode="auto">
              <a:xfrm>
                <a:off x="1198" y="3401"/>
                <a:ext cx="85" cy="130"/>
              </a:xfrm>
              <a:custGeom>
                <a:avLst/>
                <a:gdLst/>
                <a:ahLst/>
                <a:cxnLst>
                  <a:cxn ang="0">
                    <a:pos x="137" y="248"/>
                  </a:cxn>
                  <a:cxn ang="0">
                    <a:pos x="111" y="232"/>
                  </a:cxn>
                  <a:cxn ang="0">
                    <a:pos x="84" y="215"/>
                  </a:cxn>
                  <a:cxn ang="0">
                    <a:pos x="53" y="191"/>
                  </a:cxn>
                  <a:cxn ang="0">
                    <a:pos x="20" y="169"/>
                  </a:cxn>
                  <a:cxn ang="0">
                    <a:pos x="0" y="153"/>
                  </a:cxn>
                  <a:cxn ang="0">
                    <a:pos x="0" y="143"/>
                  </a:cxn>
                  <a:cxn ang="0">
                    <a:pos x="27" y="157"/>
                  </a:cxn>
                  <a:cxn ang="0">
                    <a:pos x="60" y="176"/>
                  </a:cxn>
                  <a:cxn ang="0">
                    <a:pos x="75" y="179"/>
                  </a:cxn>
                  <a:cxn ang="0">
                    <a:pos x="75" y="175"/>
                  </a:cxn>
                  <a:cxn ang="0">
                    <a:pos x="47" y="160"/>
                  </a:cxn>
                  <a:cxn ang="0">
                    <a:pos x="20" y="145"/>
                  </a:cxn>
                  <a:cxn ang="0">
                    <a:pos x="1" y="128"/>
                  </a:cxn>
                  <a:cxn ang="0">
                    <a:pos x="2" y="108"/>
                  </a:cxn>
                  <a:cxn ang="0">
                    <a:pos x="34" y="116"/>
                  </a:cxn>
                  <a:cxn ang="0">
                    <a:pos x="68" y="134"/>
                  </a:cxn>
                  <a:cxn ang="0">
                    <a:pos x="86" y="144"/>
                  </a:cxn>
                  <a:cxn ang="0">
                    <a:pos x="89" y="144"/>
                  </a:cxn>
                  <a:cxn ang="0">
                    <a:pos x="55" y="116"/>
                  </a:cxn>
                  <a:cxn ang="0">
                    <a:pos x="19" y="82"/>
                  </a:cxn>
                  <a:cxn ang="0">
                    <a:pos x="9" y="56"/>
                  </a:cxn>
                  <a:cxn ang="0">
                    <a:pos x="12" y="32"/>
                  </a:cxn>
                  <a:cxn ang="0">
                    <a:pos x="27" y="36"/>
                  </a:cxn>
                  <a:cxn ang="0">
                    <a:pos x="43" y="45"/>
                  </a:cxn>
                  <a:cxn ang="0">
                    <a:pos x="54" y="51"/>
                  </a:cxn>
                  <a:cxn ang="0">
                    <a:pos x="54" y="47"/>
                  </a:cxn>
                  <a:cxn ang="0">
                    <a:pos x="38" y="38"/>
                  </a:cxn>
                  <a:cxn ang="0">
                    <a:pos x="23" y="28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53" y="18"/>
                  </a:cxn>
                  <a:cxn ang="0">
                    <a:pos x="106" y="54"/>
                  </a:cxn>
                  <a:cxn ang="0">
                    <a:pos x="135" y="75"/>
                  </a:cxn>
                  <a:cxn ang="0">
                    <a:pos x="144" y="84"/>
                  </a:cxn>
                  <a:cxn ang="0">
                    <a:pos x="162" y="83"/>
                  </a:cxn>
                  <a:cxn ang="0">
                    <a:pos x="168" y="108"/>
                  </a:cxn>
                  <a:cxn ang="0">
                    <a:pos x="159" y="131"/>
                  </a:cxn>
                  <a:cxn ang="0">
                    <a:pos x="137" y="120"/>
                  </a:cxn>
                  <a:cxn ang="0">
                    <a:pos x="114" y="107"/>
                  </a:cxn>
                  <a:cxn ang="0">
                    <a:pos x="107" y="106"/>
                  </a:cxn>
                  <a:cxn ang="0">
                    <a:pos x="113" y="111"/>
                  </a:cxn>
                  <a:cxn ang="0">
                    <a:pos x="136" y="124"/>
                  </a:cxn>
                  <a:cxn ang="0">
                    <a:pos x="160" y="140"/>
                  </a:cxn>
                  <a:cxn ang="0">
                    <a:pos x="165" y="173"/>
                  </a:cxn>
                  <a:cxn ang="0">
                    <a:pos x="157" y="200"/>
                  </a:cxn>
                  <a:cxn ang="0">
                    <a:pos x="131" y="189"/>
                  </a:cxn>
                  <a:cxn ang="0">
                    <a:pos x="131" y="192"/>
                  </a:cxn>
                  <a:cxn ang="0">
                    <a:pos x="145" y="202"/>
                  </a:cxn>
                  <a:cxn ang="0">
                    <a:pos x="160" y="217"/>
                  </a:cxn>
                  <a:cxn ang="0">
                    <a:pos x="158" y="258"/>
                  </a:cxn>
                  <a:cxn ang="0">
                    <a:pos x="156" y="259"/>
                  </a:cxn>
                </a:cxnLst>
                <a:rect l="0" t="0" r="r" b="b"/>
                <a:pathLst>
                  <a:path w="169" h="259">
                    <a:moveTo>
                      <a:pt x="154" y="259"/>
                    </a:moveTo>
                    <a:lnTo>
                      <a:pt x="145" y="253"/>
                    </a:lnTo>
                    <a:lnTo>
                      <a:pt x="137" y="248"/>
                    </a:lnTo>
                    <a:lnTo>
                      <a:pt x="128" y="242"/>
                    </a:lnTo>
                    <a:lnTo>
                      <a:pt x="120" y="236"/>
                    </a:lnTo>
                    <a:lnTo>
                      <a:pt x="111" y="232"/>
                    </a:lnTo>
                    <a:lnTo>
                      <a:pt x="101" y="226"/>
                    </a:lnTo>
                    <a:lnTo>
                      <a:pt x="93" y="221"/>
                    </a:lnTo>
                    <a:lnTo>
                      <a:pt x="84" y="215"/>
                    </a:lnTo>
                    <a:lnTo>
                      <a:pt x="74" y="207"/>
                    </a:lnTo>
                    <a:lnTo>
                      <a:pt x="63" y="199"/>
                    </a:lnTo>
                    <a:lnTo>
                      <a:pt x="53" y="191"/>
                    </a:lnTo>
                    <a:lnTo>
                      <a:pt x="42" y="183"/>
                    </a:lnTo>
                    <a:lnTo>
                      <a:pt x="31" y="176"/>
                    </a:lnTo>
                    <a:lnTo>
                      <a:pt x="20" y="169"/>
                    </a:lnTo>
                    <a:lnTo>
                      <a:pt x="9" y="162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7" y="145"/>
                    </a:lnTo>
                    <a:lnTo>
                      <a:pt x="16" y="150"/>
                    </a:lnTo>
                    <a:lnTo>
                      <a:pt x="27" y="157"/>
                    </a:lnTo>
                    <a:lnTo>
                      <a:pt x="38" y="164"/>
                    </a:lnTo>
                    <a:lnTo>
                      <a:pt x="50" y="170"/>
                    </a:lnTo>
                    <a:lnTo>
                      <a:pt x="60" y="176"/>
                    </a:lnTo>
                    <a:lnTo>
                      <a:pt x="68" y="180"/>
                    </a:lnTo>
                    <a:lnTo>
                      <a:pt x="75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5" y="176"/>
                    </a:lnTo>
                    <a:lnTo>
                      <a:pt x="75" y="175"/>
                    </a:lnTo>
                    <a:lnTo>
                      <a:pt x="66" y="170"/>
                    </a:lnTo>
                    <a:lnTo>
                      <a:pt x="57" y="165"/>
                    </a:lnTo>
                    <a:lnTo>
                      <a:pt x="47" y="160"/>
                    </a:lnTo>
                    <a:lnTo>
                      <a:pt x="38" y="154"/>
                    </a:lnTo>
                    <a:lnTo>
                      <a:pt x="29" y="150"/>
                    </a:lnTo>
                    <a:lnTo>
                      <a:pt x="20" y="145"/>
                    </a:lnTo>
                    <a:lnTo>
                      <a:pt x="10" y="139"/>
                    </a:lnTo>
                    <a:lnTo>
                      <a:pt x="1" y="135"/>
                    </a:lnTo>
                    <a:lnTo>
                      <a:pt x="1" y="128"/>
                    </a:lnTo>
                    <a:lnTo>
                      <a:pt x="1" y="121"/>
                    </a:lnTo>
                    <a:lnTo>
                      <a:pt x="1" y="114"/>
                    </a:lnTo>
                    <a:lnTo>
                      <a:pt x="2" y="108"/>
                    </a:lnTo>
                    <a:lnTo>
                      <a:pt x="12" y="109"/>
                    </a:lnTo>
                    <a:lnTo>
                      <a:pt x="22" y="112"/>
                    </a:lnTo>
                    <a:lnTo>
                      <a:pt x="34" y="116"/>
                    </a:lnTo>
                    <a:lnTo>
                      <a:pt x="45" y="121"/>
                    </a:lnTo>
                    <a:lnTo>
                      <a:pt x="57" y="127"/>
                    </a:lnTo>
                    <a:lnTo>
                      <a:pt x="68" y="134"/>
                    </a:lnTo>
                    <a:lnTo>
                      <a:pt x="78" y="139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9" y="144"/>
                    </a:lnTo>
                    <a:lnTo>
                      <a:pt x="80" y="137"/>
                    </a:lnTo>
                    <a:lnTo>
                      <a:pt x="68" y="127"/>
                    </a:lnTo>
                    <a:lnTo>
                      <a:pt x="55" y="116"/>
                    </a:lnTo>
                    <a:lnTo>
                      <a:pt x="42" y="104"/>
                    </a:lnTo>
                    <a:lnTo>
                      <a:pt x="29" y="92"/>
                    </a:lnTo>
                    <a:lnTo>
                      <a:pt x="19" y="82"/>
                    </a:lnTo>
                    <a:lnTo>
                      <a:pt x="10" y="71"/>
                    </a:lnTo>
                    <a:lnTo>
                      <a:pt x="7" y="64"/>
                    </a:lnTo>
                    <a:lnTo>
                      <a:pt x="9" y="56"/>
                    </a:lnTo>
                    <a:lnTo>
                      <a:pt x="12" y="47"/>
                    </a:lnTo>
                    <a:lnTo>
                      <a:pt x="12" y="39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2" y="34"/>
                    </a:lnTo>
                    <a:lnTo>
                      <a:pt x="27" y="36"/>
                    </a:lnTo>
                    <a:lnTo>
                      <a:pt x="32" y="38"/>
                    </a:lnTo>
                    <a:lnTo>
                      <a:pt x="37" y="41"/>
                    </a:lnTo>
                    <a:lnTo>
                      <a:pt x="43" y="45"/>
                    </a:lnTo>
                    <a:lnTo>
                      <a:pt x="48" y="48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8" y="38"/>
                    </a:lnTo>
                    <a:lnTo>
                      <a:pt x="34" y="34"/>
                    </a:lnTo>
                    <a:lnTo>
                      <a:pt x="28" y="31"/>
                    </a:lnTo>
                    <a:lnTo>
                      <a:pt x="23" y="28"/>
                    </a:lnTo>
                    <a:lnTo>
                      <a:pt x="17" y="25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7" y="9"/>
                    </a:lnTo>
                    <a:lnTo>
                      <a:pt x="53" y="18"/>
                    </a:lnTo>
                    <a:lnTo>
                      <a:pt x="72" y="30"/>
                    </a:lnTo>
                    <a:lnTo>
                      <a:pt x="89" y="43"/>
                    </a:lnTo>
                    <a:lnTo>
                      <a:pt x="106" y="54"/>
                    </a:lnTo>
                    <a:lnTo>
                      <a:pt x="121" y="64"/>
                    </a:lnTo>
                    <a:lnTo>
                      <a:pt x="133" y="72"/>
                    </a:lnTo>
                    <a:lnTo>
                      <a:pt x="135" y="75"/>
                    </a:lnTo>
                    <a:lnTo>
                      <a:pt x="138" y="78"/>
                    </a:lnTo>
                    <a:lnTo>
                      <a:pt x="142" y="81"/>
                    </a:lnTo>
                    <a:lnTo>
                      <a:pt x="144" y="84"/>
                    </a:lnTo>
                    <a:lnTo>
                      <a:pt x="151" y="84"/>
                    </a:lnTo>
                    <a:lnTo>
                      <a:pt x="157" y="83"/>
                    </a:lnTo>
                    <a:lnTo>
                      <a:pt x="162" y="83"/>
                    </a:lnTo>
                    <a:lnTo>
                      <a:pt x="169" y="83"/>
                    </a:lnTo>
                    <a:lnTo>
                      <a:pt x="169" y="96"/>
                    </a:lnTo>
                    <a:lnTo>
                      <a:pt x="168" y="108"/>
                    </a:lnTo>
                    <a:lnTo>
                      <a:pt x="168" y="120"/>
                    </a:lnTo>
                    <a:lnTo>
                      <a:pt x="167" y="132"/>
                    </a:lnTo>
                    <a:lnTo>
                      <a:pt x="159" y="131"/>
                    </a:lnTo>
                    <a:lnTo>
                      <a:pt x="152" y="129"/>
                    </a:lnTo>
                    <a:lnTo>
                      <a:pt x="144" y="124"/>
                    </a:lnTo>
                    <a:lnTo>
                      <a:pt x="137" y="120"/>
                    </a:lnTo>
                    <a:lnTo>
                      <a:pt x="129" y="115"/>
                    </a:lnTo>
                    <a:lnTo>
                      <a:pt x="122" y="111"/>
                    </a:lnTo>
                    <a:lnTo>
                      <a:pt x="114" y="107"/>
                    </a:lnTo>
                    <a:lnTo>
                      <a:pt x="107" y="105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13" y="111"/>
                    </a:lnTo>
                    <a:lnTo>
                      <a:pt x="121" y="115"/>
                    </a:lnTo>
                    <a:lnTo>
                      <a:pt x="128" y="120"/>
                    </a:lnTo>
                    <a:lnTo>
                      <a:pt x="136" y="124"/>
                    </a:lnTo>
                    <a:lnTo>
                      <a:pt x="144" y="129"/>
                    </a:lnTo>
                    <a:lnTo>
                      <a:pt x="152" y="135"/>
                    </a:lnTo>
                    <a:lnTo>
                      <a:pt x="160" y="140"/>
                    </a:lnTo>
                    <a:lnTo>
                      <a:pt x="168" y="146"/>
                    </a:lnTo>
                    <a:lnTo>
                      <a:pt x="167" y="160"/>
                    </a:lnTo>
                    <a:lnTo>
                      <a:pt x="165" y="173"/>
                    </a:lnTo>
                    <a:lnTo>
                      <a:pt x="164" y="187"/>
                    </a:lnTo>
                    <a:lnTo>
                      <a:pt x="161" y="200"/>
                    </a:lnTo>
                    <a:lnTo>
                      <a:pt x="157" y="200"/>
                    </a:lnTo>
                    <a:lnTo>
                      <a:pt x="146" y="196"/>
                    </a:lnTo>
                    <a:lnTo>
                      <a:pt x="137" y="191"/>
                    </a:lnTo>
                    <a:lnTo>
                      <a:pt x="131" y="189"/>
                    </a:lnTo>
                    <a:lnTo>
                      <a:pt x="131" y="190"/>
                    </a:lnTo>
                    <a:lnTo>
                      <a:pt x="131" y="191"/>
                    </a:lnTo>
                    <a:lnTo>
                      <a:pt x="131" y="192"/>
                    </a:lnTo>
                    <a:lnTo>
                      <a:pt x="131" y="193"/>
                    </a:lnTo>
                    <a:lnTo>
                      <a:pt x="138" y="198"/>
                    </a:lnTo>
                    <a:lnTo>
                      <a:pt x="145" y="202"/>
                    </a:lnTo>
                    <a:lnTo>
                      <a:pt x="152" y="206"/>
                    </a:lnTo>
                    <a:lnTo>
                      <a:pt x="159" y="211"/>
                    </a:lnTo>
                    <a:lnTo>
                      <a:pt x="160" y="217"/>
                    </a:lnTo>
                    <a:lnTo>
                      <a:pt x="160" y="222"/>
                    </a:lnTo>
                    <a:lnTo>
                      <a:pt x="159" y="235"/>
                    </a:lnTo>
                    <a:lnTo>
                      <a:pt x="158" y="258"/>
                    </a:lnTo>
                    <a:lnTo>
                      <a:pt x="157" y="259"/>
                    </a:lnTo>
                    <a:lnTo>
                      <a:pt x="156" y="259"/>
                    </a:lnTo>
                    <a:lnTo>
                      <a:pt x="156" y="259"/>
                    </a:lnTo>
                    <a:lnTo>
                      <a:pt x="154" y="25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0" name="Freeform 28"/>
              <p:cNvSpPr>
                <a:spLocks/>
              </p:cNvSpPr>
              <p:nvPr/>
            </p:nvSpPr>
            <p:spPr bwMode="auto">
              <a:xfrm>
                <a:off x="1282" y="3416"/>
                <a:ext cx="84" cy="113"/>
              </a:xfrm>
              <a:custGeom>
                <a:avLst/>
                <a:gdLst/>
                <a:ahLst/>
                <a:cxnLst>
                  <a:cxn ang="0">
                    <a:pos x="1" y="216"/>
                  </a:cxn>
                  <a:cxn ang="0">
                    <a:pos x="7" y="174"/>
                  </a:cxn>
                  <a:cxn ang="0">
                    <a:pos x="13" y="169"/>
                  </a:cxn>
                  <a:cxn ang="0">
                    <a:pos x="13" y="167"/>
                  </a:cxn>
                  <a:cxn ang="0">
                    <a:pos x="9" y="167"/>
                  </a:cxn>
                  <a:cxn ang="0">
                    <a:pos x="7" y="153"/>
                  </a:cxn>
                  <a:cxn ang="0">
                    <a:pos x="10" y="109"/>
                  </a:cxn>
                  <a:cxn ang="0">
                    <a:pos x="27" y="101"/>
                  </a:cxn>
                  <a:cxn ang="0">
                    <a:pos x="20" y="100"/>
                  </a:cxn>
                  <a:cxn ang="0">
                    <a:pos x="12" y="90"/>
                  </a:cxn>
                  <a:cxn ang="0">
                    <a:pos x="14" y="48"/>
                  </a:cxn>
                  <a:cxn ang="0">
                    <a:pos x="36" y="41"/>
                  </a:cxn>
                  <a:cxn ang="0">
                    <a:pos x="65" y="33"/>
                  </a:cxn>
                  <a:cxn ang="0">
                    <a:pos x="90" y="25"/>
                  </a:cxn>
                  <a:cxn ang="0">
                    <a:pos x="123" y="14"/>
                  </a:cxn>
                  <a:cxn ang="0">
                    <a:pos x="156" y="3"/>
                  </a:cxn>
                  <a:cxn ang="0">
                    <a:pos x="167" y="7"/>
                  </a:cxn>
                  <a:cxn ang="0">
                    <a:pos x="162" y="16"/>
                  </a:cxn>
                  <a:cxn ang="0">
                    <a:pos x="145" y="25"/>
                  </a:cxn>
                  <a:cxn ang="0">
                    <a:pos x="130" y="33"/>
                  </a:cxn>
                  <a:cxn ang="0">
                    <a:pos x="135" y="34"/>
                  </a:cxn>
                  <a:cxn ang="0">
                    <a:pos x="150" y="29"/>
                  </a:cxn>
                  <a:cxn ang="0">
                    <a:pos x="167" y="24"/>
                  </a:cxn>
                  <a:cxn ang="0">
                    <a:pos x="165" y="41"/>
                  </a:cxn>
                  <a:cxn ang="0">
                    <a:pos x="138" y="56"/>
                  </a:cxn>
                  <a:cxn ang="0">
                    <a:pos x="107" y="69"/>
                  </a:cxn>
                  <a:cxn ang="0">
                    <a:pos x="76" y="83"/>
                  </a:cxn>
                  <a:cxn ang="0">
                    <a:pos x="77" y="89"/>
                  </a:cxn>
                  <a:cxn ang="0">
                    <a:pos x="99" y="81"/>
                  </a:cxn>
                  <a:cxn ang="0">
                    <a:pos x="133" y="66"/>
                  </a:cxn>
                  <a:cxn ang="0">
                    <a:pos x="166" y="55"/>
                  </a:cxn>
                  <a:cxn ang="0">
                    <a:pos x="165" y="91"/>
                  </a:cxn>
                  <a:cxn ang="0">
                    <a:pos x="153" y="100"/>
                  </a:cxn>
                  <a:cxn ang="0">
                    <a:pos x="138" y="108"/>
                  </a:cxn>
                  <a:cxn ang="0">
                    <a:pos x="123" y="116"/>
                  </a:cxn>
                  <a:cxn ang="0">
                    <a:pos x="137" y="114"/>
                  </a:cxn>
                  <a:cxn ang="0">
                    <a:pos x="154" y="109"/>
                  </a:cxn>
                  <a:cxn ang="0">
                    <a:pos x="164" y="110"/>
                  </a:cxn>
                  <a:cxn ang="0">
                    <a:pos x="162" y="127"/>
                  </a:cxn>
                  <a:cxn ang="0">
                    <a:pos x="146" y="135"/>
                  </a:cxn>
                  <a:cxn ang="0">
                    <a:pos x="131" y="143"/>
                  </a:cxn>
                  <a:cxn ang="0">
                    <a:pos x="101" y="155"/>
                  </a:cxn>
                  <a:cxn ang="0">
                    <a:pos x="65" y="168"/>
                  </a:cxn>
                  <a:cxn ang="0">
                    <a:pos x="51" y="174"/>
                  </a:cxn>
                  <a:cxn ang="0">
                    <a:pos x="51" y="176"/>
                  </a:cxn>
                  <a:cxn ang="0">
                    <a:pos x="66" y="175"/>
                  </a:cxn>
                  <a:cxn ang="0">
                    <a:pos x="106" y="161"/>
                  </a:cxn>
                  <a:cxn ang="0">
                    <a:pos x="146" y="144"/>
                  </a:cxn>
                  <a:cxn ang="0">
                    <a:pos x="159" y="151"/>
                  </a:cxn>
                  <a:cxn ang="0">
                    <a:pos x="154" y="163"/>
                  </a:cxn>
                  <a:cxn ang="0">
                    <a:pos x="129" y="175"/>
                  </a:cxn>
                  <a:cxn ang="0">
                    <a:pos x="76" y="198"/>
                  </a:cxn>
                  <a:cxn ang="0">
                    <a:pos x="24" y="219"/>
                  </a:cxn>
                  <a:cxn ang="0">
                    <a:pos x="6" y="225"/>
                  </a:cxn>
                  <a:cxn ang="0">
                    <a:pos x="1" y="226"/>
                  </a:cxn>
                </a:cxnLst>
                <a:rect l="0" t="0" r="r" b="b"/>
                <a:pathLst>
                  <a:path w="168" h="226">
                    <a:moveTo>
                      <a:pt x="1" y="226"/>
                    </a:moveTo>
                    <a:lnTo>
                      <a:pt x="0" y="222"/>
                    </a:lnTo>
                    <a:lnTo>
                      <a:pt x="1" y="216"/>
                    </a:lnTo>
                    <a:lnTo>
                      <a:pt x="2" y="203"/>
                    </a:lnTo>
                    <a:lnTo>
                      <a:pt x="5" y="176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10" y="170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2" y="167"/>
                    </a:lnTo>
                    <a:lnTo>
                      <a:pt x="9" y="167"/>
                    </a:lnTo>
                    <a:lnTo>
                      <a:pt x="8" y="168"/>
                    </a:lnTo>
                    <a:lnTo>
                      <a:pt x="7" y="169"/>
                    </a:lnTo>
                    <a:lnTo>
                      <a:pt x="7" y="153"/>
                    </a:lnTo>
                    <a:lnTo>
                      <a:pt x="8" y="139"/>
                    </a:lnTo>
                    <a:lnTo>
                      <a:pt x="9" y="124"/>
                    </a:lnTo>
                    <a:lnTo>
                      <a:pt x="10" y="109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27" y="101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101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2" y="76"/>
                    </a:lnTo>
                    <a:lnTo>
                      <a:pt x="13" y="61"/>
                    </a:lnTo>
                    <a:lnTo>
                      <a:pt x="14" y="48"/>
                    </a:lnTo>
                    <a:lnTo>
                      <a:pt x="20" y="46"/>
                    </a:lnTo>
                    <a:lnTo>
                      <a:pt x="27" y="44"/>
                    </a:lnTo>
                    <a:lnTo>
                      <a:pt x="36" y="41"/>
                    </a:lnTo>
                    <a:lnTo>
                      <a:pt x="45" y="38"/>
                    </a:lnTo>
                    <a:lnTo>
                      <a:pt x="55" y="36"/>
                    </a:lnTo>
                    <a:lnTo>
                      <a:pt x="65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90" y="25"/>
                    </a:lnTo>
                    <a:lnTo>
                      <a:pt x="100" y="22"/>
                    </a:lnTo>
                    <a:lnTo>
                      <a:pt x="112" y="18"/>
                    </a:lnTo>
                    <a:lnTo>
                      <a:pt x="123" y="14"/>
                    </a:lnTo>
                    <a:lnTo>
                      <a:pt x="134" y="10"/>
                    </a:lnTo>
                    <a:lnTo>
                      <a:pt x="145" y="6"/>
                    </a:lnTo>
                    <a:lnTo>
                      <a:pt x="156" y="3"/>
                    </a:lnTo>
                    <a:lnTo>
                      <a:pt x="167" y="0"/>
                    </a:lnTo>
                    <a:lnTo>
                      <a:pt x="167" y="3"/>
                    </a:lnTo>
                    <a:lnTo>
                      <a:pt x="167" y="7"/>
                    </a:lnTo>
                    <a:lnTo>
                      <a:pt x="167" y="10"/>
                    </a:lnTo>
                    <a:lnTo>
                      <a:pt x="168" y="13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51" y="23"/>
                    </a:lnTo>
                    <a:lnTo>
                      <a:pt x="145" y="25"/>
                    </a:lnTo>
                    <a:lnTo>
                      <a:pt x="141" y="29"/>
                    </a:lnTo>
                    <a:lnTo>
                      <a:pt x="135" y="31"/>
                    </a:lnTo>
                    <a:lnTo>
                      <a:pt x="130" y="33"/>
                    </a:lnTo>
                    <a:lnTo>
                      <a:pt x="126" y="36"/>
                    </a:lnTo>
                    <a:lnTo>
                      <a:pt x="130" y="36"/>
                    </a:lnTo>
                    <a:lnTo>
                      <a:pt x="135" y="34"/>
                    </a:lnTo>
                    <a:lnTo>
                      <a:pt x="141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6"/>
                    </a:lnTo>
                    <a:lnTo>
                      <a:pt x="161" y="25"/>
                    </a:lnTo>
                    <a:lnTo>
                      <a:pt x="167" y="24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5" y="41"/>
                    </a:lnTo>
                    <a:lnTo>
                      <a:pt x="160" y="47"/>
                    </a:lnTo>
                    <a:lnTo>
                      <a:pt x="150" y="52"/>
                    </a:lnTo>
                    <a:lnTo>
                      <a:pt x="138" y="56"/>
                    </a:lnTo>
                    <a:lnTo>
                      <a:pt x="128" y="61"/>
                    </a:lnTo>
                    <a:lnTo>
                      <a:pt x="118" y="64"/>
                    </a:lnTo>
                    <a:lnTo>
                      <a:pt x="107" y="69"/>
                    </a:lnTo>
                    <a:lnTo>
                      <a:pt x="97" y="74"/>
                    </a:lnTo>
                    <a:lnTo>
                      <a:pt x="86" y="78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6" y="87"/>
                    </a:lnTo>
                    <a:lnTo>
                      <a:pt x="77" y="89"/>
                    </a:lnTo>
                    <a:lnTo>
                      <a:pt x="78" y="90"/>
                    </a:lnTo>
                    <a:lnTo>
                      <a:pt x="89" y="85"/>
                    </a:lnTo>
                    <a:lnTo>
                      <a:pt x="99" y="81"/>
                    </a:lnTo>
                    <a:lnTo>
                      <a:pt x="111" y="76"/>
                    </a:lnTo>
                    <a:lnTo>
                      <a:pt x="121" y="70"/>
                    </a:lnTo>
                    <a:lnTo>
                      <a:pt x="133" y="66"/>
                    </a:lnTo>
                    <a:lnTo>
                      <a:pt x="144" y="61"/>
                    </a:lnTo>
                    <a:lnTo>
                      <a:pt x="156" y="57"/>
                    </a:lnTo>
                    <a:lnTo>
                      <a:pt x="166" y="55"/>
                    </a:lnTo>
                    <a:lnTo>
                      <a:pt x="166" y="74"/>
                    </a:lnTo>
                    <a:lnTo>
                      <a:pt x="166" y="84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59" y="98"/>
                    </a:lnTo>
                    <a:lnTo>
                      <a:pt x="153" y="100"/>
                    </a:lnTo>
                    <a:lnTo>
                      <a:pt x="149" y="104"/>
                    </a:lnTo>
                    <a:lnTo>
                      <a:pt x="143" y="106"/>
                    </a:lnTo>
                    <a:lnTo>
                      <a:pt x="138" y="108"/>
                    </a:lnTo>
                    <a:lnTo>
                      <a:pt x="133" y="110"/>
                    </a:lnTo>
                    <a:lnTo>
                      <a:pt x="128" y="114"/>
                    </a:lnTo>
                    <a:lnTo>
                      <a:pt x="123" y="116"/>
                    </a:lnTo>
                    <a:lnTo>
                      <a:pt x="128" y="116"/>
                    </a:lnTo>
                    <a:lnTo>
                      <a:pt x="133" y="115"/>
                    </a:lnTo>
                    <a:lnTo>
                      <a:pt x="137" y="114"/>
                    </a:lnTo>
                    <a:lnTo>
                      <a:pt x="143" y="113"/>
                    </a:lnTo>
                    <a:lnTo>
                      <a:pt x="149" y="110"/>
                    </a:lnTo>
                    <a:lnTo>
                      <a:pt x="154" y="109"/>
                    </a:lnTo>
                    <a:lnTo>
                      <a:pt x="159" y="107"/>
                    </a:lnTo>
                    <a:lnTo>
                      <a:pt x="165" y="106"/>
                    </a:lnTo>
                    <a:lnTo>
                      <a:pt x="164" y="110"/>
                    </a:lnTo>
                    <a:lnTo>
                      <a:pt x="164" y="116"/>
                    </a:lnTo>
                    <a:lnTo>
                      <a:pt x="162" y="121"/>
                    </a:lnTo>
                    <a:lnTo>
                      <a:pt x="162" y="127"/>
                    </a:lnTo>
                    <a:lnTo>
                      <a:pt x="157" y="129"/>
                    </a:lnTo>
                    <a:lnTo>
                      <a:pt x="152" y="132"/>
                    </a:lnTo>
                    <a:lnTo>
                      <a:pt x="146" y="135"/>
                    </a:lnTo>
                    <a:lnTo>
                      <a:pt x="142" y="137"/>
                    </a:lnTo>
                    <a:lnTo>
                      <a:pt x="136" y="139"/>
                    </a:lnTo>
                    <a:lnTo>
                      <a:pt x="131" y="143"/>
                    </a:lnTo>
                    <a:lnTo>
                      <a:pt x="126" y="145"/>
                    </a:lnTo>
                    <a:lnTo>
                      <a:pt x="121" y="149"/>
                    </a:lnTo>
                    <a:lnTo>
                      <a:pt x="101" y="155"/>
                    </a:lnTo>
                    <a:lnTo>
                      <a:pt x="85" y="161"/>
                    </a:lnTo>
                    <a:lnTo>
                      <a:pt x="74" y="166"/>
                    </a:lnTo>
                    <a:lnTo>
                      <a:pt x="65" y="168"/>
                    </a:lnTo>
                    <a:lnTo>
                      <a:pt x="58" y="172"/>
                    </a:lnTo>
                    <a:lnTo>
                      <a:pt x="53" y="173"/>
                    </a:lnTo>
                    <a:lnTo>
                      <a:pt x="51" y="174"/>
                    </a:lnTo>
                    <a:lnTo>
                      <a:pt x="48" y="175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7"/>
                    </a:lnTo>
                    <a:lnTo>
                      <a:pt x="52" y="178"/>
                    </a:lnTo>
                    <a:lnTo>
                      <a:pt x="66" y="175"/>
                    </a:lnTo>
                    <a:lnTo>
                      <a:pt x="80" y="172"/>
                    </a:lnTo>
                    <a:lnTo>
                      <a:pt x="93" y="167"/>
                    </a:lnTo>
                    <a:lnTo>
                      <a:pt x="106" y="161"/>
                    </a:lnTo>
                    <a:lnTo>
                      <a:pt x="120" y="155"/>
                    </a:lnTo>
                    <a:lnTo>
                      <a:pt x="134" y="150"/>
                    </a:lnTo>
                    <a:lnTo>
                      <a:pt x="146" y="144"/>
                    </a:lnTo>
                    <a:lnTo>
                      <a:pt x="160" y="139"/>
                    </a:lnTo>
                    <a:lnTo>
                      <a:pt x="159" y="145"/>
                    </a:lnTo>
                    <a:lnTo>
                      <a:pt x="159" y="151"/>
                    </a:lnTo>
                    <a:lnTo>
                      <a:pt x="159" y="155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49" y="166"/>
                    </a:lnTo>
                    <a:lnTo>
                      <a:pt x="139" y="170"/>
                    </a:lnTo>
                    <a:lnTo>
                      <a:pt x="129" y="175"/>
                    </a:lnTo>
                    <a:lnTo>
                      <a:pt x="114" y="181"/>
                    </a:lnTo>
                    <a:lnTo>
                      <a:pt x="97" y="189"/>
                    </a:lnTo>
                    <a:lnTo>
                      <a:pt x="76" y="198"/>
                    </a:lnTo>
                    <a:lnTo>
                      <a:pt x="51" y="210"/>
                    </a:lnTo>
                    <a:lnTo>
                      <a:pt x="36" y="215"/>
                    </a:lnTo>
                    <a:lnTo>
                      <a:pt x="24" y="219"/>
                    </a:lnTo>
                    <a:lnTo>
                      <a:pt x="16" y="222"/>
                    </a:lnTo>
                    <a:lnTo>
                      <a:pt x="10" y="223"/>
                    </a:lnTo>
                    <a:lnTo>
                      <a:pt x="6" y="225"/>
                    </a:lnTo>
                    <a:lnTo>
                      <a:pt x="4" y="226"/>
                    </a:lnTo>
                    <a:lnTo>
                      <a:pt x="2" y="226"/>
                    </a:ln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1" name="Freeform 29"/>
              <p:cNvSpPr>
                <a:spLocks/>
              </p:cNvSpPr>
              <p:nvPr/>
            </p:nvSpPr>
            <p:spPr bwMode="auto">
              <a:xfrm>
                <a:off x="1366" y="3403"/>
                <a:ext cx="36" cy="92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4" y="143"/>
                  </a:cxn>
                  <a:cxn ang="0">
                    <a:pos x="6" y="102"/>
                  </a:cxn>
                  <a:cxn ang="0">
                    <a:pos x="7" y="60"/>
                  </a:cxn>
                  <a:cxn ang="0">
                    <a:pos x="7" y="21"/>
                  </a:cxn>
                  <a:cxn ang="0">
                    <a:pos x="19" y="17"/>
                  </a:cxn>
                  <a:cxn ang="0">
                    <a:pos x="30" y="14"/>
                  </a:cxn>
                  <a:cxn ang="0">
                    <a:pos x="41" y="11"/>
                  </a:cxn>
                  <a:cxn ang="0">
                    <a:pos x="50" y="7"/>
                  </a:cxn>
                  <a:cxn ang="0">
                    <a:pos x="58" y="5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1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59" y="159"/>
                  </a:cxn>
                  <a:cxn ang="0">
                    <a:pos x="57" y="160"/>
                  </a:cxn>
                  <a:cxn ang="0">
                    <a:pos x="54" y="163"/>
                  </a:cxn>
                  <a:cxn ang="0">
                    <a:pos x="51" y="164"/>
                  </a:cxn>
                  <a:cxn ang="0">
                    <a:pos x="46" y="166"/>
                  </a:cxn>
                  <a:cxn ang="0">
                    <a:pos x="39" y="168"/>
                  </a:cxn>
                  <a:cxn ang="0">
                    <a:pos x="30" y="173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4" y="143"/>
                    </a:lnTo>
                    <a:lnTo>
                      <a:pt x="6" y="102"/>
                    </a:lnTo>
                    <a:lnTo>
                      <a:pt x="7" y="60"/>
                    </a:lnTo>
                    <a:lnTo>
                      <a:pt x="7" y="21"/>
                    </a:lnTo>
                    <a:lnTo>
                      <a:pt x="19" y="17"/>
                    </a:lnTo>
                    <a:lnTo>
                      <a:pt x="30" y="14"/>
                    </a:lnTo>
                    <a:lnTo>
                      <a:pt x="41" y="11"/>
                    </a:lnTo>
                    <a:lnTo>
                      <a:pt x="50" y="7"/>
                    </a:lnTo>
                    <a:lnTo>
                      <a:pt x="58" y="5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1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59" y="159"/>
                    </a:lnTo>
                    <a:lnTo>
                      <a:pt x="57" y="160"/>
                    </a:lnTo>
                    <a:lnTo>
                      <a:pt x="54" y="163"/>
                    </a:lnTo>
                    <a:lnTo>
                      <a:pt x="51" y="164"/>
                    </a:lnTo>
                    <a:lnTo>
                      <a:pt x="46" y="166"/>
                    </a:lnTo>
                    <a:lnTo>
                      <a:pt x="39" y="168"/>
                    </a:lnTo>
                    <a:lnTo>
                      <a:pt x="30" y="173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2" name="Freeform 30"/>
              <p:cNvSpPr>
                <a:spLocks/>
              </p:cNvSpPr>
              <p:nvPr/>
            </p:nvSpPr>
            <p:spPr bwMode="auto">
              <a:xfrm>
                <a:off x="1401" y="3375"/>
                <a:ext cx="76" cy="104"/>
              </a:xfrm>
              <a:custGeom>
                <a:avLst/>
                <a:gdLst/>
                <a:ahLst/>
                <a:cxnLst>
                  <a:cxn ang="0">
                    <a:pos x="2" y="184"/>
                  </a:cxn>
                  <a:cxn ang="0">
                    <a:pos x="9" y="154"/>
                  </a:cxn>
                  <a:cxn ang="0">
                    <a:pos x="34" y="145"/>
                  </a:cxn>
                  <a:cxn ang="0">
                    <a:pos x="20" y="146"/>
                  </a:cxn>
                  <a:cxn ang="0">
                    <a:pos x="6" y="131"/>
                  </a:cxn>
                  <a:cxn ang="0">
                    <a:pos x="22" y="109"/>
                  </a:cxn>
                  <a:cxn ang="0">
                    <a:pos x="47" y="100"/>
                  </a:cxn>
                  <a:cxn ang="0">
                    <a:pos x="53" y="98"/>
                  </a:cxn>
                  <a:cxn ang="0">
                    <a:pos x="51" y="97"/>
                  </a:cxn>
                  <a:cxn ang="0">
                    <a:pos x="40" y="98"/>
                  </a:cxn>
                  <a:cxn ang="0">
                    <a:pos x="6" y="107"/>
                  </a:cxn>
                  <a:cxn ang="0">
                    <a:pos x="7" y="83"/>
                  </a:cxn>
                  <a:cxn ang="0">
                    <a:pos x="24" y="70"/>
                  </a:cxn>
                  <a:cxn ang="0">
                    <a:pos x="45" y="63"/>
                  </a:cxn>
                  <a:cxn ang="0">
                    <a:pos x="70" y="55"/>
                  </a:cxn>
                  <a:cxn ang="0">
                    <a:pos x="63" y="55"/>
                  </a:cxn>
                  <a:cxn ang="0">
                    <a:pos x="41" y="60"/>
                  </a:cxn>
                  <a:cxn ang="0">
                    <a:pos x="10" y="62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8" y="16"/>
                  </a:cxn>
                  <a:cxn ang="0">
                    <a:pos x="127" y="4"/>
                  </a:cxn>
                  <a:cxn ang="0">
                    <a:pos x="150" y="0"/>
                  </a:cxn>
                  <a:cxn ang="0">
                    <a:pos x="152" y="15"/>
                  </a:cxn>
                  <a:cxn ang="0">
                    <a:pos x="138" y="39"/>
                  </a:cxn>
                  <a:cxn ang="0">
                    <a:pos x="97" y="63"/>
                  </a:cxn>
                  <a:cxn ang="0">
                    <a:pos x="60" y="79"/>
                  </a:cxn>
                  <a:cxn ang="0">
                    <a:pos x="79" y="74"/>
                  </a:cxn>
                  <a:cxn ang="0">
                    <a:pos x="102" y="67"/>
                  </a:cxn>
                  <a:cxn ang="0">
                    <a:pos x="128" y="61"/>
                  </a:cxn>
                  <a:cxn ang="0">
                    <a:pos x="154" y="55"/>
                  </a:cxn>
                  <a:cxn ang="0">
                    <a:pos x="135" y="90"/>
                  </a:cxn>
                  <a:cxn ang="0">
                    <a:pos x="100" y="111"/>
                  </a:cxn>
                  <a:cxn ang="0">
                    <a:pos x="74" y="121"/>
                  </a:cxn>
                  <a:cxn ang="0">
                    <a:pos x="75" y="122"/>
                  </a:cxn>
                  <a:cxn ang="0">
                    <a:pos x="103" y="114"/>
                  </a:cxn>
                  <a:cxn ang="0">
                    <a:pos x="131" y="106"/>
                  </a:cxn>
                  <a:cxn ang="0">
                    <a:pos x="152" y="108"/>
                  </a:cxn>
                  <a:cxn ang="0">
                    <a:pos x="151" y="121"/>
                  </a:cxn>
                  <a:cxn ang="0">
                    <a:pos x="116" y="136"/>
                  </a:cxn>
                  <a:cxn ang="0">
                    <a:pos x="79" y="150"/>
                  </a:cxn>
                  <a:cxn ang="0">
                    <a:pos x="55" y="157"/>
                  </a:cxn>
                  <a:cxn ang="0">
                    <a:pos x="53" y="159"/>
                  </a:cxn>
                  <a:cxn ang="0">
                    <a:pos x="89" y="150"/>
                  </a:cxn>
                  <a:cxn ang="0">
                    <a:pos x="124" y="136"/>
                  </a:cxn>
                  <a:cxn ang="0">
                    <a:pos x="148" y="134"/>
                  </a:cxn>
                  <a:cxn ang="0">
                    <a:pos x="148" y="147"/>
                  </a:cxn>
                  <a:cxn ang="0">
                    <a:pos x="129" y="158"/>
                  </a:cxn>
                  <a:cxn ang="0">
                    <a:pos x="86" y="172"/>
                  </a:cxn>
                  <a:cxn ang="0">
                    <a:pos x="42" y="193"/>
                  </a:cxn>
                  <a:cxn ang="0">
                    <a:pos x="0" y="208"/>
                  </a:cxn>
                </a:cxnLst>
                <a:rect l="0" t="0" r="r" b="b"/>
                <a:pathLst>
                  <a:path w="154" h="208">
                    <a:moveTo>
                      <a:pt x="0" y="208"/>
                    </a:moveTo>
                    <a:lnTo>
                      <a:pt x="0" y="196"/>
                    </a:lnTo>
                    <a:lnTo>
                      <a:pt x="2" y="184"/>
                    </a:lnTo>
                    <a:lnTo>
                      <a:pt x="2" y="172"/>
                    </a:lnTo>
                    <a:lnTo>
                      <a:pt x="3" y="160"/>
                    </a:lnTo>
                    <a:lnTo>
                      <a:pt x="9" y="154"/>
                    </a:lnTo>
                    <a:lnTo>
                      <a:pt x="17" y="152"/>
                    </a:lnTo>
                    <a:lnTo>
                      <a:pt x="26" y="150"/>
                    </a:lnTo>
                    <a:lnTo>
                      <a:pt x="34" y="145"/>
                    </a:lnTo>
                    <a:lnTo>
                      <a:pt x="32" y="144"/>
                    </a:lnTo>
                    <a:lnTo>
                      <a:pt x="28" y="145"/>
                    </a:lnTo>
                    <a:lnTo>
                      <a:pt x="20" y="146"/>
                    </a:lnTo>
                    <a:lnTo>
                      <a:pt x="5" y="149"/>
                    </a:lnTo>
                    <a:lnTo>
                      <a:pt x="5" y="140"/>
                    </a:lnTo>
                    <a:lnTo>
                      <a:pt x="6" y="131"/>
                    </a:lnTo>
                    <a:lnTo>
                      <a:pt x="6" y="123"/>
                    </a:lnTo>
                    <a:lnTo>
                      <a:pt x="7" y="115"/>
                    </a:lnTo>
                    <a:lnTo>
                      <a:pt x="22" y="109"/>
                    </a:lnTo>
                    <a:lnTo>
                      <a:pt x="34" y="106"/>
                    </a:lnTo>
                    <a:lnTo>
                      <a:pt x="42" y="102"/>
                    </a:lnTo>
                    <a:lnTo>
                      <a:pt x="47" y="100"/>
                    </a:lnTo>
                    <a:lnTo>
                      <a:pt x="50" y="99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5" y="97"/>
                    </a:lnTo>
                    <a:lnTo>
                      <a:pt x="40" y="98"/>
                    </a:lnTo>
                    <a:lnTo>
                      <a:pt x="32" y="100"/>
                    </a:lnTo>
                    <a:lnTo>
                      <a:pt x="21" y="104"/>
                    </a:lnTo>
                    <a:lnTo>
                      <a:pt x="6" y="107"/>
                    </a:lnTo>
                    <a:lnTo>
                      <a:pt x="6" y="99"/>
                    </a:lnTo>
                    <a:lnTo>
                      <a:pt x="7" y="91"/>
                    </a:lnTo>
                    <a:lnTo>
                      <a:pt x="7" y="83"/>
                    </a:lnTo>
                    <a:lnTo>
                      <a:pt x="9" y="75"/>
                    </a:lnTo>
                    <a:lnTo>
                      <a:pt x="15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8" y="66"/>
                    </a:lnTo>
                    <a:lnTo>
                      <a:pt x="45" y="63"/>
                    </a:lnTo>
                    <a:lnTo>
                      <a:pt x="53" y="61"/>
                    </a:lnTo>
                    <a:lnTo>
                      <a:pt x="62" y="59"/>
                    </a:lnTo>
                    <a:lnTo>
                      <a:pt x="70" y="55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58" y="56"/>
                    </a:lnTo>
                    <a:lnTo>
                      <a:pt x="51" y="57"/>
                    </a:lnTo>
                    <a:lnTo>
                      <a:pt x="41" y="60"/>
                    </a:lnTo>
                    <a:lnTo>
                      <a:pt x="28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7" y="49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1" y="23"/>
                    </a:lnTo>
                    <a:lnTo>
                      <a:pt x="98" y="16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7" y="4"/>
                    </a:lnTo>
                    <a:lnTo>
                      <a:pt x="135" y="1"/>
                    </a:lnTo>
                    <a:lnTo>
                      <a:pt x="143" y="0"/>
                    </a:lnTo>
                    <a:lnTo>
                      <a:pt x="150" y="0"/>
                    </a:lnTo>
                    <a:lnTo>
                      <a:pt x="151" y="4"/>
                    </a:lnTo>
                    <a:lnTo>
                      <a:pt x="152" y="10"/>
                    </a:lnTo>
                    <a:lnTo>
                      <a:pt x="152" y="15"/>
                    </a:lnTo>
                    <a:lnTo>
                      <a:pt x="154" y="19"/>
                    </a:lnTo>
                    <a:lnTo>
                      <a:pt x="148" y="30"/>
                    </a:lnTo>
                    <a:lnTo>
                      <a:pt x="138" y="39"/>
                    </a:lnTo>
                    <a:lnTo>
                      <a:pt x="126" y="48"/>
                    </a:lnTo>
                    <a:lnTo>
                      <a:pt x="112" y="56"/>
                    </a:lnTo>
                    <a:lnTo>
                      <a:pt x="97" y="63"/>
                    </a:lnTo>
                    <a:lnTo>
                      <a:pt x="83" y="70"/>
                    </a:lnTo>
                    <a:lnTo>
                      <a:pt x="71" y="75"/>
                    </a:lnTo>
                    <a:lnTo>
                      <a:pt x="60" y="79"/>
                    </a:lnTo>
                    <a:lnTo>
                      <a:pt x="66" y="78"/>
                    </a:lnTo>
                    <a:lnTo>
                      <a:pt x="73" y="77"/>
                    </a:lnTo>
                    <a:lnTo>
                      <a:pt x="79" y="74"/>
                    </a:lnTo>
                    <a:lnTo>
                      <a:pt x="85" y="71"/>
                    </a:lnTo>
                    <a:lnTo>
                      <a:pt x="94" y="69"/>
                    </a:lnTo>
                    <a:lnTo>
                      <a:pt x="102" y="67"/>
                    </a:lnTo>
                    <a:lnTo>
                      <a:pt x="111" y="66"/>
                    </a:lnTo>
                    <a:lnTo>
                      <a:pt x="119" y="63"/>
                    </a:lnTo>
                    <a:lnTo>
                      <a:pt x="128" y="61"/>
                    </a:lnTo>
                    <a:lnTo>
                      <a:pt x="136" y="60"/>
                    </a:lnTo>
                    <a:lnTo>
                      <a:pt x="146" y="57"/>
                    </a:lnTo>
                    <a:lnTo>
                      <a:pt x="154" y="55"/>
                    </a:lnTo>
                    <a:lnTo>
                      <a:pt x="150" y="69"/>
                    </a:lnTo>
                    <a:lnTo>
                      <a:pt x="144" y="81"/>
                    </a:lnTo>
                    <a:lnTo>
                      <a:pt x="135" y="90"/>
                    </a:lnTo>
                    <a:lnTo>
                      <a:pt x="125" y="98"/>
                    </a:lnTo>
                    <a:lnTo>
                      <a:pt x="113" y="104"/>
                    </a:lnTo>
                    <a:lnTo>
                      <a:pt x="100" y="111"/>
                    </a:lnTo>
                    <a:lnTo>
                      <a:pt x="86" y="115"/>
                    </a:lnTo>
                    <a:lnTo>
                      <a:pt x="73" y="121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4" y="122"/>
                    </a:lnTo>
                    <a:lnTo>
                      <a:pt x="75" y="122"/>
                    </a:lnTo>
                    <a:lnTo>
                      <a:pt x="85" y="120"/>
                    </a:lnTo>
                    <a:lnTo>
                      <a:pt x="94" y="116"/>
                    </a:lnTo>
                    <a:lnTo>
                      <a:pt x="103" y="114"/>
                    </a:lnTo>
                    <a:lnTo>
                      <a:pt x="112" y="111"/>
                    </a:lnTo>
                    <a:lnTo>
                      <a:pt x="121" y="108"/>
                    </a:lnTo>
                    <a:lnTo>
                      <a:pt x="131" y="106"/>
                    </a:lnTo>
                    <a:lnTo>
                      <a:pt x="141" y="105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2" y="112"/>
                    </a:lnTo>
                    <a:lnTo>
                      <a:pt x="151" y="116"/>
                    </a:lnTo>
                    <a:lnTo>
                      <a:pt x="151" y="121"/>
                    </a:lnTo>
                    <a:lnTo>
                      <a:pt x="140" y="125"/>
                    </a:lnTo>
                    <a:lnTo>
                      <a:pt x="127" y="131"/>
                    </a:lnTo>
                    <a:lnTo>
                      <a:pt x="116" y="136"/>
                    </a:lnTo>
                    <a:lnTo>
                      <a:pt x="103" y="140"/>
                    </a:lnTo>
                    <a:lnTo>
                      <a:pt x="91" y="145"/>
                    </a:lnTo>
                    <a:lnTo>
                      <a:pt x="79" y="150"/>
                    </a:lnTo>
                    <a:lnTo>
                      <a:pt x="67" y="153"/>
                    </a:lnTo>
                    <a:lnTo>
                      <a:pt x="56" y="157"/>
                    </a:lnTo>
                    <a:lnTo>
                      <a:pt x="55" y="157"/>
                    </a:lnTo>
                    <a:lnTo>
                      <a:pt x="55" y="158"/>
                    </a:lnTo>
                    <a:lnTo>
                      <a:pt x="55" y="158"/>
                    </a:lnTo>
                    <a:lnTo>
                      <a:pt x="53" y="159"/>
                    </a:lnTo>
                    <a:lnTo>
                      <a:pt x="65" y="158"/>
                    </a:lnTo>
                    <a:lnTo>
                      <a:pt x="76" y="154"/>
                    </a:lnTo>
                    <a:lnTo>
                      <a:pt x="89" y="150"/>
                    </a:lnTo>
                    <a:lnTo>
                      <a:pt x="101" y="145"/>
                    </a:lnTo>
                    <a:lnTo>
                      <a:pt x="112" y="140"/>
                    </a:lnTo>
                    <a:lnTo>
                      <a:pt x="124" y="136"/>
                    </a:lnTo>
                    <a:lnTo>
                      <a:pt x="135" y="132"/>
                    </a:lnTo>
                    <a:lnTo>
                      <a:pt x="147" y="131"/>
                    </a:lnTo>
                    <a:lnTo>
                      <a:pt x="148" y="134"/>
                    </a:lnTo>
                    <a:lnTo>
                      <a:pt x="148" y="137"/>
                    </a:lnTo>
                    <a:lnTo>
                      <a:pt x="148" y="142"/>
                    </a:lnTo>
                    <a:lnTo>
                      <a:pt x="148" y="147"/>
                    </a:lnTo>
                    <a:lnTo>
                      <a:pt x="143" y="151"/>
                    </a:lnTo>
                    <a:lnTo>
                      <a:pt x="138" y="153"/>
                    </a:lnTo>
                    <a:lnTo>
                      <a:pt x="129" y="158"/>
                    </a:lnTo>
                    <a:lnTo>
                      <a:pt x="116" y="164"/>
                    </a:lnTo>
                    <a:lnTo>
                      <a:pt x="101" y="167"/>
                    </a:lnTo>
                    <a:lnTo>
                      <a:pt x="86" y="172"/>
                    </a:lnTo>
                    <a:lnTo>
                      <a:pt x="71" y="178"/>
                    </a:lnTo>
                    <a:lnTo>
                      <a:pt x="57" y="185"/>
                    </a:lnTo>
                    <a:lnTo>
                      <a:pt x="42" y="193"/>
                    </a:lnTo>
                    <a:lnTo>
                      <a:pt x="28" y="199"/>
                    </a:lnTo>
                    <a:lnTo>
                      <a:pt x="14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3" name="Freeform 31"/>
              <p:cNvSpPr>
                <a:spLocks/>
              </p:cNvSpPr>
              <p:nvPr/>
            </p:nvSpPr>
            <p:spPr bwMode="auto">
              <a:xfrm>
                <a:off x="1271" y="3328"/>
                <a:ext cx="79" cy="111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8" y="177"/>
                  </a:cxn>
                  <a:cxn ang="0">
                    <a:pos x="79" y="171"/>
                  </a:cxn>
                  <a:cxn ang="0">
                    <a:pos x="60" y="174"/>
                  </a:cxn>
                  <a:cxn ang="0">
                    <a:pos x="23" y="184"/>
                  </a:cxn>
                  <a:cxn ang="0">
                    <a:pos x="4" y="142"/>
                  </a:cxn>
                  <a:cxn ang="0">
                    <a:pos x="16" y="93"/>
                  </a:cxn>
                  <a:cxn ang="0">
                    <a:pos x="37" y="86"/>
                  </a:cxn>
                  <a:cxn ang="0">
                    <a:pos x="44" y="83"/>
                  </a:cxn>
                  <a:cxn ang="0">
                    <a:pos x="46" y="80"/>
                  </a:cxn>
                  <a:cxn ang="0">
                    <a:pos x="41" y="78"/>
                  </a:cxn>
                  <a:cxn ang="0">
                    <a:pos x="25" y="81"/>
                  </a:cxn>
                  <a:cxn ang="0">
                    <a:pos x="8" y="86"/>
                  </a:cxn>
                  <a:cxn ang="0">
                    <a:pos x="5" y="70"/>
                  </a:cxn>
                  <a:cxn ang="0">
                    <a:pos x="27" y="50"/>
                  </a:cxn>
                  <a:cxn ang="0">
                    <a:pos x="83" y="25"/>
                  </a:cxn>
                  <a:cxn ang="0">
                    <a:pos x="140" y="4"/>
                  </a:cxn>
                  <a:cxn ang="0">
                    <a:pos x="156" y="28"/>
                  </a:cxn>
                  <a:cxn ang="0">
                    <a:pos x="149" y="61"/>
                  </a:cxn>
                  <a:cxn ang="0">
                    <a:pos x="127" y="71"/>
                  </a:cxn>
                  <a:cxn ang="0">
                    <a:pos x="106" y="78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6" y="75"/>
                  </a:cxn>
                  <a:cxn ang="0">
                    <a:pos x="145" y="72"/>
                  </a:cxn>
                  <a:cxn ang="0">
                    <a:pos x="152" y="78"/>
                  </a:cxn>
                  <a:cxn ang="0">
                    <a:pos x="136" y="112"/>
                  </a:cxn>
                  <a:cxn ang="0">
                    <a:pos x="95" y="127"/>
                  </a:cxn>
                  <a:cxn ang="0">
                    <a:pos x="53" y="142"/>
                  </a:cxn>
                  <a:cxn ang="0">
                    <a:pos x="41" y="150"/>
                  </a:cxn>
                  <a:cxn ang="0">
                    <a:pos x="55" y="147"/>
                  </a:cxn>
                  <a:cxn ang="0">
                    <a:pos x="95" y="131"/>
                  </a:cxn>
                  <a:cxn ang="0">
                    <a:pos x="135" y="118"/>
                  </a:cxn>
                  <a:cxn ang="0">
                    <a:pos x="148" y="142"/>
                  </a:cxn>
                  <a:cxn ang="0">
                    <a:pos x="132" y="156"/>
                  </a:cxn>
                  <a:cxn ang="0">
                    <a:pos x="132" y="158"/>
                  </a:cxn>
                  <a:cxn ang="0">
                    <a:pos x="142" y="158"/>
                  </a:cxn>
                  <a:cxn ang="0">
                    <a:pos x="144" y="172"/>
                  </a:cxn>
                  <a:cxn ang="0">
                    <a:pos x="124" y="191"/>
                  </a:cxn>
                  <a:cxn ang="0">
                    <a:pos x="71" y="207"/>
                  </a:cxn>
                  <a:cxn ang="0">
                    <a:pos x="18" y="220"/>
                  </a:cxn>
                </a:cxnLst>
                <a:rect l="0" t="0" r="r" b="b"/>
                <a:pathLst>
                  <a:path w="158" h="223">
                    <a:moveTo>
                      <a:pt x="0" y="223"/>
                    </a:moveTo>
                    <a:lnTo>
                      <a:pt x="0" y="217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2" y="199"/>
                    </a:lnTo>
                    <a:lnTo>
                      <a:pt x="11" y="195"/>
                    </a:lnTo>
                    <a:lnTo>
                      <a:pt x="21" y="192"/>
                    </a:lnTo>
                    <a:lnTo>
                      <a:pt x="33" y="189"/>
                    </a:lnTo>
                    <a:lnTo>
                      <a:pt x="45" y="187"/>
                    </a:lnTo>
                    <a:lnTo>
                      <a:pt x="57" y="184"/>
                    </a:lnTo>
                    <a:lnTo>
                      <a:pt x="68" y="180"/>
                    </a:lnTo>
                    <a:lnTo>
                      <a:pt x="78" y="177"/>
                    </a:lnTo>
                    <a:lnTo>
                      <a:pt x="87" y="171"/>
                    </a:lnTo>
                    <a:lnTo>
                      <a:pt x="86" y="170"/>
                    </a:lnTo>
                    <a:lnTo>
                      <a:pt x="79" y="171"/>
                    </a:lnTo>
                    <a:lnTo>
                      <a:pt x="73" y="172"/>
                    </a:lnTo>
                    <a:lnTo>
                      <a:pt x="67" y="173"/>
                    </a:lnTo>
                    <a:lnTo>
                      <a:pt x="60" y="174"/>
                    </a:lnTo>
                    <a:lnTo>
                      <a:pt x="51" y="177"/>
                    </a:lnTo>
                    <a:lnTo>
                      <a:pt x="40" y="180"/>
                    </a:lnTo>
                    <a:lnTo>
                      <a:pt x="23" y="184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4" y="142"/>
                    </a:lnTo>
                    <a:lnTo>
                      <a:pt x="4" y="119"/>
                    </a:lnTo>
                    <a:lnTo>
                      <a:pt x="5" y="96"/>
                    </a:lnTo>
                    <a:lnTo>
                      <a:pt x="16" y="93"/>
                    </a:lnTo>
                    <a:lnTo>
                      <a:pt x="26" y="89"/>
                    </a:lnTo>
                    <a:lnTo>
                      <a:pt x="33" y="87"/>
                    </a:lnTo>
                    <a:lnTo>
                      <a:pt x="37" y="86"/>
                    </a:lnTo>
                    <a:lnTo>
                      <a:pt x="41" y="85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6" y="82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5" y="79"/>
                    </a:lnTo>
                    <a:lnTo>
                      <a:pt x="29" y="80"/>
                    </a:lnTo>
                    <a:lnTo>
                      <a:pt x="25" y="81"/>
                    </a:lnTo>
                    <a:lnTo>
                      <a:pt x="19" y="82"/>
                    </a:lnTo>
                    <a:lnTo>
                      <a:pt x="14" y="83"/>
                    </a:lnTo>
                    <a:lnTo>
                      <a:pt x="8" y="86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5" y="70"/>
                    </a:lnTo>
                    <a:lnTo>
                      <a:pt x="6" y="63"/>
                    </a:lnTo>
                    <a:lnTo>
                      <a:pt x="8" y="57"/>
                    </a:lnTo>
                    <a:lnTo>
                      <a:pt x="27" y="50"/>
                    </a:lnTo>
                    <a:lnTo>
                      <a:pt x="45" y="42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103" y="17"/>
                    </a:lnTo>
                    <a:lnTo>
                      <a:pt x="121" y="10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7" y="14"/>
                    </a:lnTo>
                    <a:lnTo>
                      <a:pt x="156" y="28"/>
                    </a:lnTo>
                    <a:lnTo>
                      <a:pt x="154" y="42"/>
                    </a:lnTo>
                    <a:lnTo>
                      <a:pt x="152" y="55"/>
                    </a:lnTo>
                    <a:lnTo>
                      <a:pt x="149" y="61"/>
                    </a:lnTo>
                    <a:lnTo>
                      <a:pt x="143" y="66"/>
                    </a:lnTo>
                    <a:lnTo>
                      <a:pt x="135" y="68"/>
                    </a:lnTo>
                    <a:lnTo>
                      <a:pt x="127" y="71"/>
                    </a:lnTo>
                    <a:lnTo>
                      <a:pt x="119" y="73"/>
                    </a:lnTo>
                    <a:lnTo>
                      <a:pt x="112" y="74"/>
                    </a:lnTo>
                    <a:lnTo>
                      <a:pt x="106" y="78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6" y="75"/>
                    </a:lnTo>
                    <a:lnTo>
                      <a:pt x="133" y="74"/>
                    </a:lnTo>
                    <a:lnTo>
                      <a:pt x="139" y="73"/>
                    </a:lnTo>
                    <a:lnTo>
                      <a:pt x="145" y="72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2" y="78"/>
                    </a:lnTo>
                    <a:lnTo>
                      <a:pt x="151" y="87"/>
                    </a:lnTo>
                    <a:lnTo>
                      <a:pt x="150" y="105"/>
                    </a:lnTo>
                    <a:lnTo>
                      <a:pt x="136" y="112"/>
                    </a:lnTo>
                    <a:lnTo>
                      <a:pt x="122" y="118"/>
                    </a:lnTo>
                    <a:lnTo>
                      <a:pt x="109" y="123"/>
                    </a:lnTo>
                    <a:lnTo>
                      <a:pt x="95" y="127"/>
                    </a:lnTo>
                    <a:lnTo>
                      <a:pt x="80" y="132"/>
                    </a:lnTo>
                    <a:lnTo>
                      <a:pt x="66" y="136"/>
                    </a:lnTo>
                    <a:lnTo>
                      <a:pt x="53" y="142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50"/>
                    </a:lnTo>
                    <a:lnTo>
                      <a:pt x="41" y="150"/>
                    </a:lnTo>
                    <a:lnTo>
                      <a:pt x="42" y="151"/>
                    </a:lnTo>
                    <a:lnTo>
                      <a:pt x="55" y="147"/>
                    </a:lnTo>
                    <a:lnTo>
                      <a:pt x="68" y="141"/>
                    </a:lnTo>
                    <a:lnTo>
                      <a:pt x="81" y="136"/>
                    </a:lnTo>
                    <a:lnTo>
                      <a:pt x="95" y="131"/>
                    </a:lnTo>
                    <a:lnTo>
                      <a:pt x="109" y="126"/>
                    </a:lnTo>
                    <a:lnTo>
                      <a:pt x="122" y="121"/>
                    </a:lnTo>
                    <a:lnTo>
                      <a:pt x="135" y="118"/>
                    </a:lnTo>
                    <a:lnTo>
                      <a:pt x="149" y="117"/>
                    </a:lnTo>
                    <a:lnTo>
                      <a:pt x="149" y="133"/>
                    </a:lnTo>
                    <a:lnTo>
                      <a:pt x="148" y="142"/>
                    </a:lnTo>
                    <a:lnTo>
                      <a:pt x="142" y="149"/>
                    </a:lnTo>
                    <a:lnTo>
                      <a:pt x="131" y="156"/>
                    </a:lnTo>
                    <a:lnTo>
                      <a:pt x="132" y="156"/>
                    </a:lnTo>
                    <a:lnTo>
                      <a:pt x="132" y="157"/>
                    </a:lnTo>
                    <a:lnTo>
                      <a:pt x="132" y="157"/>
                    </a:lnTo>
                    <a:lnTo>
                      <a:pt x="132" y="158"/>
                    </a:lnTo>
                    <a:lnTo>
                      <a:pt x="135" y="158"/>
                    </a:lnTo>
                    <a:lnTo>
                      <a:pt x="139" y="158"/>
                    </a:lnTo>
                    <a:lnTo>
                      <a:pt x="142" y="158"/>
                    </a:lnTo>
                    <a:lnTo>
                      <a:pt x="147" y="159"/>
                    </a:lnTo>
                    <a:lnTo>
                      <a:pt x="145" y="165"/>
                    </a:lnTo>
                    <a:lnTo>
                      <a:pt x="144" y="172"/>
                    </a:lnTo>
                    <a:lnTo>
                      <a:pt x="142" y="178"/>
                    </a:lnTo>
                    <a:lnTo>
                      <a:pt x="141" y="185"/>
                    </a:lnTo>
                    <a:lnTo>
                      <a:pt x="124" y="191"/>
                    </a:lnTo>
                    <a:lnTo>
                      <a:pt x="105" y="196"/>
                    </a:lnTo>
                    <a:lnTo>
                      <a:pt x="88" y="202"/>
                    </a:lnTo>
                    <a:lnTo>
                      <a:pt x="71" y="207"/>
                    </a:lnTo>
                    <a:lnTo>
                      <a:pt x="52" y="212"/>
                    </a:lnTo>
                    <a:lnTo>
                      <a:pt x="35" y="217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4" name="Freeform 32"/>
              <p:cNvSpPr>
                <a:spLocks/>
              </p:cNvSpPr>
              <p:nvPr/>
            </p:nvSpPr>
            <p:spPr bwMode="auto">
              <a:xfrm>
                <a:off x="1187" y="3302"/>
                <a:ext cx="82" cy="132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4"/>
                  </a:cxn>
                  <a:cxn ang="0">
                    <a:pos x="120" y="236"/>
                  </a:cxn>
                  <a:cxn ang="0">
                    <a:pos x="77" y="207"/>
                  </a:cxn>
                  <a:cxn ang="0">
                    <a:pos x="30" y="175"/>
                  </a:cxn>
                  <a:cxn ang="0">
                    <a:pos x="8" y="156"/>
                  </a:cxn>
                  <a:cxn ang="0">
                    <a:pos x="10" y="121"/>
                  </a:cxn>
                  <a:cxn ang="0">
                    <a:pos x="31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1" y="145"/>
                  </a:cxn>
                  <a:cxn ang="0">
                    <a:pos x="46" y="130"/>
                  </a:cxn>
                  <a:cxn ang="0">
                    <a:pos x="8" y="100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5"/>
                  </a:cxn>
                  <a:cxn ang="0">
                    <a:pos x="80" y="102"/>
                  </a:cxn>
                  <a:cxn ang="0">
                    <a:pos x="58" y="91"/>
                  </a:cxn>
                  <a:cxn ang="0">
                    <a:pos x="39" y="80"/>
                  </a:cxn>
                  <a:cxn ang="0">
                    <a:pos x="23" y="62"/>
                  </a:cxn>
                  <a:cxn ang="0">
                    <a:pos x="0" y="31"/>
                  </a:cxn>
                  <a:cxn ang="0">
                    <a:pos x="13" y="34"/>
                  </a:cxn>
                  <a:cxn ang="0">
                    <a:pos x="27" y="43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4"/>
                  </a:cxn>
                  <a:cxn ang="0">
                    <a:pos x="10" y="25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1"/>
                  </a:cxn>
                  <a:cxn ang="0">
                    <a:pos x="100" y="62"/>
                  </a:cxn>
                  <a:cxn ang="0">
                    <a:pos x="127" y="80"/>
                  </a:cxn>
                  <a:cxn ang="0">
                    <a:pos x="152" y="99"/>
                  </a:cxn>
                  <a:cxn ang="0">
                    <a:pos x="165" y="132"/>
                  </a:cxn>
                  <a:cxn ang="0">
                    <a:pos x="162" y="166"/>
                  </a:cxn>
                  <a:cxn ang="0">
                    <a:pos x="161" y="167"/>
                  </a:cxn>
                  <a:cxn ang="0">
                    <a:pos x="142" y="155"/>
                  </a:cxn>
                  <a:cxn ang="0">
                    <a:pos x="113" y="140"/>
                  </a:cxn>
                  <a:cxn ang="0">
                    <a:pos x="100" y="138"/>
                  </a:cxn>
                  <a:cxn ang="0">
                    <a:pos x="100" y="141"/>
                  </a:cxn>
                  <a:cxn ang="0">
                    <a:pos x="123" y="154"/>
                  </a:cxn>
                  <a:cxn ang="0">
                    <a:pos x="147" y="167"/>
                  </a:cxn>
                  <a:cxn ang="0">
                    <a:pos x="164" y="199"/>
                  </a:cxn>
                  <a:cxn ang="0">
                    <a:pos x="161" y="232"/>
                  </a:cxn>
                  <a:cxn ang="0">
                    <a:pos x="160" y="234"/>
                  </a:cxn>
                  <a:cxn ang="0">
                    <a:pos x="143" y="223"/>
                  </a:cxn>
                  <a:cxn ang="0">
                    <a:pos x="115" y="206"/>
                  </a:cxn>
                  <a:cxn ang="0">
                    <a:pos x="91" y="193"/>
                  </a:cxn>
                  <a:cxn ang="0">
                    <a:pos x="109" y="212"/>
                  </a:cxn>
                  <a:cxn ang="0">
                    <a:pos x="143" y="232"/>
                  </a:cxn>
                  <a:cxn ang="0">
                    <a:pos x="160" y="251"/>
                  </a:cxn>
                  <a:cxn ang="0">
                    <a:pos x="159" y="261"/>
                  </a:cxn>
                  <a:cxn ang="0">
                    <a:pos x="157" y="262"/>
                  </a:cxn>
                </a:cxnLst>
                <a:rect l="0" t="0" r="r" b="b"/>
                <a:pathLst>
                  <a:path w="165" h="262">
                    <a:moveTo>
                      <a:pt x="156" y="261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3"/>
                    </a:lnTo>
                    <a:lnTo>
                      <a:pt x="136" y="249"/>
                    </a:lnTo>
                    <a:lnTo>
                      <a:pt x="130" y="244"/>
                    </a:lnTo>
                    <a:lnTo>
                      <a:pt x="126" y="241"/>
                    </a:lnTo>
                    <a:lnTo>
                      <a:pt x="122" y="238"/>
                    </a:lnTo>
                    <a:lnTo>
                      <a:pt x="120" y="236"/>
                    </a:lnTo>
                    <a:lnTo>
                      <a:pt x="107" y="228"/>
                    </a:lnTo>
                    <a:lnTo>
                      <a:pt x="92" y="219"/>
                    </a:lnTo>
                    <a:lnTo>
                      <a:pt x="77" y="207"/>
                    </a:lnTo>
                    <a:lnTo>
                      <a:pt x="61" y="196"/>
                    </a:lnTo>
                    <a:lnTo>
                      <a:pt x="45" y="184"/>
                    </a:lnTo>
                    <a:lnTo>
                      <a:pt x="30" y="175"/>
                    </a:lnTo>
                    <a:lnTo>
                      <a:pt x="17" y="168"/>
                    </a:lnTo>
                    <a:lnTo>
                      <a:pt x="7" y="164"/>
                    </a:lnTo>
                    <a:lnTo>
                      <a:pt x="8" y="156"/>
                    </a:lnTo>
                    <a:lnTo>
                      <a:pt x="9" y="149"/>
                    </a:lnTo>
                    <a:lnTo>
                      <a:pt x="9" y="139"/>
                    </a:lnTo>
                    <a:lnTo>
                      <a:pt x="10" y="121"/>
                    </a:lnTo>
                    <a:lnTo>
                      <a:pt x="16" y="122"/>
                    </a:lnTo>
                    <a:lnTo>
                      <a:pt x="23" y="125"/>
                    </a:lnTo>
                    <a:lnTo>
                      <a:pt x="31" y="129"/>
                    </a:lnTo>
                    <a:lnTo>
                      <a:pt x="40" y="135"/>
                    </a:lnTo>
                    <a:lnTo>
                      <a:pt x="51" y="140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80" y="152"/>
                    </a:lnTo>
                    <a:lnTo>
                      <a:pt x="77" y="149"/>
                    </a:lnTo>
                    <a:lnTo>
                      <a:pt x="75" y="148"/>
                    </a:lnTo>
                    <a:lnTo>
                      <a:pt x="71" y="145"/>
                    </a:lnTo>
                    <a:lnTo>
                      <a:pt x="66" y="141"/>
                    </a:lnTo>
                    <a:lnTo>
                      <a:pt x="58" y="137"/>
                    </a:lnTo>
                    <a:lnTo>
                      <a:pt x="46" y="130"/>
                    </a:lnTo>
                    <a:lnTo>
                      <a:pt x="30" y="121"/>
                    </a:lnTo>
                    <a:lnTo>
                      <a:pt x="9" y="108"/>
                    </a:lnTo>
                    <a:lnTo>
                      <a:pt x="8" y="100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1"/>
                    </a:lnTo>
                    <a:lnTo>
                      <a:pt x="22" y="85"/>
                    </a:lnTo>
                    <a:lnTo>
                      <a:pt x="31" y="90"/>
                    </a:lnTo>
                    <a:lnTo>
                      <a:pt x="42" y="93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0" y="103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73" y="98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7"/>
                    </a:lnTo>
                    <a:lnTo>
                      <a:pt x="45" y="84"/>
                    </a:lnTo>
                    <a:lnTo>
                      <a:pt x="39" y="80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3" y="62"/>
                    </a:lnTo>
                    <a:lnTo>
                      <a:pt x="13" y="52"/>
                    </a:lnTo>
                    <a:lnTo>
                      <a:pt x="5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2" y="40"/>
                    </a:lnTo>
                    <a:lnTo>
                      <a:pt x="27" y="43"/>
                    </a:lnTo>
                    <a:lnTo>
                      <a:pt x="31" y="46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2" y="41"/>
                    </a:lnTo>
                    <a:lnTo>
                      <a:pt x="28" y="38"/>
                    </a:lnTo>
                    <a:lnTo>
                      <a:pt x="23" y="34"/>
                    </a:lnTo>
                    <a:lnTo>
                      <a:pt x="20" y="31"/>
                    </a:lnTo>
                    <a:lnTo>
                      <a:pt x="15" y="28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1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0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6" y="24"/>
                    </a:lnTo>
                    <a:lnTo>
                      <a:pt x="59" y="33"/>
                    </a:lnTo>
                    <a:lnTo>
                      <a:pt x="71" y="41"/>
                    </a:lnTo>
                    <a:lnTo>
                      <a:pt x="83" y="49"/>
                    </a:lnTo>
                    <a:lnTo>
                      <a:pt x="92" y="56"/>
                    </a:lnTo>
                    <a:lnTo>
                      <a:pt x="100" y="62"/>
                    </a:lnTo>
                    <a:lnTo>
                      <a:pt x="109" y="68"/>
                    </a:lnTo>
                    <a:lnTo>
                      <a:pt x="118" y="75"/>
                    </a:lnTo>
                    <a:lnTo>
                      <a:pt x="127" y="80"/>
                    </a:lnTo>
                    <a:lnTo>
                      <a:pt x="135" y="86"/>
                    </a:lnTo>
                    <a:lnTo>
                      <a:pt x="144" y="92"/>
                    </a:lnTo>
                    <a:lnTo>
                      <a:pt x="152" y="99"/>
                    </a:lnTo>
                    <a:lnTo>
                      <a:pt x="161" y="105"/>
                    </a:lnTo>
                    <a:lnTo>
                      <a:pt x="164" y="116"/>
                    </a:lnTo>
                    <a:lnTo>
                      <a:pt x="165" y="132"/>
                    </a:lnTo>
                    <a:lnTo>
                      <a:pt x="164" y="151"/>
                    </a:lnTo>
                    <a:lnTo>
                      <a:pt x="164" y="164"/>
                    </a:lnTo>
                    <a:lnTo>
                      <a:pt x="162" y="166"/>
                    </a:lnTo>
                    <a:lnTo>
                      <a:pt x="162" y="166"/>
                    </a:lnTo>
                    <a:lnTo>
                      <a:pt x="161" y="166"/>
                    </a:lnTo>
                    <a:lnTo>
                      <a:pt x="161" y="167"/>
                    </a:lnTo>
                    <a:lnTo>
                      <a:pt x="157" y="164"/>
                    </a:lnTo>
                    <a:lnTo>
                      <a:pt x="150" y="160"/>
                    </a:lnTo>
                    <a:lnTo>
                      <a:pt x="142" y="155"/>
                    </a:lnTo>
                    <a:lnTo>
                      <a:pt x="131" y="149"/>
                    </a:lnTo>
                    <a:lnTo>
                      <a:pt x="122" y="145"/>
                    </a:lnTo>
                    <a:lnTo>
                      <a:pt x="113" y="140"/>
                    </a:lnTo>
                    <a:lnTo>
                      <a:pt x="105" y="137"/>
                    </a:lnTo>
                    <a:lnTo>
                      <a:pt x="100" y="137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0"/>
                    </a:lnTo>
                    <a:lnTo>
                      <a:pt x="100" y="141"/>
                    </a:lnTo>
                    <a:lnTo>
                      <a:pt x="108" y="146"/>
                    </a:lnTo>
                    <a:lnTo>
                      <a:pt x="116" y="149"/>
                    </a:lnTo>
                    <a:lnTo>
                      <a:pt x="123" y="154"/>
                    </a:lnTo>
                    <a:lnTo>
                      <a:pt x="131" y="159"/>
                    </a:lnTo>
                    <a:lnTo>
                      <a:pt x="139" y="163"/>
                    </a:lnTo>
                    <a:lnTo>
                      <a:pt x="147" y="167"/>
                    </a:lnTo>
                    <a:lnTo>
                      <a:pt x="156" y="171"/>
                    </a:lnTo>
                    <a:lnTo>
                      <a:pt x="164" y="176"/>
                    </a:lnTo>
                    <a:lnTo>
                      <a:pt x="164" y="199"/>
                    </a:lnTo>
                    <a:lnTo>
                      <a:pt x="164" y="213"/>
                    </a:lnTo>
                    <a:lnTo>
                      <a:pt x="162" y="222"/>
                    </a:lnTo>
                    <a:lnTo>
                      <a:pt x="161" y="232"/>
                    </a:lnTo>
                    <a:lnTo>
                      <a:pt x="161" y="234"/>
                    </a:lnTo>
                    <a:lnTo>
                      <a:pt x="161" y="234"/>
                    </a:lnTo>
                    <a:lnTo>
                      <a:pt x="160" y="234"/>
                    </a:lnTo>
                    <a:lnTo>
                      <a:pt x="160" y="235"/>
                    </a:lnTo>
                    <a:lnTo>
                      <a:pt x="151" y="229"/>
                    </a:lnTo>
                    <a:lnTo>
                      <a:pt x="143" y="223"/>
                    </a:lnTo>
                    <a:lnTo>
                      <a:pt x="134" y="217"/>
                    </a:lnTo>
                    <a:lnTo>
                      <a:pt x="124" y="212"/>
                    </a:lnTo>
                    <a:lnTo>
                      <a:pt x="115" y="206"/>
                    </a:lnTo>
                    <a:lnTo>
                      <a:pt x="107" y="200"/>
                    </a:lnTo>
                    <a:lnTo>
                      <a:pt x="99" y="197"/>
                    </a:lnTo>
                    <a:lnTo>
                      <a:pt x="91" y="193"/>
                    </a:lnTo>
                    <a:lnTo>
                      <a:pt x="95" y="199"/>
                    </a:lnTo>
                    <a:lnTo>
                      <a:pt x="100" y="205"/>
                    </a:lnTo>
                    <a:lnTo>
                      <a:pt x="109" y="212"/>
                    </a:lnTo>
                    <a:lnTo>
                      <a:pt x="120" y="219"/>
                    </a:lnTo>
                    <a:lnTo>
                      <a:pt x="131" y="226"/>
                    </a:lnTo>
                    <a:lnTo>
                      <a:pt x="143" y="232"/>
                    </a:lnTo>
                    <a:lnTo>
                      <a:pt x="152" y="238"/>
                    </a:lnTo>
                    <a:lnTo>
                      <a:pt x="160" y="243"/>
                    </a:lnTo>
                    <a:lnTo>
                      <a:pt x="160" y="251"/>
                    </a:lnTo>
                    <a:lnTo>
                      <a:pt x="160" y="256"/>
                    </a:lnTo>
                    <a:lnTo>
                      <a:pt x="160" y="258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7" y="262"/>
                    </a:lnTo>
                    <a:lnTo>
                      <a:pt x="157" y="262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5" name="Freeform 33"/>
              <p:cNvSpPr>
                <a:spLocks/>
              </p:cNvSpPr>
              <p:nvPr/>
            </p:nvSpPr>
            <p:spPr bwMode="auto">
              <a:xfrm>
                <a:off x="1347" y="3312"/>
                <a:ext cx="45" cy="105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3" y="165"/>
                  </a:cxn>
                  <a:cxn ang="0">
                    <a:pos x="6" y="118"/>
                  </a:cxn>
                  <a:cxn ang="0">
                    <a:pos x="10" y="72"/>
                  </a:cxn>
                  <a:cxn ang="0">
                    <a:pos x="15" y="28"/>
                  </a:cxn>
                  <a:cxn ang="0">
                    <a:pos x="37" y="19"/>
                  </a:cxn>
                  <a:cxn ang="0">
                    <a:pos x="55" y="13"/>
                  </a:cxn>
                  <a:cxn ang="0">
                    <a:pos x="66" y="8"/>
                  </a:cxn>
                  <a:cxn ang="0">
                    <a:pos x="75" y="5"/>
                  </a:cxn>
                  <a:cxn ang="0">
                    <a:pos x="80" y="2"/>
                  </a:cxn>
                  <a:cxn ang="0">
                    <a:pos x="84" y="1"/>
                  </a:cxn>
                  <a:cxn ang="0">
                    <a:pos x="87" y="0"/>
                  </a:cxn>
                  <a:cxn ang="0">
                    <a:pos x="89" y="0"/>
                  </a:cxn>
                  <a:cxn ang="0">
                    <a:pos x="83" y="45"/>
                  </a:cxn>
                  <a:cxn ang="0">
                    <a:pos x="79" y="91"/>
                  </a:cxn>
                  <a:cxn ang="0">
                    <a:pos x="75" y="137"/>
                  </a:cxn>
                  <a:cxn ang="0">
                    <a:pos x="73" y="183"/>
                  </a:cxn>
                  <a:cxn ang="0">
                    <a:pos x="51" y="193"/>
                  </a:cxn>
                  <a:cxn ang="0">
                    <a:pos x="34" y="198"/>
                  </a:cxn>
                  <a:cxn ang="0">
                    <a:pos x="22" y="203"/>
                  </a:cxn>
                  <a:cxn ang="0">
                    <a:pos x="14" y="206"/>
                  </a:cxn>
                  <a:cxn ang="0">
                    <a:pos x="8" y="209"/>
                  </a:cxn>
                  <a:cxn ang="0">
                    <a:pos x="5" y="210"/>
                  </a:cxn>
                  <a:cxn ang="0">
                    <a:pos x="3" y="211"/>
                  </a:cxn>
                  <a:cxn ang="0">
                    <a:pos x="0" y="211"/>
                  </a:cxn>
                </a:cxnLst>
                <a:rect l="0" t="0" r="r" b="b"/>
                <a:pathLst>
                  <a:path w="89" h="211">
                    <a:moveTo>
                      <a:pt x="0" y="211"/>
                    </a:moveTo>
                    <a:lnTo>
                      <a:pt x="3" y="165"/>
                    </a:lnTo>
                    <a:lnTo>
                      <a:pt x="6" y="118"/>
                    </a:lnTo>
                    <a:lnTo>
                      <a:pt x="10" y="72"/>
                    </a:lnTo>
                    <a:lnTo>
                      <a:pt x="15" y="28"/>
                    </a:lnTo>
                    <a:lnTo>
                      <a:pt x="37" y="19"/>
                    </a:lnTo>
                    <a:lnTo>
                      <a:pt x="55" y="13"/>
                    </a:lnTo>
                    <a:lnTo>
                      <a:pt x="66" y="8"/>
                    </a:lnTo>
                    <a:lnTo>
                      <a:pt x="75" y="5"/>
                    </a:lnTo>
                    <a:lnTo>
                      <a:pt x="80" y="2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3" y="45"/>
                    </a:lnTo>
                    <a:lnTo>
                      <a:pt x="79" y="91"/>
                    </a:lnTo>
                    <a:lnTo>
                      <a:pt x="75" y="137"/>
                    </a:lnTo>
                    <a:lnTo>
                      <a:pt x="73" y="183"/>
                    </a:lnTo>
                    <a:lnTo>
                      <a:pt x="51" y="193"/>
                    </a:lnTo>
                    <a:lnTo>
                      <a:pt x="34" y="198"/>
                    </a:lnTo>
                    <a:lnTo>
                      <a:pt x="22" y="203"/>
                    </a:lnTo>
                    <a:lnTo>
                      <a:pt x="14" y="206"/>
                    </a:lnTo>
                    <a:lnTo>
                      <a:pt x="8" y="209"/>
                    </a:lnTo>
                    <a:lnTo>
                      <a:pt x="5" y="210"/>
                    </a:lnTo>
                    <a:lnTo>
                      <a:pt x="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6" name="Freeform 34"/>
              <p:cNvSpPr>
                <a:spLocks/>
              </p:cNvSpPr>
              <p:nvPr/>
            </p:nvSpPr>
            <p:spPr bwMode="auto">
              <a:xfrm>
                <a:off x="1388" y="3282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3" y="210"/>
                  </a:cxn>
                  <a:cxn ang="0">
                    <a:pos x="49" y="197"/>
                  </a:cxn>
                  <a:cxn ang="0">
                    <a:pos x="84" y="182"/>
                  </a:cxn>
                  <a:cxn ang="0">
                    <a:pos x="95" y="174"/>
                  </a:cxn>
                  <a:cxn ang="0">
                    <a:pos x="84" y="173"/>
                  </a:cxn>
                  <a:cxn ang="0">
                    <a:pos x="47" y="188"/>
                  </a:cxn>
                  <a:cxn ang="0">
                    <a:pos x="12" y="205"/>
                  </a:cxn>
                  <a:cxn ang="0">
                    <a:pos x="4" y="158"/>
                  </a:cxn>
                  <a:cxn ang="0">
                    <a:pos x="13" y="109"/>
                  </a:cxn>
                  <a:cxn ang="0">
                    <a:pos x="28" y="104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3" y="98"/>
                  </a:cxn>
                  <a:cxn ang="0">
                    <a:pos x="9" y="101"/>
                  </a:cxn>
                  <a:cxn ang="0">
                    <a:pos x="15" y="66"/>
                  </a:cxn>
                  <a:cxn ang="0">
                    <a:pos x="49" y="40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2"/>
                  </a:cxn>
                  <a:cxn ang="0">
                    <a:pos x="135" y="26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7"/>
                  </a:cxn>
                  <a:cxn ang="0">
                    <a:pos x="93" y="52"/>
                  </a:cxn>
                  <a:cxn ang="0">
                    <a:pos x="125" y="40"/>
                  </a:cxn>
                  <a:cxn ang="0">
                    <a:pos x="157" y="27"/>
                  </a:cxn>
                  <a:cxn ang="0">
                    <a:pos x="152" y="65"/>
                  </a:cxn>
                  <a:cxn ang="0">
                    <a:pos x="137" y="82"/>
                  </a:cxn>
                  <a:cxn ang="0">
                    <a:pos x="99" y="105"/>
                  </a:cxn>
                  <a:cxn ang="0">
                    <a:pos x="89" y="112"/>
                  </a:cxn>
                  <a:cxn ang="0">
                    <a:pos x="105" y="111"/>
                  </a:cxn>
                  <a:cxn ang="0">
                    <a:pos x="125" y="113"/>
                  </a:cxn>
                  <a:cxn ang="0">
                    <a:pos x="137" y="117"/>
                  </a:cxn>
                  <a:cxn ang="0">
                    <a:pos x="137" y="122"/>
                  </a:cxn>
                  <a:cxn ang="0">
                    <a:pos x="101" y="139"/>
                  </a:cxn>
                  <a:cxn ang="0">
                    <a:pos x="67" y="154"/>
                  </a:cxn>
                  <a:cxn ang="0">
                    <a:pos x="45" y="164"/>
                  </a:cxn>
                  <a:cxn ang="0">
                    <a:pos x="45" y="166"/>
                  </a:cxn>
                  <a:cxn ang="0">
                    <a:pos x="61" y="163"/>
                  </a:cxn>
                  <a:cxn ang="0">
                    <a:pos x="80" y="155"/>
                  </a:cxn>
                  <a:cxn ang="0">
                    <a:pos x="96" y="147"/>
                  </a:cxn>
                  <a:cxn ang="0">
                    <a:pos x="112" y="141"/>
                  </a:cxn>
                  <a:cxn ang="0">
                    <a:pos x="128" y="135"/>
                  </a:cxn>
                  <a:cxn ang="0">
                    <a:pos x="137" y="158"/>
                  </a:cxn>
                  <a:cxn ang="0">
                    <a:pos x="138" y="186"/>
                  </a:cxn>
                  <a:cxn ang="0">
                    <a:pos x="133" y="190"/>
                  </a:cxn>
                  <a:cxn ang="0">
                    <a:pos x="82" y="210"/>
                  </a:cxn>
                  <a:cxn ang="0">
                    <a:pos x="32" y="230"/>
                  </a:cxn>
                </a:cxnLst>
                <a:rect l="0" t="0" r="r" b="b"/>
                <a:pathLst>
                  <a:path w="157" h="240">
                    <a:moveTo>
                      <a:pt x="0" y="240"/>
                    </a:moveTo>
                    <a:lnTo>
                      <a:pt x="0" y="233"/>
                    </a:lnTo>
                    <a:lnTo>
                      <a:pt x="0" y="227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3" y="210"/>
                    </a:lnTo>
                    <a:lnTo>
                      <a:pt x="24" y="207"/>
                    </a:lnTo>
                    <a:lnTo>
                      <a:pt x="36" y="202"/>
                    </a:lnTo>
                    <a:lnTo>
                      <a:pt x="49" y="197"/>
                    </a:lnTo>
                    <a:lnTo>
                      <a:pt x="60" y="193"/>
                    </a:lnTo>
                    <a:lnTo>
                      <a:pt x="73" y="188"/>
                    </a:lnTo>
                    <a:lnTo>
                      <a:pt x="84" y="182"/>
                    </a:lnTo>
                    <a:lnTo>
                      <a:pt x="95" y="177"/>
                    </a:lnTo>
                    <a:lnTo>
                      <a:pt x="95" y="176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84" y="173"/>
                    </a:lnTo>
                    <a:lnTo>
                      <a:pt x="73" y="177"/>
                    </a:lnTo>
                    <a:lnTo>
                      <a:pt x="60" y="182"/>
                    </a:lnTo>
                    <a:lnTo>
                      <a:pt x="47" y="188"/>
                    </a:lnTo>
                    <a:lnTo>
                      <a:pt x="36" y="194"/>
                    </a:lnTo>
                    <a:lnTo>
                      <a:pt x="23" y="200"/>
                    </a:lnTo>
                    <a:lnTo>
                      <a:pt x="12" y="205"/>
                    </a:lnTo>
                    <a:lnTo>
                      <a:pt x="0" y="208"/>
                    </a:lnTo>
                    <a:lnTo>
                      <a:pt x="2" y="182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9"/>
                    </a:lnTo>
                    <a:lnTo>
                      <a:pt x="13" y="109"/>
                    </a:lnTo>
                    <a:lnTo>
                      <a:pt x="19" y="108"/>
                    </a:lnTo>
                    <a:lnTo>
                      <a:pt x="23" y="106"/>
                    </a:lnTo>
                    <a:lnTo>
                      <a:pt x="28" y="104"/>
                    </a:lnTo>
                    <a:lnTo>
                      <a:pt x="32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8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9" y="101"/>
                    </a:lnTo>
                    <a:lnTo>
                      <a:pt x="12" y="89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7" y="55"/>
                    </a:lnTo>
                    <a:lnTo>
                      <a:pt x="31" y="48"/>
                    </a:lnTo>
                    <a:lnTo>
                      <a:pt x="49" y="40"/>
                    </a:lnTo>
                    <a:lnTo>
                      <a:pt x="67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10"/>
                    </a:lnTo>
                    <a:lnTo>
                      <a:pt x="142" y="4"/>
                    </a:lnTo>
                    <a:lnTo>
                      <a:pt x="157" y="0"/>
                    </a:lnTo>
                    <a:lnTo>
                      <a:pt x="156" y="4"/>
                    </a:lnTo>
                    <a:lnTo>
                      <a:pt x="156" y="8"/>
                    </a:lnTo>
                    <a:lnTo>
                      <a:pt x="156" y="12"/>
                    </a:lnTo>
                    <a:lnTo>
                      <a:pt x="156" y="16"/>
                    </a:lnTo>
                    <a:lnTo>
                      <a:pt x="145" y="21"/>
                    </a:lnTo>
                    <a:lnTo>
                      <a:pt x="135" y="26"/>
                    </a:lnTo>
                    <a:lnTo>
                      <a:pt x="125" y="29"/>
                    </a:lnTo>
                    <a:lnTo>
                      <a:pt x="114" y="34"/>
                    </a:lnTo>
                    <a:lnTo>
                      <a:pt x="104" y="38"/>
                    </a:lnTo>
                    <a:lnTo>
                      <a:pt x="93" y="43"/>
                    </a:lnTo>
                    <a:lnTo>
                      <a:pt x="83" y="48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3" y="52"/>
                    </a:lnTo>
                    <a:lnTo>
                      <a:pt x="104" y="49"/>
                    </a:lnTo>
                    <a:lnTo>
                      <a:pt x="114" y="44"/>
                    </a:lnTo>
                    <a:lnTo>
                      <a:pt x="125" y="40"/>
                    </a:lnTo>
                    <a:lnTo>
                      <a:pt x="135" y="35"/>
                    </a:lnTo>
                    <a:lnTo>
                      <a:pt x="145" y="30"/>
                    </a:lnTo>
                    <a:lnTo>
                      <a:pt x="157" y="27"/>
                    </a:lnTo>
                    <a:lnTo>
                      <a:pt x="154" y="43"/>
                    </a:lnTo>
                    <a:lnTo>
                      <a:pt x="153" y="56"/>
                    </a:lnTo>
                    <a:lnTo>
                      <a:pt x="152" y="65"/>
                    </a:lnTo>
                    <a:lnTo>
                      <a:pt x="149" y="71"/>
                    </a:lnTo>
                    <a:lnTo>
                      <a:pt x="144" y="76"/>
                    </a:lnTo>
                    <a:lnTo>
                      <a:pt x="137" y="82"/>
                    </a:lnTo>
                    <a:lnTo>
                      <a:pt x="127" y="89"/>
                    </a:lnTo>
                    <a:lnTo>
                      <a:pt x="113" y="98"/>
                    </a:lnTo>
                    <a:lnTo>
                      <a:pt x="99" y="105"/>
                    </a:lnTo>
                    <a:lnTo>
                      <a:pt x="92" y="110"/>
                    </a:lnTo>
                    <a:lnTo>
                      <a:pt x="90" y="111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8" y="112"/>
                    </a:lnTo>
                    <a:lnTo>
                      <a:pt x="105" y="111"/>
                    </a:lnTo>
                    <a:lnTo>
                      <a:pt x="112" y="110"/>
                    </a:lnTo>
                    <a:lnTo>
                      <a:pt x="120" y="112"/>
                    </a:lnTo>
                    <a:lnTo>
                      <a:pt x="125" y="113"/>
                    </a:lnTo>
                    <a:lnTo>
                      <a:pt x="130" y="114"/>
                    </a:lnTo>
                    <a:lnTo>
                      <a:pt x="138" y="116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7" y="120"/>
                    </a:lnTo>
                    <a:lnTo>
                      <a:pt x="137" y="122"/>
                    </a:lnTo>
                    <a:lnTo>
                      <a:pt x="126" y="128"/>
                    </a:lnTo>
                    <a:lnTo>
                      <a:pt x="114" y="133"/>
                    </a:lnTo>
                    <a:lnTo>
                      <a:pt x="101" y="139"/>
                    </a:lnTo>
                    <a:lnTo>
                      <a:pt x="90" y="143"/>
                    </a:lnTo>
                    <a:lnTo>
                      <a:pt x="78" y="149"/>
                    </a:lnTo>
                    <a:lnTo>
                      <a:pt x="67" y="154"/>
                    </a:lnTo>
                    <a:lnTo>
                      <a:pt x="57" y="158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5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50" y="166"/>
                    </a:lnTo>
                    <a:lnTo>
                      <a:pt x="55" y="165"/>
                    </a:lnTo>
                    <a:lnTo>
                      <a:pt x="61" y="163"/>
                    </a:lnTo>
                    <a:lnTo>
                      <a:pt x="68" y="161"/>
                    </a:lnTo>
                    <a:lnTo>
                      <a:pt x="74" y="158"/>
                    </a:lnTo>
                    <a:lnTo>
                      <a:pt x="80" y="155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6" y="147"/>
                    </a:lnTo>
                    <a:lnTo>
                      <a:pt x="101" y="144"/>
                    </a:lnTo>
                    <a:lnTo>
                      <a:pt x="106" y="142"/>
                    </a:lnTo>
                    <a:lnTo>
                      <a:pt x="112" y="141"/>
                    </a:lnTo>
                    <a:lnTo>
                      <a:pt x="118" y="139"/>
                    </a:lnTo>
                    <a:lnTo>
                      <a:pt x="122" y="136"/>
                    </a:lnTo>
                    <a:lnTo>
                      <a:pt x="128" y="135"/>
                    </a:lnTo>
                    <a:lnTo>
                      <a:pt x="134" y="133"/>
                    </a:lnTo>
                    <a:lnTo>
                      <a:pt x="136" y="146"/>
                    </a:lnTo>
                    <a:lnTo>
                      <a:pt x="137" y="158"/>
                    </a:lnTo>
                    <a:lnTo>
                      <a:pt x="139" y="171"/>
                    </a:lnTo>
                    <a:lnTo>
                      <a:pt x="141" y="185"/>
                    </a:lnTo>
                    <a:lnTo>
                      <a:pt x="138" y="186"/>
                    </a:lnTo>
                    <a:lnTo>
                      <a:pt x="136" y="187"/>
                    </a:lnTo>
                    <a:lnTo>
                      <a:pt x="135" y="189"/>
                    </a:lnTo>
                    <a:lnTo>
                      <a:pt x="133" y="190"/>
                    </a:lnTo>
                    <a:lnTo>
                      <a:pt x="115" y="196"/>
                    </a:lnTo>
                    <a:lnTo>
                      <a:pt x="99" y="203"/>
                    </a:lnTo>
                    <a:lnTo>
                      <a:pt x="82" y="210"/>
                    </a:lnTo>
                    <a:lnTo>
                      <a:pt x="66" y="217"/>
                    </a:lnTo>
                    <a:lnTo>
                      <a:pt x="49" y="224"/>
                    </a:lnTo>
                    <a:lnTo>
                      <a:pt x="32" y="230"/>
                    </a:lnTo>
                    <a:lnTo>
                      <a:pt x="16" y="235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7" name="Freeform 35"/>
              <p:cNvSpPr>
                <a:spLocks/>
              </p:cNvSpPr>
              <p:nvPr/>
            </p:nvSpPr>
            <p:spPr bwMode="auto">
              <a:xfrm>
                <a:off x="1461" y="3370"/>
                <a:ext cx="9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7" y="6"/>
                  </a:cxn>
                  <a:cxn ang="0">
                    <a:pos x="4" y="6"/>
                  </a:cxn>
                </a:cxnLst>
                <a:rect l="0" t="0" r="r" b="b"/>
                <a:pathLst>
                  <a:path w="18" h="6">
                    <a:moveTo>
                      <a:pt x="4" y="6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7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8" name="Freeform 36"/>
              <p:cNvSpPr>
                <a:spLocks/>
              </p:cNvSpPr>
              <p:nvPr/>
            </p:nvSpPr>
            <p:spPr bwMode="auto">
              <a:xfrm>
                <a:off x="1191" y="3292"/>
                <a:ext cx="93" cy="59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8"/>
                  </a:cxn>
                  <a:cxn ang="0">
                    <a:pos x="79" y="64"/>
                  </a:cxn>
                  <a:cxn ang="0">
                    <a:pos x="59" y="52"/>
                  </a:cxn>
                  <a:cxn ang="0">
                    <a:pos x="39" y="39"/>
                  </a:cxn>
                  <a:cxn ang="0">
                    <a:pos x="20" y="26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42" y="13"/>
                  </a:cxn>
                  <a:cxn ang="0">
                    <a:pos x="62" y="25"/>
                  </a:cxn>
                  <a:cxn ang="0">
                    <a:pos x="82" y="37"/>
                  </a:cxn>
                  <a:cxn ang="0">
                    <a:pos x="103" y="49"/>
                  </a:cxn>
                  <a:cxn ang="0">
                    <a:pos x="124" y="62"/>
                  </a:cxn>
                  <a:cxn ang="0">
                    <a:pos x="143" y="76"/>
                  </a:cxn>
                  <a:cxn ang="0">
                    <a:pos x="164" y="91"/>
                  </a:cxn>
                  <a:cxn ang="0">
                    <a:pos x="183" y="107"/>
                  </a:cxn>
                  <a:cxn ang="0">
                    <a:pos x="185" y="108"/>
                  </a:cxn>
                  <a:cxn ang="0">
                    <a:pos x="185" y="109"/>
                  </a:cxn>
                  <a:cxn ang="0">
                    <a:pos x="185" y="111"/>
                  </a:cxn>
                  <a:cxn ang="0">
                    <a:pos x="186" y="112"/>
                  </a:cxn>
                  <a:cxn ang="0">
                    <a:pos x="180" y="115"/>
                  </a:cxn>
                  <a:cxn ang="0">
                    <a:pos x="172" y="116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8"/>
                    </a:lnTo>
                    <a:lnTo>
                      <a:pt x="79" y="64"/>
                    </a:lnTo>
                    <a:lnTo>
                      <a:pt x="59" y="52"/>
                    </a:lnTo>
                    <a:lnTo>
                      <a:pt x="39" y="39"/>
                    </a:lnTo>
                    <a:lnTo>
                      <a:pt x="20" y="2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42" y="13"/>
                    </a:lnTo>
                    <a:lnTo>
                      <a:pt x="62" y="25"/>
                    </a:lnTo>
                    <a:lnTo>
                      <a:pt x="82" y="37"/>
                    </a:lnTo>
                    <a:lnTo>
                      <a:pt x="103" y="49"/>
                    </a:lnTo>
                    <a:lnTo>
                      <a:pt x="124" y="62"/>
                    </a:lnTo>
                    <a:lnTo>
                      <a:pt x="143" y="76"/>
                    </a:lnTo>
                    <a:lnTo>
                      <a:pt x="164" y="91"/>
                    </a:lnTo>
                    <a:lnTo>
                      <a:pt x="183" y="107"/>
                    </a:lnTo>
                    <a:lnTo>
                      <a:pt x="185" y="108"/>
                    </a:lnTo>
                    <a:lnTo>
                      <a:pt x="185" y="109"/>
                    </a:lnTo>
                    <a:lnTo>
                      <a:pt x="185" y="111"/>
                    </a:lnTo>
                    <a:lnTo>
                      <a:pt x="186" y="112"/>
                    </a:lnTo>
                    <a:lnTo>
                      <a:pt x="180" y="115"/>
                    </a:lnTo>
                    <a:lnTo>
                      <a:pt x="172" y="116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29" name="Freeform 37"/>
              <p:cNvSpPr>
                <a:spLocks/>
              </p:cNvSpPr>
              <p:nvPr/>
            </p:nvSpPr>
            <p:spPr bwMode="auto">
              <a:xfrm>
                <a:off x="1292" y="3245"/>
                <a:ext cx="81" cy="99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5"/>
                  </a:cxn>
                  <a:cxn ang="0">
                    <a:pos x="43" y="79"/>
                  </a:cxn>
                  <a:cxn ang="0">
                    <a:pos x="53" y="74"/>
                  </a:cxn>
                  <a:cxn ang="0">
                    <a:pos x="55" y="70"/>
                  </a:cxn>
                  <a:cxn ang="0">
                    <a:pos x="48" y="69"/>
                  </a:cxn>
                  <a:cxn ang="0">
                    <a:pos x="36" y="72"/>
                  </a:cxn>
                  <a:cxn ang="0">
                    <a:pos x="24" y="77"/>
                  </a:cxn>
                  <a:cxn ang="0">
                    <a:pos x="12" y="80"/>
                  </a:cxn>
                  <a:cxn ang="0">
                    <a:pos x="7" y="71"/>
                  </a:cxn>
                  <a:cxn ang="0">
                    <a:pos x="9" y="53"/>
                  </a:cxn>
                  <a:cxn ang="0">
                    <a:pos x="25" y="35"/>
                  </a:cxn>
                  <a:cxn ang="0">
                    <a:pos x="62" y="23"/>
                  </a:cxn>
                  <a:cxn ang="0">
                    <a:pos x="101" y="12"/>
                  </a:cxn>
                  <a:cxn ang="0">
                    <a:pos x="140" y="4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9" y="15"/>
                  </a:cxn>
                  <a:cxn ang="0">
                    <a:pos x="129" y="23"/>
                  </a:cxn>
                  <a:cxn ang="0">
                    <a:pos x="109" y="30"/>
                  </a:cxn>
                  <a:cxn ang="0">
                    <a:pos x="90" y="36"/>
                  </a:cxn>
                  <a:cxn ang="0">
                    <a:pos x="79" y="41"/>
                  </a:cxn>
                  <a:cxn ang="0">
                    <a:pos x="78" y="45"/>
                  </a:cxn>
                  <a:cxn ang="0">
                    <a:pos x="92" y="42"/>
                  </a:cxn>
                  <a:cxn ang="0">
                    <a:pos x="119" y="33"/>
                  </a:cxn>
                  <a:cxn ang="0">
                    <a:pos x="140" y="26"/>
                  </a:cxn>
                  <a:cxn ang="0">
                    <a:pos x="157" y="21"/>
                  </a:cxn>
                  <a:cxn ang="0">
                    <a:pos x="159" y="28"/>
                  </a:cxn>
                  <a:cxn ang="0">
                    <a:pos x="157" y="45"/>
                  </a:cxn>
                  <a:cxn ang="0">
                    <a:pos x="149" y="55"/>
                  </a:cxn>
                  <a:cxn ang="0">
                    <a:pos x="128" y="62"/>
                  </a:cxn>
                  <a:cxn ang="0">
                    <a:pos x="107" y="70"/>
                  </a:cxn>
                  <a:cxn ang="0">
                    <a:pos x="94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2" y="72"/>
                  </a:cxn>
                  <a:cxn ang="0">
                    <a:pos x="149" y="65"/>
                  </a:cxn>
                  <a:cxn ang="0">
                    <a:pos x="157" y="69"/>
                  </a:cxn>
                  <a:cxn ang="0">
                    <a:pos x="157" y="81"/>
                  </a:cxn>
                  <a:cxn ang="0">
                    <a:pos x="145" y="91"/>
                  </a:cxn>
                  <a:cxn ang="0">
                    <a:pos x="126" y="100"/>
                  </a:cxn>
                  <a:cxn ang="0">
                    <a:pos x="105" y="107"/>
                  </a:cxn>
                  <a:cxn ang="0">
                    <a:pos x="84" y="114"/>
                  </a:cxn>
                  <a:cxn ang="0">
                    <a:pos x="70" y="118"/>
                  </a:cxn>
                  <a:cxn ang="0">
                    <a:pos x="67" y="123"/>
                  </a:cxn>
                  <a:cxn ang="0">
                    <a:pos x="69" y="125"/>
                  </a:cxn>
                  <a:cxn ang="0">
                    <a:pos x="91" y="118"/>
                  </a:cxn>
                  <a:cxn ang="0">
                    <a:pos x="121" y="108"/>
                  </a:cxn>
                  <a:cxn ang="0">
                    <a:pos x="147" y="100"/>
                  </a:cxn>
                  <a:cxn ang="0">
                    <a:pos x="154" y="109"/>
                  </a:cxn>
                  <a:cxn ang="0">
                    <a:pos x="152" y="130"/>
                  </a:cxn>
                  <a:cxn ang="0">
                    <a:pos x="132" y="147"/>
                  </a:cxn>
                  <a:cxn ang="0">
                    <a:pos x="94" y="163"/>
                  </a:cxn>
                  <a:cxn ang="0">
                    <a:pos x="56" y="177"/>
                  </a:cxn>
                  <a:cxn ang="0">
                    <a:pos x="18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2"/>
                    </a:lnTo>
                    <a:lnTo>
                      <a:pt x="5" y="116"/>
                    </a:lnTo>
                    <a:lnTo>
                      <a:pt x="7" y="89"/>
                    </a:lnTo>
                    <a:lnTo>
                      <a:pt x="22" y="85"/>
                    </a:lnTo>
                    <a:lnTo>
                      <a:pt x="33" y="81"/>
                    </a:lnTo>
                    <a:lnTo>
                      <a:pt x="43" y="79"/>
                    </a:lnTo>
                    <a:lnTo>
                      <a:pt x="48" y="77"/>
                    </a:lnTo>
                    <a:lnTo>
                      <a:pt x="53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48" y="69"/>
                    </a:lnTo>
                    <a:lnTo>
                      <a:pt x="43" y="71"/>
                    </a:lnTo>
                    <a:lnTo>
                      <a:pt x="36" y="72"/>
                    </a:lnTo>
                    <a:lnTo>
                      <a:pt x="30" y="74"/>
                    </a:lnTo>
                    <a:lnTo>
                      <a:pt x="24" y="77"/>
                    </a:lnTo>
                    <a:lnTo>
                      <a:pt x="17" y="79"/>
                    </a:lnTo>
                    <a:lnTo>
                      <a:pt x="12" y="80"/>
                    </a:lnTo>
                    <a:lnTo>
                      <a:pt x="6" y="81"/>
                    </a:lnTo>
                    <a:lnTo>
                      <a:pt x="7" y="71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0" y="43"/>
                    </a:lnTo>
                    <a:lnTo>
                      <a:pt x="25" y="35"/>
                    </a:lnTo>
                    <a:lnTo>
                      <a:pt x="43" y="28"/>
                    </a:lnTo>
                    <a:lnTo>
                      <a:pt x="62" y="23"/>
                    </a:lnTo>
                    <a:lnTo>
                      <a:pt x="82" y="18"/>
                    </a:lnTo>
                    <a:lnTo>
                      <a:pt x="101" y="12"/>
                    </a:lnTo>
                    <a:lnTo>
                      <a:pt x="121" y="8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5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9" y="15"/>
                    </a:lnTo>
                    <a:lnTo>
                      <a:pt x="138" y="18"/>
                    </a:lnTo>
                    <a:lnTo>
                      <a:pt x="129" y="23"/>
                    </a:lnTo>
                    <a:lnTo>
                      <a:pt x="119" y="26"/>
                    </a:lnTo>
                    <a:lnTo>
                      <a:pt x="109" y="30"/>
                    </a:lnTo>
                    <a:lnTo>
                      <a:pt x="99" y="33"/>
                    </a:lnTo>
                    <a:lnTo>
                      <a:pt x="90" y="36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2"/>
                    </a:lnTo>
                    <a:lnTo>
                      <a:pt x="106" y="38"/>
                    </a:lnTo>
                    <a:lnTo>
                      <a:pt x="119" y="33"/>
                    </a:lnTo>
                    <a:lnTo>
                      <a:pt x="130" y="30"/>
                    </a:lnTo>
                    <a:lnTo>
                      <a:pt x="140" y="26"/>
                    </a:lnTo>
                    <a:lnTo>
                      <a:pt x="150" y="24"/>
                    </a:lnTo>
                    <a:lnTo>
                      <a:pt x="157" y="21"/>
                    </a:lnTo>
                    <a:lnTo>
                      <a:pt x="160" y="20"/>
                    </a:lnTo>
                    <a:lnTo>
                      <a:pt x="159" y="28"/>
                    </a:lnTo>
                    <a:lnTo>
                      <a:pt x="158" y="36"/>
                    </a:lnTo>
                    <a:lnTo>
                      <a:pt x="157" y="45"/>
                    </a:lnTo>
                    <a:lnTo>
                      <a:pt x="155" y="53"/>
                    </a:lnTo>
                    <a:lnTo>
                      <a:pt x="149" y="55"/>
                    </a:lnTo>
                    <a:lnTo>
                      <a:pt x="139" y="58"/>
                    </a:lnTo>
                    <a:lnTo>
                      <a:pt x="128" y="62"/>
                    </a:lnTo>
                    <a:lnTo>
                      <a:pt x="117" y="66"/>
                    </a:lnTo>
                    <a:lnTo>
                      <a:pt x="107" y="70"/>
                    </a:lnTo>
                    <a:lnTo>
                      <a:pt x="99" y="74"/>
                    </a:lnTo>
                    <a:lnTo>
                      <a:pt x="94" y="79"/>
                    </a:lnTo>
                    <a:lnTo>
                      <a:pt x="94" y="84"/>
                    </a:lnTo>
                    <a:lnTo>
                      <a:pt x="100" y="83"/>
                    </a:lnTo>
                    <a:lnTo>
                      <a:pt x="108" y="81"/>
                    </a:lnTo>
                    <a:lnTo>
                      <a:pt x="115" y="79"/>
                    </a:lnTo>
                    <a:lnTo>
                      <a:pt x="124" y="76"/>
                    </a:lnTo>
                    <a:lnTo>
                      <a:pt x="132" y="72"/>
                    </a:lnTo>
                    <a:lnTo>
                      <a:pt x="140" y="69"/>
                    </a:lnTo>
                    <a:lnTo>
                      <a:pt x="149" y="65"/>
                    </a:lnTo>
                    <a:lnTo>
                      <a:pt x="157" y="63"/>
                    </a:lnTo>
                    <a:lnTo>
                      <a:pt x="157" y="69"/>
                    </a:lnTo>
                    <a:lnTo>
                      <a:pt x="157" y="74"/>
                    </a:lnTo>
                    <a:lnTo>
                      <a:pt x="157" y="81"/>
                    </a:lnTo>
                    <a:lnTo>
                      <a:pt x="155" y="87"/>
                    </a:lnTo>
                    <a:lnTo>
                      <a:pt x="145" y="91"/>
                    </a:lnTo>
                    <a:lnTo>
                      <a:pt x="136" y="95"/>
                    </a:lnTo>
                    <a:lnTo>
                      <a:pt x="126" y="100"/>
                    </a:lnTo>
                    <a:lnTo>
                      <a:pt x="115" y="103"/>
                    </a:lnTo>
                    <a:lnTo>
                      <a:pt x="105" y="107"/>
                    </a:lnTo>
                    <a:lnTo>
                      <a:pt x="94" y="110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8"/>
                    </a:lnTo>
                    <a:lnTo>
                      <a:pt x="68" y="121"/>
                    </a:lnTo>
                    <a:lnTo>
                      <a:pt x="67" y="123"/>
                    </a:lnTo>
                    <a:lnTo>
                      <a:pt x="66" y="126"/>
                    </a:lnTo>
                    <a:lnTo>
                      <a:pt x="69" y="125"/>
                    </a:lnTo>
                    <a:lnTo>
                      <a:pt x="78" y="123"/>
                    </a:lnTo>
                    <a:lnTo>
                      <a:pt x="91" y="118"/>
                    </a:lnTo>
                    <a:lnTo>
                      <a:pt x="106" y="114"/>
                    </a:lnTo>
                    <a:lnTo>
                      <a:pt x="121" y="108"/>
                    </a:lnTo>
                    <a:lnTo>
                      <a:pt x="136" y="103"/>
                    </a:lnTo>
                    <a:lnTo>
                      <a:pt x="147" y="100"/>
                    </a:lnTo>
                    <a:lnTo>
                      <a:pt x="155" y="99"/>
                    </a:lnTo>
                    <a:lnTo>
                      <a:pt x="154" y="109"/>
                    </a:lnTo>
                    <a:lnTo>
                      <a:pt x="153" y="119"/>
                    </a:lnTo>
                    <a:lnTo>
                      <a:pt x="152" y="130"/>
                    </a:lnTo>
                    <a:lnTo>
                      <a:pt x="151" y="140"/>
                    </a:lnTo>
                    <a:lnTo>
                      <a:pt x="132" y="147"/>
                    </a:lnTo>
                    <a:lnTo>
                      <a:pt x="113" y="155"/>
                    </a:lnTo>
                    <a:lnTo>
                      <a:pt x="94" y="163"/>
                    </a:lnTo>
                    <a:lnTo>
                      <a:pt x="76" y="170"/>
                    </a:lnTo>
                    <a:lnTo>
                      <a:pt x="56" y="177"/>
                    </a:lnTo>
                    <a:lnTo>
                      <a:pt x="38" y="184"/>
                    </a:lnTo>
                    <a:lnTo>
                      <a:pt x="18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0" name="Freeform 38"/>
              <p:cNvSpPr>
                <a:spLocks/>
              </p:cNvSpPr>
              <p:nvPr/>
            </p:nvSpPr>
            <p:spPr bwMode="auto">
              <a:xfrm>
                <a:off x="1205" y="3215"/>
                <a:ext cx="89" cy="128"/>
              </a:xfrm>
              <a:custGeom>
                <a:avLst/>
                <a:gdLst/>
                <a:ahLst/>
                <a:cxnLst>
                  <a:cxn ang="0">
                    <a:pos x="122" y="225"/>
                  </a:cxn>
                  <a:cxn ang="0">
                    <a:pos x="63" y="186"/>
                  </a:cxn>
                  <a:cxn ang="0">
                    <a:pos x="3" y="150"/>
                  </a:cxn>
                  <a:cxn ang="0">
                    <a:pos x="8" y="132"/>
                  </a:cxn>
                  <a:cxn ang="0">
                    <a:pos x="40" y="140"/>
                  </a:cxn>
                  <a:cxn ang="0">
                    <a:pos x="60" y="150"/>
                  </a:cxn>
                  <a:cxn ang="0">
                    <a:pos x="78" y="160"/>
                  </a:cxn>
                  <a:cxn ang="0">
                    <a:pos x="79" y="157"/>
                  </a:cxn>
                  <a:cxn ang="0">
                    <a:pos x="63" y="144"/>
                  </a:cxn>
                  <a:cxn ang="0">
                    <a:pos x="37" y="129"/>
                  </a:cxn>
                  <a:cxn ang="0">
                    <a:pos x="16" y="110"/>
                  </a:cxn>
                  <a:cxn ang="0">
                    <a:pos x="2" y="85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2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5" y="65"/>
                  </a:cxn>
                  <a:cxn ang="0">
                    <a:pos x="6" y="49"/>
                  </a:cxn>
                  <a:cxn ang="0">
                    <a:pos x="16" y="48"/>
                  </a:cxn>
                  <a:cxn ang="0">
                    <a:pos x="39" y="59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8" y="23"/>
                  </a:cxn>
                  <a:cxn ang="0">
                    <a:pos x="117" y="61"/>
                  </a:cxn>
                  <a:cxn ang="0">
                    <a:pos x="177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1" y="139"/>
                  </a:cxn>
                  <a:cxn ang="0">
                    <a:pos x="151" y="142"/>
                  </a:cxn>
                  <a:cxn ang="0">
                    <a:pos x="166" y="148"/>
                  </a:cxn>
                  <a:cxn ang="0">
                    <a:pos x="173" y="159"/>
                  </a:cxn>
                  <a:cxn ang="0">
                    <a:pos x="172" y="171"/>
                  </a:cxn>
                  <a:cxn ang="0">
                    <a:pos x="170" y="172"/>
                  </a:cxn>
                  <a:cxn ang="0">
                    <a:pos x="137" y="154"/>
                  </a:cxn>
                  <a:cxn ang="0">
                    <a:pos x="104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6" y="168"/>
                  </a:cxn>
                  <a:cxn ang="0">
                    <a:pos x="169" y="203"/>
                  </a:cxn>
                  <a:cxn ang="0">
                    <a:pos x="167" y="225"/>
                  </a:cxn>
                  <a:cxn ang="0">
                    <a:pos x="142" y="216"/>
                  </a:cxn>
                  <a:cxn ang="0">
                    <a:pos x="119" y="201"/>
                  </a:cxn>
                  <a:cxn ang="0">
                    <a:pos x="106" y="199"/>
                  </a:cxn>
                  <a:cxn ang="0">
                    <a:pos x="130" y="215"/>
                  </a:cxn>
                  <a:cxn ang="0">
                    <a:pos x="159" y="232"/>
                  </a:cxn>
                  <a:cxn ang="0">
                    <a:pos x="166" y="245"/>
                  </a:cxn>
                  <a:cxn ang="0">
                    <a:pos x="163" y="255"/>
                  </a:cxn>
                  <a:cxn ang="0">
                    <a:pos x="161" y="254"/>
                  </a:cxn>
                </a:cxnLst>
                <a:rect l="0" t="0" r="r" b="b"/>
                <a:pathLst>
                  <a:path w="177" h="255">
                    <a:moveTo>
                      <a:pt x="161" y="254"/>
                    </a:moveTo>
                    <a:lnTo>
                      <a:pt x="142" y="239"/>
                    </a:lnTo>
                    <a:lnTo>
                      <a:pt x="122" y="225"/>
                    </a:lnTo>
                    <a:lnTo>
                      <a:pt x="102" y="212"/>
                    </a:lnTo>
                    <a:lnTo>
                      <a:pt x="83" y="199"/>
                    </a:lnTo>
                    <a:lnTo>
                      <a:pt x="63" y="186"/>
                    </a:lnTo>
                    <a:lnTo>
                      <a:pt x="43" y="175"/>
                    </a:lnTo>
                    <a:lnTo>
                      <a:pt x="23" y="162"/>
                    </a:lnTo>
                    <a:lnTo>
                      <a:pt x="3" y="150"/>
                    </a:lnTo>
                    <a:lnTo>
                      <a:pt x="0" y="140"/>
                    </a:lnTo>
                    <a:lnTo>
                      <a:pt x="2" y="134"/>
                    </a:lnTo>
                    <a:lnTo>
                      <a:pt x="8" y="132"/>
                    </a:lnTo>
                    <a:lnTo>
                      <a:pt x="18" y="133"/>
                    </a:lnTo>
                    <a:lnTo>
                      <a:pt x="30" y="137"/>
                    </a:lnTo>
                    <a:lnTo>
                      <a:pt x="40" y="140"/>
                    </a:lnTo>
                    <a:lnTo>
                      <a:pt x="49" y="145"/>
                    </a:lnTo>
                    <a:lnTo>
                      <a:pt x="56" y="147"/>
                    </a:lnTo>
                    <a:lnTo>
                      <a:pt x="60" y="150"/>
                    </a:lnTo>
                    <a:lnTo>
                      <a:pt x="64" y="154"/>
                    </a:lnTo>
                    <a:lnTo>
                      <a:pt x="71" y="159"/>
                    </a:lnTo>
                    <a:lnTo>
                      <a:pt x="78" y="160"/>
                    </a:lnTo>
                    <a:lnTo>
                      <a:pt x="79" y="159"/>
                    </a:lnTo>
                    <a:lnTo>
                      <a:pt x="79" y="157"/>
                    </a:lnTo>
                    <a:lnTo>
                      <a:pt x="79" y="157"/>
                    </a:lnTo>
                    <a:lnTo>
                      <a:pt x="81" y="156"/>
                    </a:lnTo>
                    <a:lnTo>
                      <a:pt x="72" y="149"/>
                    </a:lnTo>
                    <a:lnTo>
                      <a:pt x="63" y="144"/>
                    </a:lnTo>
                    <a:lnTo>
                      <a:pt x="55" y="138"/>
                    </a:lnTo>
                    <a:lnTo>
                      <a:pt x="46" y="133"/>
                    </a:lnTo>
                    <a:lnTo>
                      <a:pt x="37" y="129"/>
                    </a:lnTo>
                    <a:lnTo>
                      <a:pt x="29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2" y="85"/>
                    </a:lnTo>
                    <a:lnTo>
                      <a:pt x="3" y="73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2"/>
                    </a:lnTo>
                    <a:lnTo>
                      <a:pt x="24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38" y="85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6" y="43"/>
                    </a:lnTo>
                    <a:lnTo>
                      <a:pt x="10" y="44"/>
                    </a:lnTo>
                    <a:lnTo>
                      <a:pt x="16" y="48"/>
                    </a:lnTo>
                    <a:lnTo>
                      <a:pt x="23" y="51"/>
                    </a:lnTo>
                    <a:lnTo>
                      <a:pt x="31" y="56"/>
                    </a:lnTo>
                    <a:lnTo>
                      <a:pt x="39" y="59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2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5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8" y="23"/>
                    </a:lnTo>
                    <a:lnTo>
                      <a:pt x="78" y="35"/>
                    </a:lnTo>
                    <a:lnTo>
                      <a:pt x="98" y="47"/>
                    </a:lnTo>
                    <a:lnTo>
                      <a:pt x="117" y="61"/>
                    </a:lnTo>
                    <a:lnTo>
                      <a:pt x="138" y="73"/>
                    </a:lnTo>
                    <a:lnTo>
                      <a:pt x="158" y="87"/>
                    </a:lnTo>
                    <a:lnTo>
                      <a:pt x="177" y="102"/>
                    </a:lnTo>
                    <a:lnTo>
                      <a:pt x="176" y="111"/>
                    </a:lnTo>
                    <a:lnTo>
                      <a:pt x="176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7" y="138"/>
                    </a:lnTo>
                    <a:lnTo>
                      <a:pt x="152" y="138"/>
                    </a:lnTo>
                    <a:lnTo>
                      <a:pt x="151" y="139"/>
                    </a:lnTo>
                    <a:lnTo>
                      <a:pt x="151" y="140"/>
                    </a:lnTo>
                    <a:lnTo>
                      <a:pt x="151" y="141"/>
                    </a:lnTo>
                    <a:lnTo>
                      <a:pt x="151" y="142"/>
                    </a:lnTo>
                    <a:lnTo>
                      <a:pt x="154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0"/>
                    </a:lnTo>
                    <a:lnTo>
                      <a:pt x="173" y="154"/>
                    </a:lnTo>
                    <a:lnTo>
                      <a:pt x="173" y="159"/>
                    </a:lnTo>
                    <a:lnTo>
                      <a:pt x="173" y="165"/>
                    </a:lnTo>
                    <a:lnTo>
                      <a:pt x="173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0" y="172"/>
                    </a:lnTo>
                    <a:lnTo>
                      <a:pt x="160" y="167"/>
                    </a:lnTo>
                    <a:lnTo>
                      <a:pt x="148" y="160"/>
                    </a:lnTo>
                    <a:lnTo>
                      <a:pt x="137" y="154"/>
                    </a:lnTo>
                    <a:lnTo>
                      <a:pt x="125" y="147"/>
                    </a:lnTo>
                    <a:lnTo>
                      <a:pt x="115" y="141"/>
                    </a:lnTo>
                    <a:lnTo>
                      <a:pt x="104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93" y="141"/>
                    </a:lnTo>
                    <a:lnTo>
                      <a:pt x="104" y="146"/>
                    </a:lnTo>
                    <a:lnTo>
                      <a:pt x="115" y="152"/>
                    </a:lnTo>
                    <a:lnTo>
                      <a:pt x="125" y="156"/>
                    </a:lnTo>
                    <a:lnTo>
                      <a:pt x="136" y="161"/>
                    </a:lnTo>
                    <a:lnTo>
                      <a:pt x="146" y="168"/>
                    </a:lnTo>
                    <a:lnTo>
                      <a:pt x="158" y="174"/>
                    </a:lnTo>
                    <a:lnTo>
                      <a:pt x="169" y="182"/>
                    </a:lnTo>
                    <a:lnTo>
                      <a:pt x="169" y="203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5"/>
                    </a:lnTo>
                    <a:lnTo>
                      <a:pt x="158" y="223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4" y="212"/>
                    </a:lnTo>
                    <a:lnTo>
                      <a:pt x="127" y="206"/>
                    </a:lnTo>
                    <a:lnTo>
                      <a:pt x="119" y="201"/>
                    </a:lnTo>
                    <a:lnTo>
                      <a:pt x="112" y="198"/>
                    </a:lnTo>
                    <a:lnTo>
                      <a:pt x="104" y="194"/>
                    </a:lnTo>
                    <a:lnTo>
                      <a:pt x="106" y="199"/>
                    </a:lnTo>
                    <a:lnTo>
                      <a:pt x="113" y="203"/>
                    </a:lnTo>
                    <a:lnTo>
                      <a:pt x="121" y="209"/>
                    </a:lnTo>
                    <a:lnTo>
                      <a:pt x="130" y="215"/>
                    </a:lnTo>
                    <a:lnTo>
                      <a:pt x="140" y="222"/>
                    </a:lnTo>
                    <a:lnTo>
                      <a:pt x="151" y="228"/>
                    </a:lnTo>
                    <a:lnTo>
                      <a:pt x="159" y="232"/>
                    </a:lnTo>
                    <a:lnTo>
                      <a:pt x="166" y="237"/>
                    </a:lnTo>
                    <a:lnTo>
                      <a:pt x="166" y="242"/>
                    </a:lnTo>
                    <a:lnTo>
                      <a:pt x="166" y="245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5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1" name="Freeform 39"/>
              <p:cNvSpPr>
                <a:spLocks/>
              </p:cNvSpPr>
              <p:nvPr/>
            </p:nvSpPr>
            <p:spPr bwMode="auto">
              <a:xfrm>
                <a:off x="1374" y="3234"/>
                <a:ext cx="34" cy="79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0" y="139"/>
                  </a:cxn>
                  <a:cxn ang="0">
                    <a:pos x="3" y="102"/>
                  </a:cxn>
                  <a:cxn ang="0">
                    <a:pos x="5" y="58"/>
                  </a:cxn>
                  <a:cxn ang="0">
                    <a:pos x="7" y="19"/>
                  </a:cxn>
                  <a:cxn ang="0">
                    <a:pos x="13" y="16"/>
                  </a:cxn>
                  <a:cxn ang="0">
                    <a:pos x="20" y="12"/>
                  </a:cxn>
                  <a:cxn ang="0">
                    <a:pos x="28" y="10"/>
                  </a:cxn>
                  <a:cxn ang="0">
                    <a:pos x="36" y="8"/>
                  </a:cxn>
                  <a:cxn ang="0">
                    <a:pos x="44" y="5"/>
                  </a:cxn>
                  <a:cxn ang="0">
                    <a:pos x="53" y="3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7" y="65"/>
                  </a:cxn>
                  <a:cxn ang="0">
                    <a:pos x="65" y="108"/>
                  </a:cxn>
                  <a:cxn ang="0">
                    <a:pos x="63" y="133"/>
                  </a:cxn>
                  <a:cxn ang="0">
                    <a:pos x="54" y="137"/>
                  </a:cxn>
                  <a:cxn ang="0">
                    <a:pos x="48" y="140"/>
                  </a:cxn>
                  <a:cxn ang="0">
                    <a:pos x="40" y="144"/>
                  </a:cxn>
                  <a:cxn ang="0">
                    <a:pos x="31" y="147"/>
                  </a:cxn>
                  <a:cxn ang="0">
                    <a:pos x="23" y="151"/>
                  </a:cxn>
                  <a:cxn ang="0">
                    <a:pos x="15" y="154"/>
                  </a:cxn>
                  <a:cxn ang="0">
                    <a:pos x="7" y="156"/>
                  </a:cxn>
                  <a:cxn ang="0">
                    <a:pos x="0" y="157"/>
                  </a:cxn>
                </a:cxnLst>
                <a:rect l="0" t="0" r="r" b="b"/>
                <a:pathLst>
                  <a:path w="69" h="157">
                    <a:moveTo>
                      <a:pt x="0" y="157"/>
                    </a:moveTo>
                    <a:lnTo>
                      <a:pt x="0" y="139"/>
                    </a:lnTo>
                    <a:lnTo>
                      <a:pt x="3" y="102"/>
                    </a:lnTo>
                    <a:lnTo>
                      <a:pt x="5" y="58"/>
                    </a:lnTo>
                    <a:lnTo>
                      <a:pt x="7" y="19"/>
                    </a:lnTo>
                    <a:lnTo>
                      <a:pt x="13" y="16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6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7" y="65"/>
                    </a:lnTo>
                    <a:lnTo>
                      <a:pt x="65" y="108"/>
                    </a:lnTo>
                    <a:lnTo>
                      <a:pt x="63" y="133"/>
                    </a:lnTo>
                    <a:lnTo>
                      <a:pt x="54" y="137"/>
                    </a:lnTo>
                    <a:lnTo>
                      <a:pt x="48" y="140"/>
                    </a:lnTo>
                    <a:lnTo>
                      <a:pt x="40" y="144"/>
                    </a:lnTo>
                    <a:lnTo>
                      <a:pt x="31" y="147"/>
                    </a:lnTo>
                    <a:lnTo>
                      <a:pt x="23" y="151"/>
                    </a:lnTo>
                    <a:lnTo>
                      <a:pt x="15" y="154"/>
                    </a:lnTo>
                    <a:lnTo>
                      <a:pt x="7" y="156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2" name="Freeform 40"/>
              <p:cNvSpPr>
                <a:spLocks/>
              </p:cNvSpPr>
              <p:nvPr/>
            </p:nvSpPr>
            <p:spPr bwMode="auto">
              <a:xfrm>
                <a:off x="1410" y="3204"/>
                <a:ext cx="74" cy="93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10" y="162"/>
                  </a:cxn>
                  <a:cxn ang="0">
                    <a:pos x="29" y="153"/>
                  </a:cxn>
                  <a:cxn ang="0">
                    <a:pos x="48" y="145"/>
                  </a:cxn>
                  <a:cxn ang="0">
                    <a:pos x="56" y="138"/>
                  </a:cxn>
                  <a:cxn ang="0">
                    <a:pos x="49" y="137"/>
                  </a:cxn>
                  <a:cxn ang="0">
                    <a:pos x="28" y="145"/>
                  </a:cxn>
                  <a:cxn ang="0">
                    <a:pos x="8" y="154"/>
                  </a:cxn>
                  <a:cxn ang="0">
                    <a:pos x="3" y="133"/>
                  </a:cxn>
                  <a:cxn ang="0">
                    <a:pos x="15" y="108"/>
                  </a:cxn>
                  <a:cxn ang="0">
                    <a:pos x="46" y="98"/>
                  </a:cxn>
                  <a:cxn ang="0">
                    <a:pos x="81" y="87"/>
                  </a:cxn>
                  <a:cxn ang="0">
                    <a:pos x="69" y="84"/>
                  </a:cxn>
                  <a:cxn ang="0">
                    <a:pos x="36" y="92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8"/>
                  </a:cxn>
                  <a:cxn ang="0">
                    <a:pos x="48" y="38"/>
                  </a:cxn>
                  <a:cxn ang="0">
                    <a:pos x="75" y="29"/>
                  </a:cxn>
                  <a:cxn ang="0">
                    <a:pos x="100" y="16"/>
                  </a:cxn>
                  <a:cxn ang="0">
                    <a:pos x="131" y="2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5" y="29"/>
                  </a:cxn>
                  <a:cxn ang="0">
                    <a:pos x="99" y="38"/>
                  </a:cxn>
                  <a:cxn ang="0">
                    <a:pos x="86" y="45"/>
                  </a:cxn>
                  <a:cxn ang="0">
                    <a:pos x="90" y="49"/>
                  </a:cxn>
                  <a:cxn ang="0">
                    <a:pos x="110" y="41"/>
                  </a:cxn>
                  <a:cxn ang="0">
                    <a:pos x="132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7"/>
                  </a:cxn>
                  <a:cxn ang="0">
                    <a:pos x="86" y="108"/>
                  </a:cxn>
                  <a:cxn ang="0">
                    <a:pos x="70" y="113"/>
                  </a:cxn>
                  <a:cxn ang="0">
                    <a:pos x="64" y="115"/>
                  </a:cxn>
                  <a:cxn ang="0">
                    <a:pos x="64" y="120"/>
                  </a:cxn>
                  <a:cxn ang="0">
                    <a:pos x="77" y="120"/>
                  </a:cxn>
                  <a:cxn ang="0">
                    <a:pos x="94" y="115"/>
                  </a:cxn>
                  <a:cxn ang="0">
                    <a:pos x="114" y="113"/>
                  </a:cxn>
                  <a:cxn ang="0">
                    <a:pos x="133" y="120"/>
                  </a:cxn>
                  <a:cxn ang="0">
                    <a:pos x="148" y="128"/>
                  </a:cxn>
                  <a:cxn ang="0">
                    <a:pos x="137" y="137"/>
                  </a:cxn>
                  <a:cxn ang="0">
                    <a:pos x="113" y="144"/>
                  </a:cxn>
                  <a:cxn ang="0">
                    <a:pos x="78" y="158"/>
                  </a:cxn>
                  <a:cxn ang="0">
                    <a:pos x="46" y="170"/>
                  </a:cxn>
                  <a:cxn ang="0">
                    <a:pos x="22" y="181"/>
                  </a:cxn>
                  <a:cxn ang="0">
                    <a:pos x="1" y="184"/>
                  </a:cxn>
                </a:cxnLst>
                <a:rect l="0" t="0" r="r" b="b"/>
                <a:pathLst>
                  <a:path w="148" h="184">
                    <a:moveTo>
                      <a:pt x="1" y="184"/>
                    </a:moveTo>
                    <a:lnTo>
                      <a:pt x="0" y="181"/>
                    </a:lnTo>
                    <a:lnTo>
                      <a:pt x="1" y="178"/>
                    </a:lnTo>
                    <a:lnTo>
                      <a:pt x="1" y="174"/>
                    </a:lnTo>
                    <a:lnTo>
                      <a:pt x="3" y="166"/>
                    </a:lnTo>
                    <a:lnTo>
                      <a:pt x="10" y="162"/>
                    </a:lnTo>
                    <a:lnTo>
                      <a:pt x="16" y="159"/>
                    </a:lnTo>
                    <a:lnTo>
                      <a:pt x="22" y="156"/>
                    </a:lnTo>
                    <a:lnTo>
                      <a:pt x="29" y="153"/>
                    </a:lnTo>
                    <a:lnTo>
                      <a:pt x="34" y="151"/>
                    </a:lnTo>
                    <a:lnTo>
                      <a:pt x="41" y="147"/>
                    </a:lnTo>
                    <a:lnTo>
                      <a:pt x="48" y="145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7"/>
                    </a:lnTo>
                    <a:lnTo>
                      <a:pt x="56" y="136"/>
                    </a:lnTo>
                    <a:lnTo>
                      <a:pt x="49" y="137"/>
                    </a:lnTo>
                    <a:lnTo>
                      <a:pt x="41" y="138"/>
                    </a:lnTo>
                    <a:lnTo>
                      <a:pt x="34" y="142"/>
                    </a:lnTo>
                    <a:lnTo>
                      <a:pt x="28" y="145"/>
                    </a:lnTo>
                    <a:lnTo>
                      <a:pt x="22" y="148"/>
                    </a:lnTo>
                    <a:lnTo>
                      <a:pt x="15" y="151"/>
                    </a:lnTo>
                    <a:lnTo>
                      <a:pt x="8" y="154"/>
                    </a:lnTo>
                    <a:lnTo>
                      <a:pt x="2" y="155"/>
                    </a:lnTo>
                    <a:lnTo>
                      <a:pt x="3" y="144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5" y="113"/>
                    </a:lnTo>
                    <a:lnTo>
                      <a:pt x="15" y="108"/>
                    </a:lnTo>
                    <a:lnTo>
                      <a:pt x="24" y="103"/>
                    </a:lnTo>
                    <a:lnTo>
                      <a:pt x="36" y="100"/>
                    </a:lnTo>
                    <a:lnTo>
                      <a:pt x="46" y="98"/>
                    </a:lnTo>
                    <a:lnTo>
                      <a:pt x="57" y="94"/>
                    </a:lnTo>
                    <a:lnTo>
                      <a:pt x="69" y="91"/>
                    </a:lnTo>
                    <a:lnTo>
                      <a:pt x="81" y="87"/>
                    </a:lnTo>
                    <a:lnTo>
                      <a:pt x="91" y="82"/>
                    </a:lnTo>
                    <a:lnTo>
                      <a:pt x="79" y="83"/>
                    </a:lnTo>
                    <a:lnTo>
                      <a:pt x="69" y="84"/>
                    </a:lnTo>
                    <a:lnTo>
                      <a:pt x="57" y="86"/>
                    </a:lnTo>
                    <a:lnTo>
                      <a:pt x="47" y="89"/>
                    </a:lnTo>
                    <a:lnTo>
                      <a:pt x="36" y="92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8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2"/>
                    </a:lnTo>
                    <a:lnTo>
                      <a:pt x="22" y="48"/>
                    </a:lnTo>
                    <a:lnTo>
                      <a:pt x="30" y="44"/>
                    </a:lnTo>
                    <a:lnTo>
                      <a:pt x="39" y="40"/>
                    </a:lnTo>
                    <a:lnTo>
                      <a:pt x="48" y="38"/>
                    </a:lnTo>
                    <a:lnTo>
                      <a:pt x="57" y="34"/>
                    </a:lnTo>
                    <a:lnTo>
                      <a:pt x="67" y="32"/>
                    </a:lnTo>
                    <a:lnTo>
                      <a:pt x="75" y="29"/>
                    </a:lnTo>
                    <a:lnTo>
                      <a:pt x="82" y="25"/>
                    </a:lnTo>
                    <a:lnTo>
                      <a:pt x="90" y="22"/>
                    </a:lnTo>
                    <a:lnTo>
                      <a:pt x="100" y="16"/>
                    </a:lnTo>
                    <a:lnTo>
                      <a:pt x="110" y="10"/>
                    </a:lnTo>
                    <a:lnTo>
                      <a:pt x="121" y="6"/>
                    </a:lnTo>
                    <a:lnTo>
                      <a:pt x="131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9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0" y="22"/>
                    </a:lnTo>
                    <a:lnTo>
                      <a:pt x="133" y="25"/>
                    </a:lnTo>
                    <a:lnTo>
                      <a:pt x="125" y="29"/>
                    </a:lnTo>
                    <a:lnTo>
                      <a:pt x="116" y="32"/>
                    </a:lnTo>
                    <a:lnTo>
                      <a:pt x="107" y="36"/>
                    </a:lnTo>
                    <a:lnTo>
                      <a:pt x="99" y="38"/>
                    </a:lnTo>
                    <a:lnTo>
                      <a:pt x="91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90" y="49"/>
                    </a:lnTo>
                    <a:lnTo>
                      <a:pt x="97" y="47"/>
                    </a:lnTo>
                    <a:lnTo>
                      <a:pt x="104" y="44"/>
                    </a:lnTo>
                    <a:lnTo>
                      <a:pt x="110" y="41"/>
                    </a:lnTo>
                    <a:lnTo>
                      <a:pt x="117" y="38"/>
                    </a:lnTo>
                    <a:lnTo>
                      <a:pt x="124" y="36"/>
                    </a:lnTo>
                    <a:lnTo>
                      <a:pt x="132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9"/>
                    </a:lnTo>
                    <a:lnTo>
                      <a:pt x="145" y="72"/>
                    </a:lnTo>
                    <a:lnTo>
                      <a:pt x="144" y="87"/>
                    </a:lnTo>
                    <a:lnTo>
                      <a:pt x="137" y="90"/>
                    </a:lnTo>
                    <a:lnTo>
                      <a:pt x="131" y="93"/>
                    </a:lnTo>
                    <a:lnTo>
                      <a:pt x="123" y="97"/>
                    </a:lnTo>
                    <a:lnTo>
                      <a:pt x="110" y="102"/>
                    </a:lnTo>
                    <a:lnTo>
                      <a:pt x="97" y="106"/>
                    </a:lnTo>
                    <a:lnTo>
                      <a:pt x="86" y="108"/>
                    </a:lnTo>
                    <a:lnTo>
                      <a:pt x="79" y="110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5"/>
                    </a:lnTo>
                    <a:lnTo>
                      <a:pt x="64" y="116"/>
                    </a:lnTo>
                    <a:lnTo>
                      <a:pt x="64" y="117"/>
                    </a:lnTo>
                    <a:lnTo>
                      <a:pt x="64" y="120"/>
                    </a:lnTo>
                    <a:lnTo>
                      <a:pt x="64" y="121"/>
                    </a:lnTo>
                    <a:lnTo>
                      <a:pt x="70" y="121"/>
                    </a:lnTo>
                    <a:lnTo>
                      <a:pt x="77" y="120"/>
                    </a:lnTo>
                    <a:lnTo>
                      <a:pt x="83" y="118"/>
                    </a:lnTo>
                    <a:lnTo>
                      <a:pt x="89" y="116"/>
                    </a:lnTo>
                    <a:lnTo>
                      <a:pt x="94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20" y="115"/>
                    </a:lnTo>
                    <a:lnTo>
                      <a:pt x="125" y="117"/>
                    </a:lnTo>
                    <a:lnTo>
                      <a:pt x="133" y="120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8" y="128"/>
                    </a:lnTo>
                    <a:lnTo>
                      <a:pt x="148" y="131"/>
                    </a:lnTo>
                    <a:lnTo>
                      <a:pt x="148" y="133"/>
                    </a:lnTo>
                    <a:lnTo>
                      <a:pt x="137" y="137"/>
                    </a:lnTo>
                    <a:lnTo>
                      <a:pt x="128" y="139"/>
                    </a:lnTo>
                    <a:lnTo>
                      <a:pt x="121" y="142"/>
                    </a:lnTo>
                    <a:lnTo>
                      <a:pt x="113" y="144"/>
                    </a:lnTo>
                    <a:lnTo>
                      <a:pt x="104" y="147"/>
                    </a:lnTo>
                    <a:lnTo>
                      <a:pt x="92" y="152"/>
                    </a:lnTo>
                    <a:lnTo>
                      <a:pt x="78" y="158"/>
                    </a:lnTo>
                    <a:lnTo>
                      <a:pt x="60" y="165"/>
                    </a:lnTo>
                    <a:lnTo>
                      <a:pt x="54" y="168"/>
                    </a:lnTo>
                    <a:lnTo>
                      <a:pt x="46" y="170"/>
                    </a:lnTo>
                    <a:lnTo>
                      <a:pt x="39" y="175"/>
                    </a:lnTo>
                    <a:lnTo>
                      <a:pt x="31" y="177"/>
                    </a:lnTo>
                    <a:lnTo>
                      <a:pt x="22" y="181"/>
                    </a:lnTo>
                    <a:lnTo>
                      <a:pt x="15" y="183"/>
                    </a:lnTo>
                    <a:lnTo>
                      <a:pt x="7" y="184"/>
                    </a:lnTo>
                    <a:lnTo>
                      <a:pt x="1" y="18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3" name="Freeform 41"/>
              <p:cNvSpPr>
                <a:spLocks/>
              </p:cNvSpPr>
              <p:nvPr/>
            </p:nvSpPr>
            <p:spPr bwMode="auto">
              <a:xfrm>
                <a:off x="1217" y="3193"/>
                <a:ext cx="153" cy="69"/>
              </a:xfrm>
              <a:custGeom>
                <a:avLst/>
                <a:gdLst/>
                <a:ahLst/>
                <a:cxnLst>
                  <a:cxn ang="0">
                    <a:pos x="138" y="124"/>
                  </a:cxn>
                  <a:cxn ang="0">
                    <a:pos x="101" y="101"/>
                  </a:cxn>
                  <a:cxn ang="0">
                    <a:pos x="65" y="79"/>
                  </a:cxn>
                  <a:cxn ang="0">
                    <a:pos x="30" y="58"/>
                  </a:cxn>
                  <a:cxn ang="0">
                    <a:pos x="7" y="41"/>
                  </a:cxn>
                  <a:cxn ang="0">
                    <a:pos x="1" y="34"/>
                  </a:cxn>
                  <a:cxn ang="0">
                    <a:pos x="16" y="26"/>
                  </a:cxn>
                  <a:cxn ang="0">
                    <a:pos x="47" y="18"/>
                  </a:cxn>
                  <a:cxn ang="0">
                    <a:pos x="80" y="10"/>
                  </a:cxn>
                  <a:cxn ang="0">
                    <a:pos x="112" y="3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3"/>
                  </a:cxn>
                  <a:cxn ang="0">
                    <a:pos x="124" y="19"/>
                  </a:cxn>
                  <a:cxn ang="0">
                    <a:pos x="106" y="24"/>
                  </a:cxn>
                  <a:cxn ang="0">
                    <a:pos x="89" y="26"/>
                  </a:cxn>
                  <a:cxn ang="0">
                    <a:pos x="80" y="36"/>
                  </a:cxn>
                  <a:cxn ang="0">
                    <a:pos x="75" y="52"/>
                  </a:cxn>
                  <a:cxn ang="0">
                    <a:pos x="95" y="76"/>
                  </a:cxn>
                  <a:cxn ang="0">
                    <a:pos x="123" y="98"/>
                  </a:cxn>
                  <a:cxn ang="0">
                    <a:pos x="136" y="107"/>
                  </a:cxn>
                  <a:cxn ang="0">
                    <a:pos x="142" y="111"/>
                  </a:cxn>
                  <a:cxn ang="0">
                    <a:pos x="152" y="107"/>
                  </a:cxn>
                  <a:cxn ang="0">
                    <a:pos x="165" y="102"/>
                  </a:cxn>
                  <a:cxn ang="0">
                    <a:pos x="175" y="102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8"/>
                  </a:cxn>
                  <a:cxn ang="0">
                    <a:pos x="258" y="91"/>
                  </a:cxn>
                  <a:cxn ang="0">
                    <a:pos x="282" y="86"/>
                  </a:cxn>
                  <a:cxn ang="0">
                    <a:pos x="297" y="86"/>
                  </a:cxn>
                  <a:cxn ang="0">
                    <a:pos x="302" y="90"/>
                  </a:cxn>
                  <a:cxn ang="0">
                    <a:pos x="297" y="97"/>
                  </a:cxn>
                  <a:cxn ang="0">
                    <a:pos x="262" y="109"/>
                  </a:cxn>
                  <a:cxn ang="0">
                    <a:pos x="218" y="120"/>
                  </a:cxn>
                  <a:cxn ang="0">
                    <a:pos x="184" y="128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8" y="124"/>
                    </a:lnTo>
                    <a:lnTo>
                      <a:pt x="120" y="113"/>
                    </a:lnTo>
                    <a:lnTo>
                      <a:pt x="101" y="101"/>
                    </a:lnTo>
                    <a:lnTo>
                      <a:pt x="83" y="91"/>
                    </a:lnTo>
                    <a:lnTo>
                      <a:pt x="65" y="79"/>
                    </a:lnTo>
                    <a:lnTo>
                      <a:pt x="47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1"/>
                    </a:lnTo>
                    <a:lnTo>
                      <a:pt x="4" y="38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6" y="26"/>
                    </a:lnTo>
                    <a:lnTo>
                      <a:pt x="31" y="22"/>
                    </a:lnTo>
                    <a:lnTo>
                      <a:pt x="47" y="18"/>
                    </a:lnTo>
                    <a:lnTo>
                      <a:pt x="63" y="14"/>
                    </a:lnTo>
                    <a:lnTo>
                      <a:pt x="80" y="10"/>
                    </a:lnTo>
                    <a:lnTo>
                      <a:pt x="96" y="7"/>
                    </a:lnTo>
                    <a:lnTo>
                      <a:pt x="112" y="3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3"/>
                    </a:lnTo>
                    <a:lnTo>
                      <a:pt x="144" y="6"/>
                    </a:lnTo>
                    <a:lnTo>
                      <a:pt x="149" y="8"/>
                    </a:lnTo>
                    <a:lnTo>
                      <a:pt x="142" y="13"/>
                    </a:lnTo>
                    <a:lnTo>
                      <a:pt x="134" y="16"/>
                    </a:lnTo>
                    <a:lnTo>
                      <a:pt x="124" y="19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5"/>
                    </a:lnTo>
                    <a:lnTo>
                      <a:pt x="89" y="26"/>
                    </a:lnTo>
                    <a:lnTo>
                      <a:pt x="81" y="28"/>
                    </a:lnTo>
                    <a:lnTo>
                      <a:pt x="80" y="36"/>
                    </a:lnTo>
                    <a:lnTo>
                      <a:pt x="77" y="44"/>
                    </a:lnTo>
                    <a:lnTo>
                      <a:pt x="75" y="52"/>
                    </a:lnTo>
                    <a:lnTo>
                      <a:pt x="74" y="60"/>
                    </a:lnTo>
                    <a:lnTo>
                      <a:pt x="95" y="76"/>
                    </a:lnTo>
                    <a:lnTo>
                      <a:pt x="111" y="89"/>
                    </a:lnTo>
                    <a:lnTo>
                      <a:pt x="123" y="98"/>
                    </a:lnTo>
                    <a:lnTo>
                      <a:pt x="131" y="104"/>
                    </a:lnTo>
                    <a:lnTo>
                      <a:pt x="136" y="107"/>
                    </a:lnTo>
                    <a:lnTo>
                      <a:pt x="139" y="109"/>
                    </a:lnTo>
                    <a:lnTo>
                      <a:pt x="142" y="111"/>
                    </a:lnTo>
                    <a:lnTo>
                      <a:pt x="143" y="112"/>
                    </a:lnTo>
                    <a:lnTo>
                      <a:pt x="152" y="107"/>
                    </a:lnTo>
                    <a:lnTo>
                      <a:pt x="159" y="104"/>
                    </a:lnTo>
                    <a:lnTo>
                      <a:pt x="165" y="102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199" y="108"/>
                    </a:lnTo>
                    <a:lnTo>
                      <a:pt x="211" y="105"/>
                    </a:lnTo>
                    <a:lnTo>
                      <a:pt x="222" y="101"/>
                    </a:lnTo>
                    <a:lnTo>
                      <a:pt x="234" y="98"/>
                    </a:lnTo>
                    <a:lnTo>
                      <a:pt x="245" y="94"/>
                    </a:lnTo>
                    <a:lnTo>
                      <a:pt x="258" y="91"/>
                    </a:lnTo>
                    <a:lnTo>
                      <a:pt x="270" y="89"/>
                    </a:lnTo>
                    <a:lnTo>
                      <a:pt x="282" y="86"/>
                    </a:lnTo>
                    <a:lnTo>
                      <a:pt x="295" y="84"/>
                    </a:lnTo>
                    <a:lnTo>
                      <a:pt x="297" y="86"/>
                    </a:lnTo>
                    <a:lnTo>
                      <a:pt x="300" y="87"/>
                    </a:lnTo>
                    <a:lnTo>
                      <a:pt x="302" y="90"/>
                    </a:lnTo>
                    <a:lnTo>
                      <a:pt x="305" y="92"/>
                    </a:lnTo>
                    <a:lnTo>
                      <a:pt x="297" y="97"/>
                    </a:lnTo>
                    <a:lnTo>
                      <a:pt x="281" y="102"/>
                    </a:lnTo>
                    <a:lnTo>
                      <a:pt x="262" y="109"/>
                    </a:lnTo>
                    <a:lnTo>
                      <a:pt x="240" y="115"/>
                    </a:lnTo>
                    <a:lnTo>
                      <a:pt x="218" y="120"/>
                    </a:lnTo>
                    <a:lnTo>
                      <a:pt x="198" y="124"/>
                    </a:lnTo>
                    <a:lnTo>
                      <a:pt x="184" y="128"/>
                    </a:lnTo>
                    <a:lnTo>
                      <a:pt x="177" y="129"/>
                    </a:lnTo>
                    <a:lnTo>
                      <a:pt x="167" y="134"/>
                    </a:lnTo>
                    <a:lnTo>
                      <a:pt x="161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4" name="Freeform 42"/>
              <p:cNvSpPr>
                <a:spLocks/>
              </p:cNvSpPr>
              <p:nvPr/>
            </p:nvSpPr>
            <p:spPr bwMode="auto">
              <a:xfrm>
                <a:off x="1295" y="3248"/>
                <a:ext cx="11" cy="6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5" y="7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4"/>
                  </a:cxn>
                  <a:cxn ang="0">
                    <a:pos x="21" y="5"/>
                  </a:cxn>
                  <a:cxn ang="0">
                    <a:pos x="17" y="8"/>
                  </a:cxn>
                  <a:cxn ang="0">
                    <a:pos x="11" y="11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1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5" name="Freeform 43"/>
              <p:cNvSpPr>
                <a:spLocks/>
              </p:cNvSpPr>
              <p:nvPr/>
            </p:nvSpPr>
            <p:spPr bwMode="auto">
              <a:xfrm>
                <a:off x="1259" y="3201"/>
                <a:ext cx="97" cy="43"/>
              </a:xfrm>
              <a:custGeom>
                <a:avLst/>
                <a:gdLst/>
                <a:ahLst/>
                <a:cxnLst>
                  <a:cxn ang="0">
                    <a:pos x="48" y="81"/>
                  </a:cxn>
                  <a:cxn ang="0">
                    <a:pos x="35" y="70"/>
                  </a:cxn>
                  <a:cxn ang="0">
                    <a:pos x="21" y="60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8"/>
                  </a:cxn>
                  <a:cxn ang="0">
                    <a:pos x="12" y="18"/>
                  </a:cxn>
                  <a:cxn ang="0">
                    <a:pos x="29" y="11"/>
                  </a:cxn>
                  <a:cxn ang="0">
                    <a:pos x="51" y="6"/>
                  </a:cxn>
                  <a:cxn ang="0">
                    <a:pos x="71" y="2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2" y="13"/>
                  </a:cxn>
                  <a:cxn ang="0">
                    <a:pos x="48" y="17"/>
                  </a:cxn>
                  <a:cxn ang="0">
                    <a:pos x="35" y="22"/>
                  </a:cxn>
                  <a:cxn ang="0">
                    <a:pos x="29" y="25"/>
                  </a:cxn>
                  <a:cxn ang="0">
                    <a:pos x="28" y="29"/>
                  </a:cxn>
                  <a:cxn ang="0">
                    <a:pos x="39" y="28"/>
                  </a:cxn>
                  <a:cxn ang="0">
                    <a:pos x="63" y="16"/>
                  </a:cxn>
                  <a:cxn ang="0">
                    <a:pos x="89" y="8"/>
                  </a:cxn>
                  <a:cxn ang="0">
                    <a:pos x="108" y="15"/>
                  </a:cxn>
                  <a:cxn ang="0">
                    <a:pos x="121" y="36"/>
                  </a:cxn>
                  <a:cxn ang="0">
                    <a:pos x="135" y="47"/>
                  </a:cxn>
                  <a:cxn ang="0">
                    <a:pos x="147" y="53"/>
                  </a:cxn>
                  <a:cxn ang="0">
                    <a:pos x="161" y="53"/>
                  </a:cxn>
                  <a:cxn ang="0">
                    <a:pos x="176" y="54"/>
                  </a:cxn>
                  <a:cxn ang="0">
                    <a:pos x="190" y="59"/>
                  </a:cxn>
                  <a:cxn ang="0">
                    <a:pos x="190" y="64"/>
                  </a:cxn>
                  <a:cxn ang="0">
                    <a:pos x="165" y="72"/>
                  </a:cxn>
                  <a:cxn ang="0">
                    <a:pos x="134" y="79"/>
                  </a:cxn>
                  <a:cxn ang="0">
                    <a:pos x="109" y="83"/>
                  </a:cxn>
                  <a:cxn ang="0">
                    <a:pos x="98" y="79"/>
                  </a:cxn>
                  <a:cxn ang="0">
                    <a:pos x="86" y="78"/>
                  </a:cxn>
                  <a:cxn ang="0">
                    <a:pos x="77" y="79"/>
                  </a:cxn>
                  <a:cxn ang="0">
                    <a:pos x="67" y="83"/>
                  </a:cxn>
                  <a:cxn ang="0">
                    <a:pos x="60" y="86"/>
                  </a:cxn>
                  <a:cxn ang="0">
                    <a:pos x="56" y="86"/>
                  </a:cxn>
                </a:cxnLst>
                <a:rect l="0" t="0" r="r" b="b"/>
                <a:pathLst>
                  <a:path w="196" h="86">
                    <a:moveTo>
                      <a:pt x="55" y="86"/>
                    </a:moveTo>
                    <a:lnTo>
                      <a:pt x="48" y="81"/>
                    </a:lnTo>
                    <a:lnTo>
                      <a:pt x="41" y="75"/>
                    </a:lnTo>
                    <a:lnTo>
                      <a:pt x="35" y="70"/>
                    </a:lnTo>
                    <a:lnTo>
                      <a:pt x="28" y="64"/>
                    </a:lnTo>
                    <a:lnTo>
                      <a:pt x="21" y="60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6" y="22"/>
                    </a:lnTo>
                    <a:lnTo>
                      <a:pt x="12" y="18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51" y="6"/>
                    </a:lnTo>
                    <a:lnTo>
                      <a:pt x="61" y="3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75" y="6"/>
                    </a:lnTo>
                    <a:lnTo>
                      <a:pt x="68" y="9"/>
                    </a:lnTo>
                    <a:lnTo>
                      <a:pt x="62" y="13"/>
                    </a:lnTo>
                    <a:lnTo>
                      <a:pt x="55" y="15"/>
                    </a:lnTo>
                    <a:lnTo>
                      <a:pt x="48" y="17"/>
                    </a:lnTo>
                    <a:lnTo>
                      <a:pt x="41" y="19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9" y="28"/>
                    </a:lnTo>
                    <a:lnTo>
                      <a:pt x="51" y="23"/>
                    </a:lnTo>
                    <a:lnTo>
                      <a:pt x="63" y="16"/>
                    </a:lnTo>
                    <a:lnTo>
                      <a:pt x="77" y="10"/>
                    </a:lnTo>
                    <a:lnTo>
                      <a:pt x="89" y="8"/>
                    </a:lnTo>
                    <a:lnTo>
                      <a:pt x="99" y="8"/>
                    </a:lnTo>
                    <a:lnTo>
                      <a:pt x="108" y="15"/>
                    </a:lnTo>
                    <a:lnTo>
                      <a:pt x="115" y="30"/>
                    </a:lnTo>
                    <a:lnTo>
                      <a:pt x="121" y="36"/>
                    </a:lnTo>
                    <a:lnTo>
                      <a:pt x="128" y="41"/>
                    </a:lnTo>
                    <a:lnTo>
                      <a:pt x="135" y="47"/>
                    </a:lnTo>
                    <a:lnTo>
                      <a:pt x="143" y="53"/>
                    </a:lnTo>
                    <a:lnTo>
                      <a:pt x="147" y="53"/>
                    </a:lnTo>
                    <a:lnTo>
                      <a:pt x="153" y="53"/>
                    </a:lnTo>
                    <a:lnTo>
                      <a:pt x="161" y="53"/>
                    </a:lnTo>
                    <a:lnTo>
                      <a:pt x="168" y="53"/>
                    </a:lnTo>
                    <a:lnTo>
                      <a:pt x="176" y="54"/>
                    </a:lnTo>
                    <a:lnTo>
                      <a:pt x="183" y="56"/>
                    </a:lnTo>
                    <a:lnTo>
                      <a:pt x="190" y="59"/>
                    </a:lnTo>
                    <a:lnTo>
                      <a:pt x="196" y="62"/>
                    </a:lnTo>
                    <a:lnTo>
                      <a:pt x="190" y="64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79"/>
                    </a:lnTo>
                    <a:lnTo>
                      <a:pt x="120" y="82"/>
                    </a:lnTo>
                    <a:lnTo>
                      <a:pt x="109" y="83"/>
                    </a:lnTo>
                    <a:lnTo>
                      <a:pt x="105" y="82"/>
                    </a:lnTo>
                    <a:lnTo>
                      <a:pt x="98" y="79"/>
                    </a:lnTo>
                    <a:lnTo>
                      <a:pt x="91" y="78"/>
                    </a:lnTo>
                    <a:lnTo>
                      <a:pt x="86" y="78"/>
                    </a:lnTo>
                    <a:lnTo>
                      <a:pt x="82" y="78"/>
                    </a:lnTo>
                    <a:lnTo>
                      <a:pt x="77" y="79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6" y="86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6" name="Freeform 44"/>
              <p:cNvSpPr>
                <a:spLocks/>
              </p:cNvSpPr>
              <p:nvPr/>
            </p:nvSpPr>
            <p:spPr bwMode="auto">
              <a:xfrm>
                <a:off x="1291" y="3182"/>
                <a:ext cx="120" cy="56"/>
              </a:xfrm>
              <a:custGeom>
                <a:avLst/>
                <a:gdLst/>
                <a:ahLst/>
                <a:cxnLst>
                  <a:cxn ang="0">
                    <a:pos x="171" y="111"/>
                  </a:cxn>
                  <a:cxn ang="0">
                    <a:pos x="130" y="89"/>
                  </a:cxn>
                  <a:cxn ang="0">
                    <a:pos x="99" y="71"/>
                  </a:cxn>
                  <a:cxn ang="0">
                    <a:pos x="74" y="59"/>
                  </a:cxn>
                  <a:cxn ang="0">
                    <a:pos x="56" y="50"/>
                  </a:cxn>
                  <a:cxn ang="0">
                    <a:pos x="42" y="41"/>
                  </a:cxn>
                  <a:cxn ang="0">
                    <a:pos x="28" y="35"/>
                  </a:cxn>
                  <a:cxn ang="0">
                    <a:pos x="16" y="29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6"/>
                  </a:cxn>
                  <a:cxn ang="0">
                    <a:pos x="18" y="9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62" y="2"/>
                  </a:cxn>
                  <a:cxn ang="0">
                    <a:pos x="72" y="6"/>
                  </a:cxn>
                  <a:cxn ang="0">
                    <a:pos x="86" y="13"/>
                  </a:cxn>
                  <a:cxn ang="0">
                    <a:pos x="103" y="23"/>
                  </a:cxn>
                  <a:cxn ang="0">
                    <a:pos x="112" y="26"/>
                  </a:cxn>
                  <a:cxn ang="0">
                    <a:pos x="122" y="31"/>
                  </a:cxn>
                  <a:cxn ang="0">
                    <a:pos x="131" y="36"/>
                  </a:cxn>
                  <a:cxn ang="0">
                    <a:pos x="141" y="41"/>
                  </a:cxn>
                  <a:cxn ang="0">
                    <a:pos x="150" y="47"/>
                  </a:cxn>
                  <a:cxn ang="0">
                    <a:pos x="161" y="53"/>
                  </a:cxn>
                  <a:cxn ang="0">
                    <a:pos x="171" y="58"/>
                  </a:cxn>
                  <a:cxn ang="0">
                    <a:pos x="183" y="62"/>
                  </a:cxn>
                  <a:cxn ang="0">
                    <a:pos x="198" y="69"/>
                  </a:cxn>
                  <a:cxn ang="0">
                    <a:pos x="208" y="75"/>
                  </a:cxn>
                  <a:cxn ang="0">
                    <a:pos x="216" y="80"/>
                  </a:cxn>
                  <a:cxn ang="0">
                    <a:pos x="223" y="82"/>
                  </a:cxn>
                  <a:cxn ang="0">
                    <a:pos x="228" y="84"/>
                  </a:cxn>
                  <a:cxn ang="0">
                    <a:pos x="231" y="85"/>
                  </a:cxn>
                  <a:cxn ang="0">
                    <a:pos x="234" y="88"/>
                  </a:cxn>
                  <a:cxn ang="0">
                    <a:pos x="239" y="89"/>
                  </a:cxn>
                  <a:cxn ang="0">
                    <a:pos x="234" y="92"/>
                  </a:cxn>
                  <a:cxn ang="0">
                    <a:pos x="228" y="96"/>
                  </a:cxn>
                  <a:cxn ang="0">
                    <a:pos x="218" y="99"/>
                  </a:cxn>
                  <a:cxn ang="0">
                    <a:pos x="207" y="103"/>
                  </a:cxn>
                  <a:cxn ang="0">
                    <a:pos x="195" y="106"/>
                  </a:cxn>
                  <a:cxn ang="0">
                    <a:pos x="185" y="108"/>
                  </a:cxn>
                  <a:cxn ang="0">
                    <a:pos x="177" y="109"/>
                  </a:cxn>
                  <a:cxn ang="0">
                    <a:pos x="171" y="111"/>
                  </a:cxn>
                </a:cxnLst>
                <a:rect l="0" t="0" r="r" b="b"/>
                <a:pathLst>
                  <a:path w="239" h="111">
                    <a:moveTo>
                      <a:pt x="171" y="111"/>
                    </a:moveTo>
                    <a:lnTo>
                      <a:pt x="130" y="89"/>
                    </a:lnTo>
                    <a:lnTo>
                      <a:pt x="99" y="71"/>
                    </a:lnTo>
                    <a:lnTo>
                      <a:pt x="74" y="59"/>
                    </a:lnTo>
                    <a:lnTo>
                      <a:pt x="56" y="50"/>
                    </a:lnTo>
                    <a:lnTo>
                      <a:pt x="42" y="41"/>
                    </a:lnTo>
                    <a:lnTo>
                      <a:pt x="28" y="35"/>
                    </a:lnTo>
                    <a:lnTo>
                      <a:pt x="16" y="29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8" y="9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2" y="6"/>
                    </a:lnTo>
                    <a:lnTo>
                      <a:pt x="86" y="13"/>
                    </a:lnTo>
                    <a:lnTo>
                      <a:pt x="103" y="23"/>
                    </a:lnTo>
                    <a:lnTo>
                      <a:pt x="112" y="26"/>
                    </a:lnTo>
                    <a:lnTo>
                      <a:pt x="122" y="31"/>
                    </a:lnTo>
                    <a:lnTo>
                      <a:pt x="131" y="36"/>
                    </a:lnTo>
                    <a:lnTo>
                      <a:pt x="141" y="41"/>
                    </a:lnTo>
                    <a:lnTo>
                      <a:pt x="150" y="47"/>
                    </a:lnTo>
                    <a:lnTo>
                      <a:pt x="161" y="53"/>
                    </a:lnTo>
                    <a:lnTo>
                      <a:pt x="171" y="58"/>
                    </a:lnTo>
                    <a:lnTo>
                      <a:pt x="183" y="62"/>
                    </a:lnTo>
                    <a:lnTo>
                      <a:pt x="198" y="69"/>
                    </a:lnTo>
                    <a:lnTo>
                      <a:pt x="208" y="75"/>
                    </a:lnTo>
                    <a:lnTo>
                      <a:pt x="216" y="80"/>
                    </a:lnTo>
                    <a:lnTo>
                      <a:pt x="223" y="82"/>
                    </a:lnTo>
                    <a:lnTo>
                      <a:pt x="228" y="84"/>
                    </a:lnTo>
                    <a:lnTo>
                      <a:pt x="231" y="85"/>
                    </a:lnTo>
                    <a:lnTo>
                      <a:pt x="234" y="88"/>
                    </a:lnTo>
                    <a:lnTo>
                      <a:pt x="239" y="89"/>
                    </a:lnTo>
                    <a:lnTo>
                      <a:pt x="234" y="92"/>
                    </a:lnTo>
                    <a:lnTo>
                      <a:pt x="228" y="96"/>
                    </a:lnTo>
                    <a:lnTo>
                      <a:pt x="218" y="99"/>
                    </a:lnTo>
                    <a:lnTo>
                      <a:pt x="207" y="103"/>
                    </a:lnTo>
                    <a:lnTo>
                      <a:pt x="195" y="106"/>
                    </a:lnTo>
                    <a:lnTo>
                      <a:pt x="185" y="108"/>
                    </a:lnTo>
                    <a:lnTo>
                      <a:pt x="177" y="109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7" name="Freeform 45"/>
              <p:cNvSpPr>
                <a:spLocks/>
              </p:cNvSpPr>
              <p:nvPr/>
            </p:nvSpPr>
            <p:spPr bwMode="auto">
              <a:xfrm>
                <a:off x="1290" y="3215"/>
                <a:ext cx="21" cy="17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0" y="27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0" y="1"/>
                  </a:cxn>
                  <a:cxn ang="0">
                    <a:pos x="37" y="4"/>
                  </a:cxn>
                  <a:cxn ang="0">
                    <a:pos x="42" y="11"/>
                  </a:cxn>
                  <a:cxn ang="0">
                    <a:pos x="43" y="20"/>
                  </a:cxn>
                  <a:cxn ang="0">
                    <a:pos x="39" y="24"/>
                  </a:cxn>
                  <a:cxn ang="0">
                    <a:pos x="35" y="27"/>
                  </a:cxn>
                  <a:cxn ang="0">
                    <a:pos x="30" y="28"/>
                  </a:cxn>
                  <a:cxn ang="0">
                    <a:pos x="27" y="31"/>
                  </a:cxn>
                  <a:cxn ang="0">
                    <a:pos x="22" y="32"/>
                  </a:cxn>
                  <a:cxn ang="0">
                    <a:pos x="18" y="33"/>
                  </a:cxn>
                  <a:cxn ang="0">
                    <a:pos x="13" y="33"/>
                  </a:cxn>
                  <a:cxn ang="0">
                    <a:pos x="8" y="33"/>
                  </a:cxn>
                </a:cxnLst>
                <a:rect l="0" t="0" r="r" b="b"/>
                <a:pathLst>
                  <a:path w="43" h="33">
                    <a:moveTo>
                      <a:pt x="8" y="33"/>
                    </a:moveTo>
                    <a:lnTo>
                      <a:pt x="6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4"/>
                    </a:lnTo>
                    <a:lnTo>
                      <a:pt x="42" y="11"/>
                    </a:lnTo>
                    <a:lnTo>
                      <a:pt x="43" y="20"/>
                    </a:lnTo>
                    <a:lnTo>
                      <a:pt x="39" y="24"/>
                    </a:lnTo>
                    <a:lnTo>
                      <a:pt x="35" y="27"/>
                    </a:lnTo>
                    <a:lnTo>
                      <a:pt x="30" y="28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8" name="Freeform 46"/>
              <p:cNvSpPr>
                <a:spLocks/>
              </p:cNvSpPr>
              <p:nvPr/>
            </p:nvSpPr>
            <p:spPr bwMode="auto">
              <a:xfrm>
                <a:off x="1291" y="3219"/>
                <a:ext cx="16" cy="10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" y="18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2" y="5"/>
                  </a:cxn>
                  <a:cxn ang="0">
                    <a:pos x="27" y="15"/>
                  </a:cxn>
                  <a:cxn ang="0">
                    <a:pos x="22" y="18"/>
                  </a:cxn>
                  <a:cxn ang="0">
                    <a:pos x="14" y="20"/>
                  </a:cxn>
                  <a:cxn ang="0">
                    <a:pos x="5" y="20"/>
                  </a:cxn>
                </a:cxnLst>
                <a:rect l="0" t="0" r="r" b="b"/>
                <a:pathLst>
                  <a:path w="32" h="20">
                    <a:moveTo>
                      <a:pt x="5" y="20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4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39" name="Freeform 47"/>
              <p:cNvSpPr>
                <a:spLocks/>
              </p:cNvSpPr>
              <p:nvPr/>
            </p:nvSpPr>
            <p:spPr bwMode="auto">
              <a:xfrm>
                <a:off x="1324" y="3155"/>
                <a:ext cx="156" cy="70"/>
              </a:xfrm>
              <a:custGeom>
                <a:avLst/>
                <a:gdLst/>
                <a:ahLst/>
                <a:cxnLst>
                  <a:cxn ang="0">
                    <a:pos x="181" y="135"/>
                  </a:cxn>
                  <a:cxn ang="0">
                    <a:pos x="169" y="131"/>
                  </a:cxn>
                  <a:cxn ang="0">
                    <a:pos x="165" y="129"/>
                  </a:cxn>
                  <a:cxn ang="0">
                    <a:pos x="165" y="127"/>
                  </a:cxn>
                  <a:cxn ang="0">
                    <a:pos x="175" y="122"/>
                  </a:cxn>
                  <a:cxn ang="0">
                    <a:pos x="195" y="116"/>
                  </a:cxn>
                  <a:cxn ang="0">
                    <a:pos x="214" y="110"/>
                  </a:cxn>
                  <a:cxn ang="0">
                    <a:pos x="233" y="104"/>
                  </a:cxn>
                  <a:cxn ang="0">
                    <a:pos x="242" y="89"/>
                  </a:cxn>
                  <a:cxn ang="0">
                    <a:pos x="245" y="70"/>
                  </a:cxn>
                  <a:cxn ang="0">
                    <a:pos x="234" y="56"/>
                  </a:cxn>
                  <a:cxn ang="0">
                    <a:pos x="206" y="41"/>
                  </a:cxn>
                  <a:cxn ang="0">
                    <a:pos x="178" y="27"/>
                  </a:cxn>
                  <a:cxn ang="0">
                    <a:pos x="152" y="18"/>
                  </a:cxn>
                  <a:cxn ang="0">
                    <a:pos x="138" y="21"/>
                  </a:cxn>
                  <a:cxn ang="0">
                    <a:pos x="126" y="24"/>
                  </a:cxn>
                  <a:cxn ang="0">
                    <a:pos x="113" y="23"/>
                  </a:cxn>
                  <a:cxn ang="0">
                    <a:pos x="100" y="21"/>
                  </a:cxn>
                  <a:cxn ang="0">
                    <a:pos x="90" y="23"/>
                  </a:cxn>
                  <a:cxn ang="0">
                    <a:pos x="69" y="33"/>
                  </a:cxn>
                  <a:cxn ang="0">
                    <a:pos x="43" y="46"/>
                  </a:cxn>
                  <a:cxn ang="0">
                    <a:pos x="20" y="55"/>
                  </a:cxn>
                  <a:cxn ang="0">
                    <a:pos x="6" y="53"/>
                  </a:cxn>
                  <a:cxn ang="0">
                    <a:pos x="1" y="49"/>
                  </a:cxn>
                  <a:cxn ang="0">
                    <a:pos x="12" y="40"/>
                  </a:cxn>
                  <a:cxn ang="0">
                    <a:pos x="45" y="24"/>
                  </a:cxn>
                  <a:cxn ang="0">
                    <a:pos x="85" y="9"/>
                  </a:cxn>
                  <a:cxn ang="0">
                    <a:pos x="122" y="0"/>
                  </a:cxn>
                  <a:cxn ang="0">
                    <a:pos x="128" y="3"/>
                  </a:cxn>
                  <a:cxn ang="0">
                    <a:pos x="118" y="13"/>
                  </a:cxn>
                  <a:cxn ang="0">
                    <a:pos x="121" y="15"/>
                  </a:cxn>
                  <a:cxn ang="0">
                    <a:pos x="131" y="8"/>
                  </a:cxn>
                  <a:cxn ang="0">
                    <a:pos x="159" y="10"/>
                  </a:cxn>
                  <a:cxn ang="0">
                    <a:pos x="204" y="29"/>
                  </a:cxn>
                  <a:cxn ang="0">
                    <a:pos x="249" y="51"/>
                  </a:cxn>
                  <a:cxn ang="0">
                    <a:pos x="293" y="75"/>
                  </a:cxn>
                  <a:cxn ang="0">
                    <a:pos x="302" y="93"/>
                  </a:cxn>
                  <a:cxn ang="0">
                    <a:pos x="268" y="110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3" h="139">
                    <a:moveTo>
                      <a:pt x="187" y="139"/>
                    </a:moveTo>
                    <a:lnTo>
                      <a:pt x="181" y="135"/>
                    </a:lnTo>
                    <a:lnTo>
                      <a:pt x="175" y="132"/>
                    </a:lnTo>
                    <a:lnTo>
                      <a:pt x="169" y="131"/>
                    </a:lnTo>
                    <a:lnTo>
                      <a:pt x="164" y="130"/>
                    </a:lnTo>
                    <a:lnTo>
                      <a:pt x="165" y="129"/>
                    </a:lnTo>
                    <a:lnTo>
                      <a:pt x="165" y="128"/>
                    </a:lnTo>
                    <a:lnTo>
                      <a:pt x="165" y="127"/>
                    </a:lnTo>
                    <a:lnTo>
                      <a:pt x="165" y="125"/>
                    </a:lnTo>
                    <a:lnTo>
                      <a:pt x="175" y="122"/>
                    </a:lnTo>
                    <a:lnTo>
                      <a:pt x="184" y="120"/>
                    </a:lnTo>
                    <a:lnTo>
                      <a:pt x="195" y="116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8"/>
                    </a:lnTo>
                    <a:lnTo>
                      <a:pt x="233" y="104"/>
                    </a:lnTo>
                    <a:lnTo>
                      <a:pt x="242" y="99"/>
                    </a:lnTo>
                    <a:lnTo>
                      <a:pt x="242" y="89"/>
                    </a:lnTo>
                    <a:lnTo>
                      <a:pt x="244" y="79"/>
                    </a:lnTo>
                    <a:lnTo>
                      <a:pt x="245" y="70"/>
                    </a:lnTo>
                    <a:lnTo>
                      <a:pt x="245" y="62"/>
                    </a:lnTo>
                    <a:lnTo>
                      <a:pt x="234" y="56"/>
                    </a:lnTo>
                    <a:lnTo>
                      <a:pt x="221" y="48"/>
                    </a:lnTo>
                    <a:lnTo>
                      <a:pt x="206" y="41"/>
                    </a:lnTo>
                    <a:lnTo>
                      <a:pt x="191" y="34"/>
                    </a:lnTo>
                    <a:lnTo>
                      <a:pt x="178" y="27"/>
                    </a:lnTo>
                    <a:lnTo>
                      <a:pt x="164" y="22"/>
                    </a:lnTo>
                    <a:lnTo>
                      <a:pt x="152" y="18"/>
                    </a:lnTo>
                    <a:lnTo>
                      <a:pt x="143" y="17"/>
                    </a:lnTo>
                    <a:lnTo>
                      <a:pt x="138" y="21"/>
                    </a:lnTo>
                    <a:lnTo>
                      <a:pt x="133" y="23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3" y="23"/>
                    </a:lnTo>
                    <a:lnTo>
                      <a:pt x="106" y="22"/>
                    </a:lnTo>
                    <a:lnTo>
                      <a:pt x="100" y="21"/>
                    </a:lnTo>
                    <a:lnTo>
                      <a:pt x="96" y="19"/>
                    </a:lnTo>
                    <a:lnTo>
                      <a:pt x="90" y="23"/>
                    </a:lnTo>
                    <a:lnTo>
                      <a:pt x="81" y="27"/>
                    </a:lnTo>
                    <a:lnTo>
                      <a:pt x="69" y="33"/>
                    </a:lnTo>
                    <a:lnTo>
                      <a:pt x="57" y="39"/>
                    </a:lnTo>
                    <a:lnTo>
                      <a:pt x="43" y="46"/>
                    </a:lnTo>
                    <a:lnTo>
                      <a:pt x="30" y="52"/>
                    </a:lnTo>
                    <a:lnTo>
                      <a:pt x="20" y="55"/>
                    </a:lnTo>
                    <a:lnTo>
                      <a:pt x="12" y="56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12" y="40"/>
                    </a:lnTo>
                    <a:lnTo>
                      <a:pt x="27" y="32"/>
                    </a:lnTo>
                    <a:lnTo>
                      <a:pt x="45" y="24"/>
                    </a:lnTo>
                    <a:lnTo>
                      <a:pt x="66" y="16"/>
                    </a:lnTo>
                    <a:lnTo>
                      <a:pt x="85" y="9"/>
                    </a:lnTo>
                    <a:lnTo>
                      <a:pt x="105" y="3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28" y="3"/>
                    </a:lnTo>
                    <a:lnTo>
                      <a:pt x="122" y="8"/>
                    </a:lnTo>
                    <a:lnTo>
                      <a:pt x="118" y="13"/>
                    </a:lnTo>
                    <a:lnTo>
                      <a:pt x="114" y="18"/>
                    </a:lnTo>
                    <a:lnTo>
                      <a:pt x="121" y="15"/>
                    </a:lnTo>
                    <a:lnTo>
                      <a:pt x="127" y="11"/>
                    </a:lnTo>
                    <a:lnTo>
                      <a:pt x="131" y="8"/>
                    </a:lnTo>
                    <a:lnTo>
                      <a:pt x="137" y="3"/>
                    </a:lnTo>
                    <a:lnTo>
                      <a:pt x="159" y="10"/>
                    </a:lnTo>
                    <a:lnTo>
                      <a:pt x="181" y="18"/>
                    </a:lnTo>
                    <a:lnTo>
                      <a:pt x="204" y="29"/>
                    </a:lnTo>
                    <a:lnTo>
                      <a:pt x="227" y="39"/>
                    </a:lnTo>
                    <a:lnTo>
                      <a:pt x="249" y="51"/>
                    </a:lnTo>
                    <a:lnTo>
                      <a:pt x="272" y="63"/>
                    </a:lnTo>
                    <a:lnTo>
                      <a:pt x="293" y="75"/>
                    </a:lnTo>
                    <a:lnTo>
                      <a:pt x="313" y="86"/>
                    </a:lnTo>
                    <a:lnTo>
                      <a:pt x="302" y="93"/>
                    </a:lnTo>
                    <a:lnTo>
                      <a:pt x="287" y="102"/>
                    </a:lnTo>
                    <a:lnTo>
                      <a:pt x="268" y="110"/>
                    </a:lnTo>
                    <a:lnTo>
                      <a:pt x="250" y="120"/>
                    </a:lnTo>
                    <a:lnTo>
                      <a:pt x="232" y="127"/>
                    </a:lnTo>
                    <a:lnTo>
                      <a:pt x="213" y="134"/>
                    </a:lnTo>
                    <a:lnTo>
                      <a:pt x="198" y="138"/>
                    </a:lnTo>
                    <a:lnTo>
                      <a:pt x="187" y="13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0" name="Freeform 48"/>
              <p:cNvSpPr>
                <a:spLocks/>
              </p:cNvSpPr>
              <p:nvPr/>
            </p:nvSpPr>
            <p:spPr bwMode="auto">
              <a:xfrm>
                <a:off x="1320" y="3213"/>
                <a:ext cx="23" cy="12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5" y="21"/>
                  </a:cxn>
                  <a:cxn ang="0">
                    <a:pos x="19" y="19"/>
                  </a:cxn>
                  <a:cxn ang="0">
                    <a:pos x="14" y="16"/>
                  </a:cxn>
                  <a:cxn ang="0">
                    <a:pos x="9" y="14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0" y="2"/>
                  </a:cxn>
                  <a:cxn ang="0">
                    <a:pos x="16" y="5"/>
                  </a:cxn>
                  <a:cxn ang="0">
                    <a:pos x="22" y="8"/>
                  </a:cxn>
                  <a:cxn ang="0">
                    <a:pos x="28" y="12"/>
                  </a:cxn>
                  <a:cxn ang="0">
                    <a:pos x="34" y="15"/>
                  </a:cxn>
                  <a:cxn ang="0">
                    <a:pos x="39" y="19"/>
                  </a:cxn>
                  <a:cxn ang="0">
                    <a:pos x="46" y="21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6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14" y="16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6" y="5"/>
                    </a:lnTo>
                    <a:lnTo>
                      <a:pt x="22" y="8"/>
                    </a:lnTo>
                    <a:lnTo>
                      <a:pt x="28" y="12"/>
                    </a:lnTo>
                    <a:lnTo>
                      <a:pt x="34" y="15"/>
                    </a:lnTo>
                    <a:lnTo>
                      <a:pt x="39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1" name="Freeform 49"/>
              <p:cNvSpPr>
                <a:spLocks/>
              </p:cNvSpPr>
              <p:nvPr/>
            </p:nvSpPr>
            <p:spPr bwMode="auto">
              <a:xfrm>
                <a:off x="1239" y="3211"/>
                <a:ext cx="11" cy="10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6" y="10"/>
                  </a:cxn>
                  <a:cxn ang="0">
                    <a:pos x="11" y="6"/>
                  </a:cxn>
                  <a:cxn ang="0">
                    <a:pos x="16" y="4"/>
                  </a:cxn>
                  <a:cxn ang="0">
                    <a:pos x="21" y="0"/>
                  </a:cxn>
                  <a:cxn ang="0">
                    <a:pos x="22" y="4"/>
                  </a:cxn>
                  <a:cxn ang="0">
                    <a:pos x="22" y="12"/>
                  </a:cxn>
                  <a:cxn ang="0">
                    <a:pos x="18" y="18"/>
                  </a:cxn>
                  <a:cxn ang="0">
                    <a:pos x="11" y="20"/>
                  </a:cxn>
                </a:cxnLst>
                <a:rect l="0" t="0" r="r" b="b"/>
                <a:pathLst>
                  <a:path w="22" h="20">
                    <a:moveTo>
                      <a:pt x="11" y="20"/>
                    </a:moveTo>
                    <a:lnTo>
                      <a:pt x="11" y="19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10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2" y="12"/>
                    </a:lnTo>
                    <a:lnTo>
                      <a:pt x="18" y="18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2" name="Freeform 50"/>
              <p:cNvSpPr>
                <a:spLocks/>
              </p:cNvSpPr>
              <p:nvPr/>
            </p:nvSpPr>
            <p:spPr bwMode="auto">
              <a:xfrm>
                <a:off x="1339" y="3169"/>
                <a:ext cx="102" cy="47"/>
              </a:xfrm>
              <a:custGeom>
                <a:avLst/>
                <a:gdLst/>
                <a:ahLst/>
                <a:cxnLst>
                  <a:cxn ang="0">
                    <a:pos x="113" y="93"/>
                  </a:cxn>
                  <a:cxn ang="0">
                    <a:pos x="104" y="89"/>
                  </a:cxn>
                  <a:cxn ang="0">
                    <a:pos x="95" y="86"/>
                  </a:cxn>
                  <a:cxn ang="0">
                    <a:pos x="86" y="82"/>
                  </a:cxn>
                  <a:cxn ang="0">
                    <a:pos x="74" y="68"/>
                  </a:cxn>
                  <a:cxn ang="0">
                    <a:pos x="59" y="52"/>
                  </a:cxn>
                  <a:cxn ang="0">
                    <a:pos x="42" y="43"/>
                  </a:cxn>
                  <a:cxn ang="0">
                    <a:pos x="20" y="41"/>
                  </a:cxn>
                  <a:cxn ang="0">
                    <a:pos x="6" y="40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5" y="19"/>
                  </a:cxn>
                  <a:cxn ang="0">
                    <a:pos x="45" y="10"/>
                  </a:cxn>
                  <a:cxn ang="0">
                    <a:pos x="65" y="4"/>
                  </a:cxn>
                  <a:cxn ang="0">
                    <a:pos x="80" y="4"/>
                  </a:cxn>
                  <a:cxn ang="0">
                    <a:pos x="92" y="4"/>
                  </a:cxn>
                  <a:cxn ang="0">
                    <a:pos x="104" y="3"/>
                  </a:cxn>
                  <a:cxn ang="0">
                    <a:pos x="116" y="0"/>
                  </a:cxn>
                  <a:cxn ang="0">
                    <a:pos x="130" y="4"/>
                  </a:cxn>
                  <a:cxn ang="0">
                    <a:pos x="146" y="12"/>
                  </a:cxn>
                  <a:cxn ang="0">
                    <a:pos x="164" y="20"/>
                  </a:cxn>
                  <a:cxn ang="0">
                    <a:pos x="180" y="28"/>
                  </a:cxn>
                  <a:cxn ang="0">
                    <a:pos x="197" y="36"/>
                  </a:cxn>
                  <a:cxn ang="0">
                    <a:pos x="204" y="40"/>
                  </a:cxn>
                  <a:cxn ang="0">
                    <a:pos x="204" y="46"/>
                  </a:cxn>
                  <a:cxn ang="0">
                    <a:pos x="204" y="58"/>
                  </a:cxn>
                  <a:cxn ang="0">
                    <a:pos x="195" y="73"/>
                  </a:cxn>
                  <a:cxn ang="0">
                    <a:pos x="172" y="82"/>
                  </a:cxn>
                  <a:cxn ang="0">
                    <a:pos x="149" y="90"/>
                  </a:cxn>
                  <a:cxn ang="0">
                    <a:pos x="127" y="94"/>
                  </a:cxn>
                </a:cxnLst>
                <a:rect l="0" t="0" r="r" b="b"/>
                <a:pathLst>
                  <a:path w="205" h="95">
                    <a:moveTo>
                      <a:pt x="118" y="95"/>
                    </a:moveTo>
                    <a:lnTo>
                      <a:pt x="113" y="93"/>
                    </a:lnTo>
                    <a:lnTo>
                      <a:pt x="108" y="91"/>
                    </a:lnTo>
                    <a:lnTo>
                      <a:pt x="104" y="89"/>
                    </a:lnTo>
                    <a:lnTo>
                      <a:pt x="99" y="87"/>
                    </a:lnTo>
                    <a:lnTo>
                      <a:pt x="95" y="86"/>
                    </a:lnTo>
                    <a:lnTo>
                      <a:pt x="91" y="83"/>
                    </a:lnTo>
                    <a:lnTo>
                      <a:pt x="86" y="82"/>
                    </a:lnTo>
                    <a:lnTo>
                      <a:pt x="82" y="80"/>
                    </a:lnTo>
                    <a:lnTo>
                      <a:pt x="74" y="68"/>
                    </a:lnTo>
                    <a:lnTo>
                      <a:pt x="66" y="59"/>
                    </a:lnTo>
                    <a:lnTo>
                      <a:pt x="59" y="52"/>
                    </a:lnTo>
                    <a:lnTo>
                      <a:pt x="51" y="46"/>
                    </a:lnTo>
                    <a:lnTo>
                      <a:pt x="42" y="43"/>
                    </a:lnTo>
                    <a:lnTo>
                      <a:pt x="31" y="41"/>
                    </a:lnTo>
                    <a:lnTo>
                      <a:pt x="20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3"/>
                    </a:lnTo>
                    <a:lnTo>
                      <a:pt x="25" y="19"/>
                    </a:lnTo>
                    <a:lnTo>
                      <a:pt x="36" y="14"/>
                    </a:lnTo>
                    <a:lnTo>
                      <a:pt x="45" y="10"/>
                    </a:lnTo>
                    <a:lnTo>
                      <a:pt x="55" y="6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0" y="4"/>
                    </a:lnTo>
                    <a:lnTo>
                      <a:pt x="86" y="4"/>
                    </a:lnTo>
                    <a:lnTo>
                      <a:pt x="92" y="4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11" y="1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30" y="4"/>
                    </a:lnTo>
                    <a:lnTo>
                      <a:pt x="138" y="8"/>
                    </a:lnTo>
                    <a:lnTo>
                      <a:pt x="146" y="12"/>
                    </a:lnTo>
                    <a:lnTo>
                      <a:pt x="156" y="16"/>
                    </a:lnTo>
                    <a:lnTo>
                      <a:pt x="164" y="20"/>
                    </a:lnTo>
                    <a:lnTo>
                      <a:pt x="172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5" y="41"/>
                    </a:lnTo>
                    <a:lnTo>
                      <a:pt x="204" y="46"/>
                    </a:lnTo>
                    <a:lnTo>
                      <a:pt x="204" y="51"/>
                    </a:lnTo>
                    <a:lnTo>
                      <a:pt x="204" y="58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4" y="78"/>
                    </a:lnTo>
                    <a:lnTo>
                      <a:pt x="172" y="82"/>
                    </a:lnTo>
                    <a:lnTo>
                      <a:pt x="160" y="87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7" y="94"/>
                    </a:lnTo>
                    <a:lnTo>
                      <a:pt x="118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3" name="Freeform 51"/>
              <p:cNvSpPr>
                <a:spLocks/>
              </p:cNvSpPr>
              <p:nvPr/>
            </p:nvSpPr>
            <p:spPr bwMode="auto">
              <a:xfrm>
                <a:off x="1235" y="3207"/>
                <a:ext cx="13" cy="8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11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14" y="11"/>
                  </a:cxn>
                  <a:cxn ang="0">
                    <a:pos x="7" y="14"/>
                  </a:cxn>
                  <a:cxn ang="0">
                    <a:pos x="3" y="15"/>
                  </a:cxn>
                  <a:cxn ang="0">
                    <a:pos x="1" y="17"/>
                  </a:cxn>
                </a:cxnLst>
                <a:rect l="0" t="0" r="r" b="b"/>
                <a:pathLst>
                  <a:path w="25" h="17">
                    <a:moveTo>
                      <a:pt x="1" y="17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14" y="11"/>
                    </a:lnTo>
                    <a:lnTo>
                      <a:pt x="7" y="14"/>
                    </a:lnTo>
                    <a:lnTo>
                      <a:pt x="3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4" name="Freeform 52"/>
              <p:cNvSpPr>
                <a:spLocks/>
              </p:cNvSpPr>
              <p:nvPr/>
            </p:nvSpPr>
            <p:spPr bwMode="auto">
              <a:xfrm>
                <a:off x="1399" y="3195"/>
                <a:ext cx="27" cy="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5" y="15"/>
                  </a:cxn>
                  <a:cxn ang="0">
                    <a:pos x="10" y="12"/>
                  </a:cxn>
                  <a:cxn ang="0">
                    <a:pos x="17" y="9"/>
                  </a:cxn>
                  <a:cxn ang="0">
                    <a:pos x="24" y="6"/>
                  </a:cxn>
                  <a:cxn ang="0">
                    <a:pos x="31" y="5"/>
                  </a:cxn>
                  <a:cxn ang="0">
                    <a:pos x="39" y="2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52" y="4"/>
                  </a:cxn>
                  <a:cxn ang="0">
                    <a:pos x="46" y="8"/>
                  </a:cxn>
                  <a:cxn ang="0">
                    <a:pos x="39" y="12"/>
                  </a:cxn>
                  <a:cxn ang="0">
                    <a:pos x="30" y="15"/>
                  </a:cxn>
                  <a:cxn ang="0">
                    <a:pos x="21" y="19"/>
                  </a:cxn>
                  <a:cxn ang="0">
                    <a:pos x="12" y="21"/>
                  </a:cxn>
                  <a:cxn ang="0">
                    <a:pos x="5" y="23"/>
                  </a:cxn>
                  <a:cxn ang="0">
                    <a:pos x="0" y="24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10" y="12"/>
                    </a:lnTo>
                    <a:lnTo>
                      <a:pt x="17" y="9"/>
                    </a:lnTo>
                    <a:lnTo>
                      <a:pt x="24" y="6"/>
                    </a:lnTo>
                    <a:lnTo>
                      <a:pt x="31" y="5"/>
                    </a:lnTo>
                    <a:lnTo>
                      <a:pt x="39" y="2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39" y="12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5" name="Freeform 53"/>
              <p:cNvSpPr>
                <a:spLocks/>
              </p:cNvSpPr>
              <p:nvPr/>
            </p:nvSpPr>
            <p:spPr bwMode="auto">
              <a:xfrm>
                <a:off x="1447" y="3191"/>
                <a:ext cx="16" cy="15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29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9" y="25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9" y="27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7" y="16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2" y="13"/>
                  </a:cxn>
                  <a:cxn ang="0">
                    <a:pos x="8" y="7"/>
                  </a:cxn>
                  <a:cxn ang="0">
                    <a:pos x="16" y="2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31" y="8"/>
                  </a:cxn>
                  <a:cxn ang="0">
                    <a:pos x="31" y="9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7" y="14"/>
                  </a:cxn>
                  <a:cxn ang="0">
                    <a:pos x="26" y="15"/>
                  </a:cxn>
                  <a:cxn ang="0">
                    <a:pos x="27" y="17"/>
                  </a:cxn>
                  <a:cxn ang="0">
                    <a:pos x="29" y="20"/>
                  </a:cxn>
                  <a:cxn ang="0">
                    <a:pos x="30" y="23"/>
                  </a:cxn>
                  <a:cxn ang="0">
                    <a:pos x="30" y="28"/>
                  </a:cxn>
                  <a:cxn ang="0">
                    <a:pos x="29" y="29"/>
                  </a:cxn>
                  <a:cxn ang="0">
                    <a:pos x="26" y="29"/>
                  </a:cxn>
                  <a:cxn ang="0">
                    <a:pos x="25" y="29"/>
                  </a:cxn>
                  <a:cxn ang="0">
                    <a:pos x="23" y="30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7" y="17"/>
                    </a:lnTo>
                    <a:lnTo>
                      <a:pt x="29" y="20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6" name="Freeform 54"/>
              <p:cNvSpPr>
                <a:spLocks/>
              </p:cNvSpPr>
              <p:nvPr/>
            </p:nvSpPr>
            <p:spPr bwMode="auto">
              <a:xfrm>
                <a:off x="1354" y="3193"/>
                <a:ext cx="17" cy="10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23" y="15"/>
                  </a:cxn>
                  <a:cxn ang="0">
                    <a:pos x="16" y="11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27" y="10"/>
                  </a:cxn>
                  <a:cxn ang="0">
                    <a:pos x="30" y="14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2" y="18"/>
                  </a:cxn>
                  <a:cxn ang="0">
                    <a:pos x="31" y="19"/>
                  </a:cxn>
                </a:cxnLst>
                <a:rect l="0" t="0" r="r" b="b"/>
                <a:pathLst>
                  <a:path w="35" h="19">
                    <a:moveTo>
                      <a:pt x="31" y="19"/>
                    </a:moveTo>
                    <a:lnTo>
                      <a:pt x="23" y="15"/>
                    </a:lnTo>
                    <a:lnTo>
                      <a:pt x="16" y="11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0" y="14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7" name="Freeform 55"/>
              <p:cNvSpPr>
                <a:spLocks/>
              </p:cNvSpPr>
              <p:nvPr/>
            </p:nvSpPr>
            <p:spPr bwMode="auto">
              <a:xfrm>
                <a:off x="1378" y="3179"/>
                <a:ext cx="23" cy="19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4" y="31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1"/>
                  </a:cxn>
                  <a:cxn ang="0">
                    <a:pos x="40" y="0"/>
                  </a:cxn>
                  <a:cxn ang="0">
                    <a:pos x="44" y="8"/>
                  </a:cxn>
                  <a:cxn ang="0">
                    <a:pos x="46" y="16"/>
                  </a:cxn>
                  <a:cxn ang="0">
                    <a:pos x="45" y="23"/>
                  </a:cxn>
                  <a:cxn ang="0">
                    <a:pos x="42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1" y="37"/>
                  </a:cxn>
                  <a:cxn ang="0">
                    <a:pos x="13" y="38"/>
                  </a:cxn>
                </a:cxnLst>
                <a:rect l="0" t="0" r="r" b="b"/>
                <a:pathLst>
                  <a:path w="46" h="38">
                    <a:moveTo>
                      <a:pt x="13" y="38"/>
                    </a:moveTo>
                    <a:lnTo>
                      <a:pt x="4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4" y="8"/>
                    </a:lnTo>
                    <a:lnTo>
                      <a:pt x="46" y="16"/>
                    </a:lnTo>
                    <a:lnTo>
                      <a:pt x="45" y="23"/>
                    </a:lnTo>
                    <a:lnTo>
                      <a:pt x="42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8" name="Freeform 56"/>
              <p:cNvSpPr>
                <a:spLocks/>
              </p:cNvSpPr>
              <p:nvPr/>
            </p:nvSpPr>
            <p:spPr bwMode="auto">
              <a:xfrm>
                <a:off x="1454" y="3195"/>
                <a:ext cx="5" cy="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7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49" name="Freeform 57"/>
              <p:cNvSpPr>
                <a:spLocks/>
              </p:cNvSpPr>
              <p:nvPr/>
            </p:nvSpPr>
            <p:spPr bwMode="auto">
              <a:xfrm>
                <a:off x="1382" y="3182"/>
                <a:ext cx="14" cy="13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6" y="5"/>
                  </a:cxn>
                  <a:cxn ang="0">
                    <a:pos x="12" y="2"/>
                  </a:cxn>
                  <a:cxn ang="0">
                    <a:pos x="18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8" y="13"/>
                  </a:cxn>
                  <a:cxn ang="0">
                    <a:pos x="24" y="21"/>
                  </a:cxn>
                  <a:cxn ang="0">
                    <a:pos x="15" y="23"/>
                  </a:cxn>
                  <a:cxn ang="0">
                    <a:pos x="5" y="24"/>
                  </a:cxn>
                </a:cxnLst>
                <a:rect l="0" t="0" r="r" b="b"/>
                <a:pathLst>
                  <a:path w="29" h="24">
                    <a:moveTo>
                      <a:pt x="5" y="24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8" y="13"/>
                    </a:lnTo>
                    <a:lnTo>
                      <a:pt x="24" y="21"/>
                    </a:lnTo>
                    <a:lnTo>
                      <a:pt x="15" y="23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0" name="Freeform 58"/>
              <p:cNvSpPr>
                <a:spLocks/>
              </p:cNvSpPr>
              <p:nvPr/>
            </p:nvSpPr>
            <p:spPr bwMode="auto">
              <a:xfrm>
                <a:off x="1152" y="2880"/>
                <a:ext cx="317" cy="394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8"/>
                  </a:cxn>
                  <a:cxn ang="0">
                    <a:pos x="26" y="615"/>
                  </a:cxn>
                  <a:cxn ang="0">
                    <a:pos x="40" y="599"/>
                  </a:cxn>
                  <a:cxn ang="0">
                    <a:pos x="43" y="597"/>
                  </a:cxn>
                  <a:cxn ang="0">
                    <a:pos x="35" y="531"/>
                  </a:cxn>
                  <a:cxn ang="0">
                    <a:pos x="23" y="493"/>
                  </a:cxn>
                  <a:cxn ang="0">
                    <a:pos x="6" y="396"/>
                  </a:cxn>
                  <a:cxn ang="0">
                    <a:pos x="18" y="376"/>
                  </a:cxn>
                  <a:cxn ang="0">
                    <a:pos x="5" y="360"/>
                  </a:cxn>
                  <a:cxn ang="0">
                    <a:pos x="0" y="302"/>
                  </a:cxn>
                  <a:cxn ang="0">
                    <a:pos x="18" y="287"/>
                  </a:cxn>
                  <a:cxn ang="0">
                    <a:pos x="33" y="272"/>
                  </a:cxn>
                  <a:cxn ang="0">
                    <a:pos x="56" y="258"/>
                  </a:cxn>
                  <a:cxn ang="0">
                    <a:pos x="43" y="250"/>
                  </a:cxn>
                  <a:cxn ang="0">
                    <a:pos x="46" y="157"/>
                  </a:cxn>
                  <a:cxn ang="0">
                    <a:pos x="52" y="116"/>
                  </a:cxn>
                  <a:cxn ang="0">
                    <a:pos x="89" y="105"/>
                  </a:cxn>
                  <a:cxn ang="0">
                    <a:pos x="136" y="92"/>
                  </a:cxn>
                  <a:cxn ang="0">
                    <a:pos x="182" y="81"/>
                  </a:cxn>
                  <a:cxn ang="0">
                    <a:pos x="230" y="68"/>
                  </a:cxn>
                  <a:cxn ang="0">
                    <a:pos x="274" y="51"/>
                  </a:cxn>
                  <a:cxn ang="0">
                    <a:pos x="320" y="29"/>
                  </a:cxn>
                  <a:cxn ang="0">
                    <a:pos x="370" y="10"/>
                  </a:cxn>
                  <a:cxn ang="0">
                    <a:pos x="418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6"/>
                  </a:cxn>
                  <a:cxn ang="0">
                    <a:pos x="615" y="217"/>
                  </a:cxn>
                  <a:cxn ang="0">
                    <a:pos x="609" y="222"/>
                  </a:cxn>
                  <a:cxn ang="0">
                    <a:pos x="626" y="226"/>
                  </a:cxn>
                  <a:cxn ang="0">
                    <a:pos x="631" y="259"/>
                  </a:cxn>
                  <a:cxn ang="0">
                    <a:pos x="598" y="272"/>
                  </a:cxn>
                  <a:cxn ang="0">
                    <a:pos x="590" y="327"/>
                  </a:cxn>
                  <a:cxn ang="0">
                    <a:pos x="572" y="361"/>
                  </a:cxn>
                  <a:cxn ang="0">
                    <a:pos x="565" y="368"/>
                  </a:cxn>
                  <a:cxn ang="0">
                    <a:pos x="576" y="371"/>
                  </a:cxn>
                  <a:cxn ang="0">
                    <a:pos x="575" y="413"/>
                  </a:cxn>
                  <a:cxn ang="0">
                    <a:pos x="586" y="431"/>
                  </a:cxn>
                  <a:cxn ang="0">
                    <a:pos x="606" y="439"/>
                  </a:cxn>
                  <a:cxn ang="0">
                    <a:pos x="614" y="476"/>
                  </a:cxn>
                  <a:cxn ang="0">
                    <a:pos x="607" y="500"/>
                  </a:cxn>
                  <a:cxn ang="0">
                    <a:pos x="613" y="529"/>
                  </a:cxn>
                  <a:cxn ang="0">
                    <a:pos x="611" y="600"/>
                  </a:cxn>
                  <a:cxn ang="0">
                    <a:pos x="527" y="649"/>
                  </a:cxn>
                  <a:cxn ang="0">
                    <a:pos x="428" y="691"/>
                  </a:cxn>
                  <a:cxn ang="0">
                    <a:pos x="329" y="735"/>
                  </a:cxn>
                  <a:cxn ang="0">
                    <a:pos x="231" y="778"/>
                  </a:cxn>
                  <a:cxn ang="0">
                    <a:pos x="198" y="788"/>
                  </a:cxn>
                </a:cxnLst>
                <a:rect l="0" t="0" r="r" b="b"/>
                <a:pathLst>
                  <a:path w="633" h="788">
                    <a:moveTo>
                      <a:pt x="196" y="788"/>
                    </a:moveTo>
                    <a:lnTo>
                      <a:pt x="175" y="777"/>
                    </a:lnTo>
                    <a:lnTo>
                      <a:pt x="154" y="764"/>
                    </a:lnTo>
                    <a:lnTo>
                      <a:pt x="134" y="751"/>
                    </a:lnTo>
                    <a:lnTo>
                      <a:pt x="114" y="739"/>
                    </a:lnTo>
                    <a:lnTo>
                      <a:pt x="96" y="725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6"/>
                    </a:lnTo>
                    <a:lnTo>
                      <a:pt x="31" y="682"/>
                    </a:lnTo>
                    <a:lnTo>
                      <a:pt x="28" y="680"/>
                    </a:lnTo>
                    <a:lnTo>
                      <a:pt x="24" y="678"/>
                    </a:lnTo>
                    <a:lnTo>
                      <a:pt x="22" y="675"/>
                    </a:lnTo>
                    <a:lnTo>
                      <a:pt x="22" y="657"/>
                    </a:lnTo>
                    <a:lnTo>
                      <a:pt x="23" y="636"/>
                    </a:lnTo>
                    <a:lnTo>
                      <a:pt x="26" y="615"/>
                    </a:lnTo>
                    <a:lnTo>
                      <a:pt x="32" y="599"/>
                    </a:lnTo>
                    <a:lnTo>
                      <a:pt x="35" y="599"/>
                    </a:lnTo>
                    <a:lnTo>
                      <a:pt x="38" y="599"/>
                    </a:lnTo>
                    <a:lnTo>
                      <a:pt x="40" y="599"/>
                    </a:lnTo>
                    <a:lnTo>
                      <a:pt x="43" y="599"/>
                    </a:lnTo>
                    <a:lnTo>
                      <a:pt x="43" y="598"/>
                    </a:lnTo>
                    <a:lnTo>
                      <a:pt x="43" y="598"/>
                    </a:lnTo>
                    <a:lnTo>
                      <a:pt x="43" y="597"/>
                    </a:lnTo>
                    <a:lnTo>
                      <a:pt x="44" y="597"/>
                    </a:lnTo>
                    <a:lnTo>
                      <a:pt x="35" y="580"/>
                    </a:lnTo>
                    <a:lnTo>
                      <a:pt x="33" y="555"/>
                    </a:lnTo>
                    <a:lnTo>
                      <a:pt x="35" y="531"/>
                    </a:lnTo>
                    <a:lnTo>
                      <a:pt x="36" y="513"/>
                    </a:lnTo>
                    <a:lnTo>
                      <a:pt x="33" y="501"/>
                    </a:lnTo>
                    <a:lnTo>
                      <a:pt x="29" y="496"/>
                    </a:lnTo>
                    <a:lnTo>
                      <a:pt x="23" y="493"/>
                    </a:lnTo>
                    <a:lnTo>
                      <a:pt x="15" y="490"/>
                    </a:lnTo>
                    <a:lnTo>
                      <a:pt x="10" y="469"/>
                    </a:lnTo>
                    <a:lnTo>
                      <a:pt x="7" y="432"/>
                    </a:lnTo>
                    <a:lnTo>
                      <a:pt x="6" y="396"/>
                    </a:lnTo>
                    <a:lnTo>
                      <a:pt x="7" y="378"/>
                    </a:lnTo>
                    <a:lnTo>
                      <a:pt x="14" y="377"/>
                    </a:lnTo>
                    <a:lnTo>
                      <a:pt x="17" y="377"/>
                    </a:lnTo>
                    <a:lnTo>
                      <a:pt x="18" y="376"/>
                    </a:lnTo>
                    <a:lnTo>
                      <a:pt x="20" y="375"/>
                    </a:lnTo>
                    <a:lnTo>
                      <a:pt x="14" y="368"/>
                    </a:lnTo>
                    <a:lnTo>
                      <a:pt x="9" y="363"/>
                    </a:lnTo>
                    <a:lnTo>
                      <a:pt x="5" y="360"/>
                    </a:lnTo>
                    <a:lnTo>
                      <a:pt x="0" y="355"/>
                    </a:lnTo>
                    <a:lnTo>
                      <a:pt x="0" y="325"/>
                    </a:lnTo>
                    <a:lnTo>
                      <a:pt x="0" y="310"/>
                    </a:lnTo>
                    <a:lnTo>
                      <a:pt x="0" y="302"/>
                    </a:lnTo>
                    <a:lnTo>
                      <a:pt x="1" y="296"/>
                    </a:lnTo>
                    <a:lnTo>
                      <a:pt x="7" y="293"/>
                    </a:lnTo>
                    <a:lnTo>
                      <a:pt x="13" y="290"/>
                    </a:lnTo>
                    <a:lnTo>
                      <a:pt x="18" y="287"/>
                    </a:lnTo>
                    <a:lnTo>
                      <a:pt x="23" y="285"/>
                    </a:lnTo>
                    <a:lnTo>
                      <a:pt x="28" y="281"/>
                    </a:lnTo>
                    <a:lnTo>
                      <a:pt x="31" y="278"/>
                    </a:lnTo>
                    <a:lnTo>
                      <a:pt x="33" y="272"/>
                    </a:lnTo>
                    <a:lnTo>
                      <a:pt x="36" y="266"/>
                    </a:lnTo>
                    <a:lnTo>
                      <a:pt x="47" y="262"/>
                    </a:lnTo>
                    <a:lnTo>
                      <a:pt x="54" y="259"/>
                    </a:lnTo>
                    <a:lnTo>
                      <a:pt x="56" y="258"/>
                    </a:lnTo>
                    <a:lnTo>
                      <a:pt x="58" y="257"/>
                    </a:lnTo>
                    <a:lnTo>
                      <a:pt x="53" y="255"/>
                    </a:lnTo>
                    <a:lnTo>
                      <a:pt x="48" y="252"/>
                    </a:lnTo>
                    <a:lnTo>
                      <a:pt x="43" y="250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6" y="157"/>
                    </a:lnTo>
                    <a:lnTo>
                      <a:pt x="47" y="128"/>
                    </a:lnTo>
                    <a:lnTo>
                      <a:pt x="48" y="122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66" y="111"/>
                    </a:lnTo>
                    <a:lnTo>
                      <a:pt x="77" y="108"/>
                    </a:lnTo>
                    <a:lnTo>
                      <a:pt x="89" y="105"/>
                    </a:lnTo>
                    <a:lnTo>
                      <a:pt x="100" y="101"/>
                    </a:lnTo>
                    <a:lnTo>
                      <a:pt x="112" y="99"/>
                    </a:lnTo>
                    <a:lnTo>
                      <a:pt x="124" y="96"/>
                    </a:lnTo>
                    <a:lnTo>
                      <a:pt x="136" y="92"/>
                    </a:lnTo>
                    <a:lnTo>
                      <a:pt x="147" y="90"/>
                    </a:lnTo>
                    <a:lnTo>
                      <a:pt x="159" y="86"/>
                    </a:lnTo>
                    <a:lnTo>
                      <a:pt x="170" y="84"/>
                    </a:lnTo>
                    <a:lnTo>
                      <a:pt x="182" y="81"/>
                    </a:lnTo>
                    <a:lnTo>
                      <a:pt x="195" y="77"/>
                    </a:lnTo>
                    <a:lnTo>
                      <a:pt x="206" y="75"/>
                    </a:lnTo>
                    <a:lnTo>
                      <a:pt x="218" y="71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2" y="60"/>
                    </a:lnTo>
                    <a:lnTo>
                      <a:pt x="263" y="55"/>
                    </a:lnTo>
                    <a:lnTo>
                      <a:pt x="274" y="51"/>
                    </a:lnTo>
                    <a:lnTo>
                      <a:pt x="286" y="45"/>
                    </a:lnTo>
                    <a:lnTo>
                      <a:pt x="297" y="40"/>
                    </a:lnTo>
                    <a:lnTo>
                      <a:pt x="309" y="35"/>
                    </a:lnTo>
                    <a:lnTo>
                      <a:pt x="320" y="29"/>
                    </a:lnTo>
                    <a:lnTo>
                      <a:pt x="333" y="24"/>
                    </a:lnTo>
                    <a:lnTo>
                      <a:pt x="344" y="20"/>
                    </a:lnTo>
                    <a:lnTo>
                      <a:pt x="357" y="15"/>
                    </a:lnTo>
                    <a:lnTo>
                      <a:pt x="370" y="10"/>
                    </a:lnTo>
                    <a:lnTo>
                      <a:pt x="381" y="7"/>
                    </a:lnTo>
                    <a:lnTo>
                      <a:pt x="394" y="5"/>
                    </a:lnTo>
                    <a:lnTo>
                      <a:pt x="405" y="2"/>
                    </a:lnTo>
                    <a:lnTo>
                      <a:pt x="418" y="0"/>
                    </a:lnTo>
                    <a:lnTo>
                      <a:pt x="430" y="0"/>
                    </a:lnTo>
                    <a:lnTo>
                      <a:pt x="450" y="10"/>
                    </a:lnTo>
                    <a:lnTo>
                      <a:pt x="472" y="22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5"/>
                    </a:lnTo>
                    <a:lnTo>
                      <a:pt x="562" y="67"/>
                    </a:lnTo>
                    <a:lnTo>
                      <a:pt x="585" y="78"/>
                    </a:lnTo>
                    <a:lnTo>
                      <a:pt x="609" y="89"/>
                    </a:lnTo>
                    <a:lnTo>
                      <a:pt x="617" y="91"/>
                    </a:lnTo>
                    <a:lnTo>
                      <a:pt x="621" y="94"/>
                    </a:lnTo>
                    <a:lnTo>
                      <a:pt x="622" y="101"/>
                    </a:lnTo>
                    <a:lnTo>
                      <a:pt x="624" y="112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6"/>
                    </a:lnTo>
                    <a:lnTo>
                      <a:pt x="622" y="210"/>
                    </a:lnTo>
                    <a:lnTo>
                      <a:pt x="621" y="212"/>
                    </a:lnTo>
                    <a:lnTo>
                      <a:pt x="618" y="214"/>
                    </a:lnTo>
                    <a:lnTo>
                      <a:pt x="615" y="217"/>
                    </a:lnTo>
                    <a:lnTo>
                      <a:pt x="609" y="219"/>
                    </a:lnTo>
                    <a:lnTo>
                      <a:pt x="609" y="220"/>
                    </a:lnTo>
                    <a:lnTo>
                      <a:pt x="609" y="221"/>
                    </a:lnTo>
                    <a:lnTo>
                      <a:pt x="609" y="222"/>
                    </a:lnTo>
                    <a:lnTo>
                      <a:pt x="609" y="224"/>
                    </a:lnTo>
                    <a:lnTo>
                      <a:pt x="615" y="224"/>
                    </a:lnTo>
                    <a:lnTo>
                      <a:pt x="621" y="225"/>
                    </a:lnTo>
                    <a:lnTo>
                      <a:pt x="626" y="226"/>
                    </a:lnTo>
                    <a:lnTo>
                      <a:pt x="633" y="229"/>
                    </a:lnTo>
                    <a:lnTo>
                      <a:pt x="633" y="241"/>
                    </a:lnTo>
                    <a:lnTo>
                      <a:pt x="633" y="251"/>
                    </a:lnTo>
                    <a:lnTo>
                      <a:pt x="631" y="259"/>
                    </a:lnTo>
                    <a:lnTo>
                      <a:pt x="623" y="266"/>
                    </a:lnTo>
                    <a:lnTo>
                      <a:pt x="609" y="268"/>
                    </a:lnTo>
                    <a:lnTo>
                      <a:pt x="601" y="271"/>
                    </a:lnTo>
                    <a:lnTo>
                      <a:pt x="598" y="272"/>
                    </a:lnTo>
                    <a:lnTo>
                      <a:pt x="595" y="274"/>
                    </a:lnTo>
                    <a:lnTo>
                      <a:pt x="593" y="292"/>
                    </a:lnTo>
                    <a:lnTo>
                      <a:pt x="591" y="309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0"/>
                    </a:lnTo>
                    <a:lnTo>
                      <a:pt x="578" y="356"/>
                    </a:lnTo>
                    <a:lnTo>
                      <a:pt x="572" y="361"/>
                    </a:lnTo>
                    <a:lnTo>
                      <a:pt x="565" y="365"/>
                    </a:lnTo>
                    <a:lnTo>
                      <a:pt x="565" y="366"/>
                    </a:lnTo>
                    <a:lnTo>
                      <a:pt x="565" y="366"/>
                    </a:lnTo>
                    <a:lnTo>
                      <a:pt x="565" y="368"/>
                    </a:lnTo>
                    <a:lnTo>
                      <a:pt x="565" y="369"/>
                    </a:lnTo>
                    <a:lnTo>
                      <a:pt x="569" y="369"/>
                    </a:lnTo>
                    <a:lnTo>
                      <a:pt x="572" y="369"/>
                    </a:lnTo>
                    <a:lnTo>
                      <a:pt x="576" y="371"/>
                    </a:lnTo>
                    <a:lnTo>
                      <a:pt x="580" y="375"/>
                    </a:lnTo>
                    <a:lnTo>
                      <a:pt x="579" y="386"/>
                    </a:lnTo>
                    <a:lnTo>
                      <a:pt x="576" y="399"/>
                    </a:lnTo>
                    <a:lnTo>
                      <a:pt x="575" y="413"/>
                    </a:lnTo>
                    <a:lnTo>
                      <a:pt x="575" y="428"/>
                    </a:lnTo>
                    <a:lnTo>
                      <a:pt x="577" y="429"/>
                    </a:lnTo>
                    <a:lnTo>
                      <a:pt x="582" y="430"/>
                    </a:lnTo>
                    <a:lnTo>
                      <a:pt x="586" y="431"/>
                    </a:lnTo>
                    <a:lnTo>
                      <a:pt x="592" y="433"/>
                    </a:lnTo>
                    <a:lnTo>
                      <a:pt x="597" y="436"/>
                    </a:lnTo>
                    <a:lnTo>
                      <a:pt x="602" y="438"/>
                    </a:lnTo>
                    <a:lnTo>
                      <a:pt x="606" y="439"/>
                    </a:lnTo>
                    <a:lnTo>
                      <a:pt x="609" y="441"/>
                    </a:lnTo>
                    <a:lnTo>
                      <a:pt x="610" y="453"/>
                    </a:lnTo>
                    <a:lnTo>
                      <a:pt x="613" y="464"/>
                    </a:lnTo>
                    <a:lnTo>
                      <a:pt x="614" y="476"/>
                    </a:lnTo>
                    <a:lnTo>
                      <a:pt x="615" y="487"/>
                    </a:lnTo>
                    <a:lnTo>
                      <a:pt x="610" y="493"/>
                    </a:lnTo>
                    <a:lnTo>
                      <a:pt x="606" y="497"/>
                    </a:lnTo>
                    <a:lnTo>
                      <a:pt x="607" y="500"/>
                    </a:lnTo>
                    <a:lnTo>
                      <a:pt x="615" y="506"/>
                    </a:lnTo>
                    <a:lnTo>
                      <a:pt x="614" y="514"/>
                    </a:lnTo>
                    <a:lnTo>
                      <a:pt x="614" y="522"/>
                    </a:lnTo>
                    <a:lnTo>
                      <a:pt x="613" y="529"/>
                    </a:lnTo>
                    <a:lnTo>
                      <a:pt x="613" y="536"/>
                    </a:lnTo>
                    <a:lnTo>
                      <a:pt x="609" y="553"/>
                    </a:lnTo>
                    <a:lnTo>
                      <a:pt x="611" y="576"/>
                    </a:lnTo>
                    <a:lnTo>
                      <a:pt x="611" y="600"/>
                    </a:lnTo>
                    <a:lnTo>
                      <a:pt x="603" y="620"/>
                    </a:lnTo>
                    <a:lnTo>
                      <a:pt x="578" y="629"/>
                    </a:lnTo>
                    <a:lnTo>
                      <a:pt x="553" y="638"/>
                    </a:lnTo>
                    <a:lnTo>
                      <a:pt x="527" y="649"/>
                    </a:lnTo>
                    <a:lnTo>
                      <a:pt x="503" y="659"/>
                    </a:lnTo>
                    <a:lnTo>
                      <a:pt x="478" y="670"/>
                    </a:lnTo>
                    <a:lnTo>
                      <a:pt x="454" y="680"/>
                    </a:lnTo>
                    <a:lnTo>
                      <a:pt x="428" y="691"/>
                    </a:lnTo>
                    <a:lnTo>
                      <a:pt x="404" y="702"/>
                    </a:lnTo>
                    <a:lnTo>
                      <a:pt x="379" y="713"/>
                    </a:lnTo>
                    <a:lnTo>
                      <a:pt x="355" y="724"/>
                    </a:lnTo>
                    <a:lnTo>
                      <a:pt x="329" y="735"/>
                    </a:lnTo>
                    <a:lnTo>
                      <a:pt x="305" y="746"/>
                    </a:lnTo>
                    <a:lnTo>
                      <a:pt x="281" y="757"/>
                    </a:lnTo>
                    <a:lnTo>
                      <a:pt x="256" y="767"/>
                    </a:lnTo>
                    <a:lnTo>
                      <a:pt x="231" y="778"/>
                    </a:lnTo>
                    <a:lnTo>
                      <a:pt x="207" y="788"/>
                    </a:lnTo>
                    <a:lnTo>
                      <a:pt x="204" y="788"/>
                    </a:lnTo>
                    <a:lnTo>
                      <a:pt x="202" y="788"/>
                    </a:lnTo>
                    <a:lnTo>
                      <a:pt x="198" y="788"/>
                    </a:lnTo>
                    <a:lnTo>
                      <a:pt x="196" y="7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1" name="Freeform 59"/>
              <p:cNvSpPr>
                <a:spLocks/>
              </p:cNvSpPr>
              <p:nvPr/>
            </p:nvSpPr>
            <p:spPr bwMode="auto">
              <a:xfrm>
                <a:off x="1172" y="3134"/>
                <a:ext cx="85" cy="130"/>
              </a:xfrm>
              <a:custGeom>
                <a:avLst/>
                <a:gdLst/>
                <a:ahLst/>
                <a:cxnLst>
                  <a:cxn ang="0">
                    <a:pos x="138" y="249"/>
                  </a:cxn>
                  <a:cxn ang="0">
                    <a:pos x="111" y="233"/>
                  </a:cxn>
                  <a:cxn ang="0">
                    <a:pos x="85" y="217"/>
                  </a:cxn>
                  <a:cxn ang="0">
                    <a:pos x="53" y="194"/>
                  </a:cxn>
                  <a:cxn ang="0">
                    <a:pos x="20" y="171"/>
                  </a:cxn>
                  <a:cxn ang="0">
                    <a:pos x="0" y="156"/>
                  </a:cxn>
                  <a:cxn ang="0">
                    <a:pos x="0" y="144"/>
                  </a:cxn>
                  <a:cxn ang="0">
                    <a:pos x="28" y="158"/>
                  </a:cxn>
                  <a:cxn ang="0">
                    <a:pos x="60" y="178"/>
                  </a:cxn>
                  <a:cxn ang="0">
                    <a:pos x="76" y="180"/>
                  </a:cxn>
                  <a:cxn ang="0">
                    <a:pos x="76" y="177"/>
                  </a:cxn>
                  <a:cxn ang="0">
                    <a:pos x="49" y="162"/>
                  </a:cxn>
                  <a:cxn ang="0">
                    <a:pos x="21" y="147"/>
                  </a:cxn>
                  <a:cxn ang="0">
                    <a:pos x="2" y="130"/>
                  </a:cxn>
                  <a:cxn ang="0">
                    <a:pos x="4" y="110"/>
                  </a:cxn>
                  <a:cxn ang="0">
                    <a:pos x="34" y="118"/>
                  </a:cxn>
                  <a:cxn ang="0">
                    <a:pos x="69" y="135"/>
                  </a:cxn>
                  <a:cxn ang="0">
                    <a:pos x="88" y="145"/>
                  </a:cxn>
                  <a:cxn ang="0">
                    <a:pos x="90" y="145"/>
                  </a:cxn>
                  <a:cxn ang="0">
                    <a:pos x="55" y="118"/>
                  </a:cxn>
                  <a:cxn ang="0">
                    <a:pos x="19" y="83"/>
                  </a:cxn>
                  <a:cxn ang="0">
                    <a:pos x="11" y="57"/>
                  </a:cxn>
                  <a:cxn ang="0">
                    <a:pos x="13" y="32"/>
                  </a:cxn>
                  <a:cxn ang="0">
                    <a:pos x="28" y="37"/>
                  </a:cxn>
                  <a:cxn ang="0">
                    <a:pos x="44" y="46"/>
                  </a:cxn>
                  <a:cxn ang="0">
                    <a:pos x="55" y="52"/>
                  </a:cxn>
                  <a:cxn ang="0">
                    <a:pos x="55" y="49"/>
                  </a:cxn>
                  <a:cxn ang="0">
                    <a:pos x="39" y="38"/>
                  </a:cxn>
                  <a:cxn ang="0">
                    <a:pos x="23" y="28"/>
                  </a:cxn>
                  <a:cxn ang="0">
                    <a:pos x="14" y="16"/>
                  </a:cxn>
                  <a:cxn ang="0">
                    <a:pos x="13" y="0"/>
                  </a:cxn>
                  <a:cxn ang="0">
                    <a:pos x="54" y="19"/>
                  </a:cxn>
                  <a:cxn ang="0">
                    <a:pos x="107" y="56"/>
                  </a:cxn>
                  <a:cxn ang="0">
                    <a:pos x="136" y="77"/>
                  </a:cxn>
                  <a:cxn ang="0">
                    <a:pos x="144" y="87"/>
                  </a:cxn>
                  <a:cxn ang="0">
                    <a:pos x="164" y="85"/>
                  </a:cxn>
                  <a:cxn ang="0">
                    <a:pos x="169" y="110"/>
                  </a:cxn>
                  <a:cxn ang="0">
                    <a:pos x="160" y="133"/>
                  </a:cxn>
                  <a:cxn ang="0">
                    <a:pos x="137" y="121"/>
                  </a:cxn>
                  <a:cxn ang="0">
                    <a:pos x="115" y="109"/>
                  </a:cxn>
                  <a:cxn ang="0">
                    <a:pos x="107" y="107"/>
                  </a:cxn>
                  <a:cxn ang="0">
                    <a:pos x="113" y="113"/>
                  </a:cxn>
                  <a:cxn ang="0">
                    <a:pos x="137" y="126"/>
                  </a:cxn>
                  <a:cxn ang="0">
                    <a:pos x="161" y="142"/>
                  </a:cxn>
                  <a:cxn ang="0">
                    <a:pos x="166" y="175"/>
                  </a:cxn>
                  <a:cxn ang="0">
                    <a:pos x="157" y="202"/>
                  </a:cxn>
                  <a:cxn ang="0">
                    <a:pos x="133" y="191"/>
                  </a:cxn>
                  <a:cxn ang="0">
                    <a:pos x="133" y="195"/>
                  </a:cxn>
                  <a:cxn ang="0">
                    <a:pos x="146" y="204"/>
                  </a:cxn>
                  <a:cxn ang="0">
                    <a:pos x="161" y="218"/>
                  </a:cxn>
                  <a:cxn ang="0">
                    <a:pos x="159" y="259"/>
                  </a:cxn>
                  <a:cxn ang="0">
                    <a:pos x="157" y="261"/>
                  </a:cxn>
                </a:cxnLst>
                <a:rect l="0" t="0" r="r" b="b"/>
                <a:pathLst>
                  <a:path w="171" h="261">
                    <a:moveTo>
                      <a:pt x="156" y="261"/>
                    </a:moveTo>
                    <a:lnTo>
                      <a:pt x="146" y="255"/>
                    </a:lnTo>
                    <a:lnTo>
                      <a:pt x="138" y="249"/>
                    </a:lnTo>
                    <a:lnTo>
                      <a:pt x="129" y="243"/>
                    </a:lnTo>
                    <a:lnTo>
                      <a:pt x="120" y="239"/>
                    </a:lnTo>
                    <a:lnTo>
                      <a:pt x="111" y="233"/>
                    </a:lnTo>
                    <a:lnTo>
                      <a:pt x="103" y="227"/>
                    </a:lnTo>
                    <a:lnTo>
                      <a:pt x="93" y="223"/>
                    </a:lnTo>
                    <a:lnTo>
                      <a:pt x="85" y="217"/>
                    </a:lnTo>
                    <a:lnTo>
                      <a:pt x="75" y="210"/>
                    </a:lnTo>
                    <a:lnTo>
                      <a:pt x="65" y="202"/>
                    </a:lnTo>
                    <a:lnTo>
                      <a:pt x="53" y="194"/>
                    </a:lnTo>
                    <a:lnTo>
                      <a:pt x="43" y="186"/>
                    </a:lnTo>
                    <a:lnTo>
                      <a:pt x="31" y="178"/>
                    </a:lnTo>
                    <a:lnTo>
                      <a:pt x="20" y="171"/>
                    </a:lnTo>
                    <a:lnTo>
                      <a:pt x="9" y="165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" y="147"/>
                    </a:lnTo>
                    <a:lnTo>
                      <a:pt x="16" y="151"/>
                    </a:lnTo>
                    <a:lnTo>
                      <a:pt x="28" y="158"/>
                    </a:lnTo>
                    <a:lnTo>
                      <a:pt x="38" y="165"/>
                    </a:lnTo>
                    <a:lnTo>
                      <a:pt x="50" y="172"/>
                    </a:lnTo>
                    <a:lnTo>
                      <a:pt x="60" y="178"/>
                    </a:lnTo>
                    <a:lnTo>
                      <a:pt x="69" y="181"/>
                    </a:lnTo>
                    <a:lnTo>
                      <a:pt x="76" y="181"/>
                    </a:lnTo>
                    <a:lnTo>
                      <a:pt x="76" y="180"/>
                    </a:lnTo>
                    <a:lnTo>
                      <a:pt x="76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9" y="162"/>
                    </a:lnTo>
                    <a:lnTo>
                      <a:pt x="39" y="157"/>
                    </a:lnTo>
                    <a:lnTo>
                      <a:pt x="30" y="151"/>
                    </a:lnTo>
                    <a:lnTo>
                      <a:pt x="21" y="147"/>
                    </a:lnTo>
                    <a:lnTo>
                      <a:pt x="12" y="141"/>
                    </a:lnTo>
                    <a:lnTo>
                      <a:pt x="2" y="136"/>
                    </a:lnTo>
                    <a:lnTo>
                      <a:pt x="2" y="130"/>
                    </a:lnTo>
                    <a:lnTo>
                      <a:pt x="2" y="123"/>
                    </a:lnTo>
                    <a:lnTo>
                      <a:pt x="2" y="117"/>
                    </a:lnTo>
                    <a:lnTo>
                      <a:pt x="4" y="110"/>
                    </a:lnTo>
                    <a:lnTo>
                      <a:pt x="13" y="111"/>
                    </a:lnTo>
                    <a:lnTo>
                      <a:pt x="22" y="113"/>
                    </a:lnTo>
                    <a:lnTo>
                      <a:pt x="34" y="118"/>
                    </a:lnTo>
                    <a:lnTo>
                      <a:pt x="46" y="122"/>
                    </a:lnTo>
                    <a:lnTo>
                      <a:pt x="58" y="128"/>
                    </a:lnTo>
                    <a:lnTo>
                      <a:pt x="69" y="135"/>
                    </a:lnTo>
                    <a:lnTo>
                      <a:pt x="78" y="141"/>
                    </a:lnTo>
                    <a:lnTo>
                      <a:pt x="88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89" y="145"/>
                    </a:lnTo>
                    <a:lnTo>
                      <a:pt x="90" y="145"/>
                    </a:lnTo>
                    <a:lnTo>
                      <a:pt x="81" y="138"/>
                    </a:lnTo>
                    <a:lnTo>
                      <a:pt x="69" y="129"/>
                    </a:lnTo>
                    <a:lnTo>
                      <a:pt x="55" y="118"/>
                    </a:lnTo>
                    <a:lnTo>
                      <a:pt x="43" y="106"/>
                    </a:lnTo>
                    <a:lnTo>
                      <a:pt x="30" y="95"/>
                    </a:lnTo>
                    <a:lnTo>
                      <a:pt x="19" y="83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11" y="57"/>
                    </a:lnTo>
                    <a:lnTo>
                      <a:pt x="13" y="49"/>
                    </a:lnTo>
                    <a:lnTo>
                      <a:pt x="13" y="41"/>
                    </a:lnTo>
                    <a:lnTo>
                      <a:pt x="13" y="32"/>
                    </a:lnTo>
                    <a:lnTo>
                      <a:pt x="17" y="32"/>
                    </a:lnTo>
                    <a:lnTo>
                      <a:pt x="22" y="35"/>
                    </a:lnTo>
                    <a:lnTo>
                      <a:pt x="28" y="37"/>
                    </a:lnTo>
                    <a:lnTo>
                      <a:pt x="32" y="39"/>
                    </a:lnTo>
                    <a:lnTo>
                      <a:pt x="38" y="43"/>
                    </a:lnTo>
                    <a:lnTo>
                      <a:pt x="44" y="46"/>
                    </a:lnTo>
                    <a:lnTo>
                      <a:pt x="50" y="50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0" y="45"/>
                    </a:lnTo>
                    <a:lnTo>
                      <a:pt x="44" y="42"/>
                    </a:lnTo>
                    <a:lnTo>
                      <a:pt x="39" y="38"/>
                    </a:lnTo>
                    <a:lnTo>
                      <a:pt x="34" y="35"/>
                    </a:lnTo>
                    <a:lnTo>
                      <a:pt x="29" y="31"/>
                    </a:lnTo>
                    <a:lnTo>
                      <a:pt x="23" y="28"/>
                    </a:lnTo>
                    <a:lnTo>
                      <a:pt x="19" y="26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4" y="11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37" y="9"/>
                    </a:lnTo>
                    <a:lnTo>
                      <a:pt x="54" y="19"/>
                    </a:lnTo>
                    <a:lnTo>
                      <a:pt x="72" y="30"/>
                    </a:lnTo>
                    <a:lnTo>
                      <a:pt x="90" y="43"/>
                    </a:lnTo>
                    <a:lnTo>
                      <a:pt x="107" y="56"/>
                    </a:lnTo>
                    <a:lnTo>
                      <a:pt x="122" y="66"/>
                    </a:lnTo>
                    <a:lnTo>
                      <a:pt x="134" y="74"/>
                    </a:lnTo>
                    <a:lnTo>
                      <a:pt x="136" y="77"/>
                    </a:lnTo>
                    <a:lnTo>
                      <a:pt x="138" y="80"/>
                    </a:lnTo>
                    <a:lnTo>
                      <a:pt x="142" y="83"/>
                    </a:lnTo>
                    <a:lnTo>
                      <a:pt x="144" y="87"/>
                    </a:lnTo>
                    <a:lnTo>
                      <a:pt x="152" y="87"/>
                    </a:lnTo>
                    <a:lnTo>
                      <a:pt x="158" y="85"/>
                    </a:lnTo>
                    <a:lnTo>
                      <a:pt x="164" y="85"/>
                    </a:lnTo>
                    <a:lnTo>
                      <a:pt x="171" y="85"/>
                    </a:lnTo>
                    <a:lnTo>
                      <a:pt x="171" y="98"/>
                    </a:lnTo>
                    <a:lnTo>
                      <a:pt x="169" y="110"/>
                    </a:lnTo>
                    <a:lnTo>
                      <a:pt x="169" y="122"/>
                    </a:lnTo>
                    <a:lnTo>
                      <a:pt x="168" y="134"/>
                    </a:lnTo>
                    <a:lnTo>
                      <a:pt x="160" y="133"/>
                    </a:lnTo>
                    <a:lnTo>
                      <a:pt x="152" y="130"/>
                    </a:lnTo>
                    <a:lnTo>
                      <a:pt x="145" y="126"/>
                    </a:lnTo>
                    <a:lnTo>
                      <a:pt x="137" y="121"/>
                    </a:lnTo>
                    <a:lnTo>
                      <a:pt x="130" y="117"/>
                    </a:lnTo>
                    <a:lnTo>
                      <a:pt x="122" y="112"/>
                    </a:lnTo>
                    <a:lnTo>
                      <a:pt x="115" y="109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13" y="113"/>
                    </a:lnTo>
                    <a:lnTo>
                      <a:pt x="121" y="118"/>
                    </a:lnTo>
                    <a:lnTo>
                      <a:pt x="129" y="121"/>
                    </a:lnTo>
                    <a:lnTo>
                      <a:pt x="137" y="126"/>
                    </a:lnTo>
                    <a:lnTo>
                      <a:pt x="145" y="132"/>
                    </a:lnTo>
                    <a:lnTo>
                      <a:pt x="153" y="136"/>
                    </a:lnTo>
                    <a:lnTo>
                      <a:pt x="161" y="142"/>
                    </a:lnTo>
                    <a:lnTo>
                      <a:pt x="169" y="148"/>
                    </a:lnTo>
                    <a:lnTo>
                      <a:pt x="168" y="162"/>
                    </a:lnTo>
                    <a:lnTo>
                      <a:pt x="166" y="175"/>
                    </a:lnTo>
                    <a:lnTo>
                      <a:pt x="165" y="189"/>
                    </a:lnTo>
                    <a:lnTo>
                      <a:pt x="163" y="203"/>
                    </a:lnTo>
                    <a:lnTo>
                      <a:pt x="157" y="202"/>
                    </a:lnTo>
                    <a:lnTo>
                      <a:pt x="148" y="198"/>
                    </a:lnTo>
                    <a:lnTo>
                      <a:pt x="138" y="194"/>
                    </a:lnTo>
                    <a:lnTo>
                      <a:pt x="133" y="191"/>
                    </a:lnTo>
                    <a:lnTo>
                      <a:pt x="133" y="193"/>
                    </a:lnTo>
                    <a:lnTo>
                      <a:pt x="133" y="194"/>
                    </a:lnTo>
                    <a:lnTo>
                      <a:pt x="133" y="195"/>
                    </a:lnTo>
                    <a:lnTo>
                      <a:pt x="133" y="196"/>
                    </a:lnTo>
                    <a:lnTo>
                      <a:pt x="139" y="200"/>
                    </a:lnTo>
                    <a:lnTo>
                      <a:pt x="146" y="204"/>
                    </a:lnTo>
                    <a:lnTo>
                      <a:pt x="153" y="208"/>
                    </a:lnTo>
                    <a:lnTo>
                      <a:pt x="160" y="212"/>
                    </a:lnTo>
                    <a:lnTo>
                      <a:pt x="161" y="218"/>
                    </a:lnTo>
                    <a:lnTo>
                      <a:pt x="161" y="224"/>
                    </a:lnTo>
                    <a:lnTo>
                      <a:pt x="160" y="236"/>
                    </a:lnTo>
                    <a:lnTo>
                      <a:pt x="159" y="259"/>
                    </a:lnTo>
                    <a:lnTo>
                      <a:pt x="158" y="261"/>
                    </a:lnTo>
                    <a:lnTo>
                      <a:pt x="157" y="261"/>
                    </a:lnTo>
                    <a:lnTo>
                      <a:pt x="157" y="261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2" name="Freeform 60"/>
              <p:cNvSpPr>
                <a:spLocks/>
              </p:cNvSpPr>
              <p:nvPr/>
            </p:nvSpPr>
            <p:spPr bwMode="auto">
              <a:xfrm>
                <a:off x="1256" y="3149"/>
                <a:ext cx="83" cy="114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6" y="176"/>
                  </a:cxn>
                  <a:cxn ang="0">
                    <a:pos x="12" y="172"/>
                  </a:cxn>
                  <a:cxn ang="0">
                    <a:pos x="12" y="170"/>
                  </a:cxn>
                  <a:cxn ang="0">
                    <a:pos x="8" y="170"/>
                  </a:cxn>
                  <a:cxn ang="0">
                    <a:pos x="6" y="156"/>
                  </a:cxn>
                  <a:cxn ang="0">
                    <a:pos x="9" y="111"/>
                  </a:cxn>
                  <a:cxn ang="0">
                    <a:pos x="27" y="103"/>
                  </a:cxn>
                  <a:cxn ang="0">
                    <a:pos x="20" y="102"/>
                  </a:cxn>
                  <a:cxn ang="0">
                    <a:pos x="11" y="92"/>
                  </a:cxn>
                  <a:cxn ang="0">
                    <a:pos x="13" y="51"/>
                  </a:cxn>
                  <a:cxn ang="0">
                    <a:pos x="36" y="43"/>
                  </a:cxn>
                  <a:cxn ang="0">
                    <a:pos x="64" y="34"/>
                  </a:cxn>
                  <a:cxn ang="0">
                    <a:pos x="89" y="26"/>
                  </a:cxn>
                  <a:cxn ang="0">
                    <a:pos x="122" y="14"/>
                  </a:cxn>
                  <a:cxn ang="0">
                    <a:pos x="156" y="4"/>
                  </a:cxn>
                  <a:cxn ang="0">
                    <a:pos x="166" y="7"/>
                  </a:cxn>
                  <a:cxn ang="0">
                    <a:pos x="162" y="17"/>
                  </a:cxn>
                  <a:cxn ang="0">
                    <a:pos x="145" y="27"/>
                  </a:cxn>
                  <a:cxn ang="0">
                    <a:pos x="129" y="34"/>
                  </a:cxn>
                  <a:cxn ang="0">
                    <a:pos x="135" y="35"/>
                  </a:cxn>
                  <a:cxn ang="0">
                    <a:pos x="150" y="29"/>
                  </a:cxn>
                  <a:cxn ang="0">
                    <a:pos x="166" y="26"/>
                  </a:cxn>
                  <a:cxn ang="0">
                    <a:pos x="164" y="43"/>
                  </a:cxn>
                  <a:cxn ang="0">
                    <a:pos x="137" y="59"/>
                  </a:cxn>
                  <a:cxn ang="0">
                    <a:pos x="106" y="72"/>
                  </a:cxn>
                  <a:cxn ang="0">
                    <a:pos x="76" y="85"/>
                  </a:cxn>
                  <a:cxn ang="0">
                    <a:pos x="76" y="91"/>
                  </a:cxn>
                  <a:cxn ang="0">
                    <a:pos x="99" y="83"/>
                  </a:cxn>
                  <a:cxn ang="0">
                    <a:pos x="133" y="68"/>
                  </a:cxn>
                  <a:cxn ang="0">
                    <a:pos x="165" y="58"/>
                  </a:cxn>
                  <a:cxn ang="0">
                    <a:pos x="164" y="93"/>
                  </a:cxn>
                  <a:cxn ang="0">
                    <a:pos x="153" y="103"/>
                  </a:cxn>
                  <a:cxn ang="0">
                    <a:pos x="137" y="110"/>
                  </a:cxn>
                  <a:cxn ang="0">
                    <a:pos x="122" y="118"/>
                  </a:cxn>
                  <a:cxn ang="0">
                    <a:pos x="137" y="115"/>
                  </a:cxn>
                  <a:cxn ang="0">
                    <a:pos x="153" y="111"/>
                  </a:cxn>
                  <a:cxn ang="0">
                    <a:pos x="163" y="113"/>
                  </a:cxn>
                  <a:cxn ang="0">
                    <a:pos x="162" y="129"/>
                  </a:cxn>
                  <a:cxn ang="0">
                    <a:pos x="147" y="136"/>
                  </a:cxn>
                  <a:cxn ang="0">
                    <a:pos x="130" y="144"/>
                  </a:cxn>
                  <a:cxn ang="0">
                    <a:pos x="100" y="157"/>
                  </a:cxn>
                  <a:cxn ang="0">
                    <a:pos x="64" y="171"/>
                  </a:cxn>
                  <a:cxn ang="0">
                    <a:pos x="50" y="176"/>
                  </a:cxn>
                  <a:cxn ang="0">
                    <a:pos x="50" y="178"/>
                  </a:cxn>
                  <a:cxn ang="0">
                    <a:pos x="65" y="178"/>
                  </a:cxn>
                  <a:cxn ang="0">
                    <a:pos x="105" y="163"/>
                  </a:cxn>
                  <a:cxn ang="0">
                    <a:pos x="145" y="145"/>
                  </a:cxn>
                  <a:cxn ang="0">
                    <a:pos x="158" y="152"/>
                  </a:cxn>
                  <a:cxn ang="0">
                    <a:pos x="153" y="166"/>
                  </a:cxn>
                  <a:cxn ang="0">
                    <a:pos x="128" y="178"/>
                  </a:cxn>
                  <a:cxn ang="0">
                    <a:pos x="75" y="201"/>
                  </a:cxn>
                  <a:cxn ang="0">
                    <a:pos x="23" y="221"/>
                  </a:cxn>
                  <a:cxn ang="0">
                    <a:pos x="6" y="226"/>
                  </a:cxn>
                  <a:cxn ang="0">
                    <a:pos x="1" y="227"/>
                  </a:cxn>
                </a:cxnLst>
                <a:rect l="0" t="0" r="r" b="b"/>
                <a:pathLst>
                  <a:path w="167" h="227">
                    <a:moveTo>
                      <a:pt x="1" y="227"/>
                    </a:moveTo>
                    <a:lnTo>
                      <a:pt x="0" y="224"/>
                    </a:lnTo>
                    <a:lnTo>
                      <a:pt x="1" y="218"/>
                    </a:lnTo>
                    <a:lnTo>
                      <a:pt x="1" y="204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7" y="174"/>
                    </a:lnTo>
                    <a:lnTo>
                      <a:pt x="9" y="173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1" y="170"/>
                    </a:lnTo>
                    <a:lnTo>
                      <a:pt x="8" y="170"/>
                    </a:lnTo>
                    <a:lnTo>
                      <a:pt x="7" y="171"/>
                    </a:lnTo>
                    <a:lnTo>
                      <a:pt x="6" y="172"/>
                    </a:lnTo>
                    <a:lnTo>
                      <a:pt x="6" y="156"/>
                    </a:lnTo>
                    <a:lnTo>
                      <a:pt x="7" y="141"/>
                    </a:lnTo>
                    <a:lnTo>
                      <a:pt x="8" y="126"/>
                    </a:lnTo>
                    <a:lnTo>
                      <a:pt x="9" y="111"/>
                    </a:lnTo>
                    <a:lnTo>
                      <a:pt x="20" y="106"/>
                    </a:lnTo>
                    <a:lnTo>
                      <a:pt x="24" y="104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3" y="102"/>
                    </a:lnTo>
                    <a:lnTo>
                      <a:pt x="20" y="102"/>
                    </a:lnTo>
                    <a:lnTo>
                      <a:pt x="15" y="103"/>
                    </a:lnTo>
                    <a:lnTo>
                      <a:pt x="11" y="103"/>
                    </a:lnTo>
                    <a:lnTo>
                      <a:pt x="11" y="92"/>
                    </a:lnTo>
                    <a:lnTo>
                      <a:pt x="11" y="77"/>
                    </a:lnTo>
                    <a:lnTo>
                      <a:pt x="12" y="62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27" y="45"/>
                    </a:lnTo>
                    <a:lnTo>
                      <a:pt x="36" y="43"/>
                    </a:lnTo>
                    <a:lnTo>
                      <a:pt x="45" y="39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2" y="31"/>
                    </a:lnTo>
                    <a:lnTo>
                      <a:pt x="77" y="29"/>
                    </a:lnTo>
                    <a:lnTo>
                      <a:pt x="89" y="26"/>
                    </a:lnTo>
                    <a:lnTo>
                      <a:pt x="100" y="22"/>
                    </a:lnTo>
                    <a:lnTo>
                      <a:pt x="112" y="19"/>
                    </a:lnTo>
                    <a:lnTo>
                      <a:pt x="122" y="14"/>
                    </a:lnTo>
                    <a:lnTo>
                      <a:pt x="134" y="11"/>
                    </a:lnTo>
                    <a:lnTo>
                      <a:pt x="144" y="7"/>
                    </a:lnTo>
                    <a:lnTo>
                      <a:pt x="156" y="4"/>
                    </a:lnTo>
                    <a:lnTo>
                      <a:pt x="166" y="0"/>
                    </a:lnTo>
                    <a:lnTo>
                      <a:pt x="166" y="4"/>
                    </a:lnTo>
                    <a:lnTo>
                      <a:pt x="166" y="7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2" y="17"/>
                    </a:lnTo>
                    <a:lnTo>
                      <a:pt x="156" y="21"/>
                    </a:lnTo>
                    <a:lnTo>
                      <a:pt x="150" y="23"/>
                    </a:lnTo>
                    <a:lnTo>
                      <a:pt x="145" y="27"/>
                    </a:lnTo>
                    <a:lnTo>
                      <a:pt x="140" y="29"/>
                    </a:lnTo>
                    <a:lnTo>
                      <a:pt x="135" y="31"/>
                    </a:lnTo>
                    <a:lnTo>
                      <a:pt x="129" y="34"/>
                    </a:lnTo>
                    <a:lnTo>
                      <a:pt x="125" y="36"/>
                    </a:lnTo>
                    <a:lnTo>
                      <a:pt x="129" y="36"/>
                    </a:lnTo>
                    <a:lnTo>
                      <a:pt x="135" y="35"/>
                    </a:lnTo>
                    <a:lnTo>
                      <a:pt x="140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8"/>
                    </a:lnTo>
                    <a:lnTo>
                      <a:pt x="160" y="27"/>
                    </a:lnTo>
                    <a:lnTo>
                      <a:pt x="166" y="26"/>
                    </a:lnTo>
                    <a:lnTo>
                      <a:pt x="166" y="31"/>
                    </a:lnTo>
                    <a:lnTo>
                      <a:pt x="166" y="37"/>
                    </a:lnTo>
                    <a:lnTo>
                      <a:pt x="164" y="43"/>
                    </a:lnTo>
                    <a:lnTo>
                      <a:pt x="159" y="50"/>
                    </a:lnTo>
                    <a:lnTo>
                      <a:pt x="149" y="54"/>
                    </a:lnTo>
                    <a:lnTo>
                      <a:pt x="137" y="59"/>
                    </a:lnTo>
                    <a:lnTo>
                      <a:pt x="127" y="62"/>
                    </a:lnTo>
                    <a:lnTo>
                      <a:pt x="117" y="67"/>
                    </a:lnTo>
                    <a:lnTo>
                      <a:pt x="106" y="72"/>
                    </a:lnTo>
                    <a:lnTo>
                      <a:pt x="96" y="76"/>
                    </a:lnTo>
                    <a:lnTo>
                      <a:pt x="87" y="81"/>
                    </a:lnTo>
                    <a:lnTo>
                      <a:pt x="76" y="85"/>
                    </a:lnTo>
                    <a:lnTo>
                      <a:pt x="76" y="89"/>
                    </a:lnTo>
                    <a:lnTo>
                      <a:pt x="76" y="90"/>
                    </a:lnTo>
                    <a:lnTo>
                      <a:pt x="76" y="91"/>
                    </a:lnTo>
                    <a:lnTo>
                      <a:pt x="77" y="92"/>
                    </a:lnTo>
                    <a:lnTo>
                      <a:pt x="88" y="88"/>
                    </a:lnTo>
                    <a:lnTo>
                      <a:pt x="99" y="83"/>
                    </a:lnTo>
                    <a:lnTo>
                      <a:pt x="110" y="77"/>
                    </a:lnTo>
                    <a:lnTo>
                      <a:pt x="121" y="73"/>
                    </a:lnTo>
                    <a:lnTo>
                      <a:pt x="133" y="68"/>
                    </a:lnTo>
                    <a:lnTo>
                      <a:pt x="143" y="64"/>
                    </a:lnTo>
                    <a:lnTo>
                      <a:pt x="155" y="60"/>
                    </a:lnTo>
                    <a:lnTo>
                      <a:pt x="165" y="58"/>
                    </a:lnTo>
                    <a:lnTo>
                      <a:pt x="165" y="76"/>
                    </a:lnTo>
                    <a:lnTo>
                      <a:pt x="165" y="87"/>
                    </a:lnTo>
                    <a:lnTo>
                      <a:pt x="164" y="93"/>
                    </a:lnTo>
                    <a:lnTo>
                      <a:pt x="163" y="98"/>
                    </a:lnTo>
                    <a:lnTo>
                      <a:pt x="158" y="100"/>
                    </a:lnTo>
                    <a:lnTo>
                      <a:pt x="153" y="103"/>
                    </a:lnTo>
                    <a:lnTo>
                      <a:pt x="148" y="105"/>
                    </a:lnTo>
                    <a:lnTo>
                      <a:pt x="143" y="107"/>
                    </a:lnTo>
                    <a:lnTo>
                      <a:pt x="137" y="110"/>
                    </a:lnTo>
                    <a:lnTo>
                      <a:pt x="133" y="113"/>
                    </a:lnTo>
                    <a:lnTo>
                      <a:pt x="127" y="115"/>
                    </a:lnTo>
                    <a:lnTo>
                      <a:pt x="122" y="118"/>
                    </a:lnTo>
                    <a:lnTo>
                      <a:pt x="127" y="118"/>
                    </a:lnTo>
                    <a:lnTo>
                      <a:pt x="132" y="117"/>
                    </a:lnTo>
                    <a:lnTo>
                      <a:pt x="137" y="115"/>
                    </a:lnTo>
                    <a:lnTo>
                      <a:pt x="143" y="114"/>
                    </a:lnTo>
                    <a:lnTo>
                      <a:pt x="148" y="112"/>
                    </a:lnTo>
                    <a:lnTo>
                      <a:pt x="153" y="111"/>
                    </a:lnTo>
                    <a:lnTo>
                      <a:pt x="159" y="108"/>
                    </a:lnTo>
                    <a:lnTo>
                      <a:pt x="164" y="107"/>
                    </a:lnTo>
                    <a:lnTo>
                      <a:pt x="163" y="113"/>
                    </a:lnTo>
                    <a:lnTo>
                      <a:pt x="163" y="118"/>
                    </a:lnTo>
                    <a:lnTo>
                      <a:pt x="162" y="123"/>
                    </a:lnTo>
                    <a:lnTo>
                      <a:pt x="162" y="129"/>
                    </a:lnTo>
                    <a:lnTo>
                      <a:pt x="157" y="132"/>
                    </a:lnTo>
                    <a:lnTo>
                      <a:pt x="151" y="134"/>
                    </a:lnTo>
                    <a:lnTo>
                      <a:pt x="147" y="136"/>
                    </a:lnTo>
                    <a:lnTo>
                      <a:pt x="141" y="140"/>
                    </a:lnTo>
                    <a:lnTo>
                      <a:pt x="136" y="142"/>
                    </a:lnTo>
                    <a:lnTo>
                      <a:pt x="130" y="144"/>
                    </a:lnTo>
                    <a:lnTo>
                      <a:pt x="126" y="147"/>
                    </a:lnTo>
                    <a:lnTo>
                      <a:pt x="120" y="150"/>
                    </a:lnTo>
                    <a:lnTo>
                      <a:pt x="100" y="157"/>
                    </a:lnTo>
                    <a:lnTo>
                      <a:pt x="86" y="163"/>
                    </a:lnTo>
                    <a:lnTo>
                      <a:pt x="73" y="167"/>
                    </a:lnTo>
                    <a:lnTo>
                      <a:pt x="64" y="171"/>
                    </a:lnTo>
                    <a:lnTo>
                      <a:pt x="57" y="173"/>
                    </a:lnTo>
                    <a:lnTo>
                      <a:pt x="52" y="175"/>
                    </a:lnTo>
                    <a:lnTo>
                      <a:pt x="50" y="176"/>
                    </a:lnTo>
                    <a:lnTo>
                      <a:pt x="47" y="176"/>
                    </a:lnTo>
                    <a:lnTo>
                      <a:pt x="49" y="178"/>
                    </a:lnTo>
                    <a:lnTo>
                      <a:pt x="50" y="178"/>
                    </a:lnTo>
                    <a:lnTo>
                      <a:pt x="50" y="179"/>
                    </a:lnTo>
                    <a:lnTo>
                      <a:pt x="51" y="180"/>
                    </a:lnTo>
                    <a:lnTo>
                      <a:pt x="65" y="178"/>
                    </a:lnTo>
                    <a:lnTo>
                      <a:pt x="79" y="173"/>
                    </a:lnTo>
                    <a:lnTo>
                      <a:pt x="92" y="168"/>
                    </a:lnTo>
                    <a:lnTo>
                      <a:pt x="105" y="163"/>
                    </a:lnTo>
                    <a:lnTo>
                      <a:pt x="119" y="157"/>
                    </a:lnTo>
                    <a:lnTo>
                      <a:pt x="133" y="151"/>
                    </a:lnTo>
                    <a:lnTo>
                      <a:pt x="145" y="145"/>
                    </a:lnTo>
                    <a:lnTo>
                      <a:pt x="159" y="141"/>
                    </a:lnTo>
                    <a:lnTo>
                      <a:pt x="158" y="147"/>
                    </a:lnTo>
                    <a:lnTo>
                      <a:pt x="158" y="152"/>
                    </a:lnTo>
                    <a:lnTo>
                      <a:pt x="158" y="158"/>
                    </a:lnTo>
                    <a:lnTo>
                      <a:pt x="157" y="164"/>
                    </a:lnTo>
                    <a:lnTo>
                      <a:pt x="153" y="166"/>
                    </a:lnTo>
                    <a:lnTo>
                      <a:pt x="148" y="168"/>
                    </a:lnTo>
                    <a:lnTo>
                      <a:pt x="140" y="172"/>
                    </a:lnTo>
                    <a:lnTo>
                      <a:pt x="128" y="178"/>
                    </a:lnTo>
                    <a:lnTo>
                      <a:pt x="113" y="183"/>
                    </a:lnTo>
                    <a:lnTo>
                      <a:pt x="96" y="191"/>
                    </a:lnTo>
                    <a:lnTo>
                      <a:pt x="75" y="201"/>
                    </a:lnTo>
                    <a:lnTo>
                      <a:pt x="50" y="212"/>
                    </a:lnTo>
                    <a:lnTo>
                      <a:pt x="35" y="217"/>
                    </a:lnTo>
                    <a:lnTo>
                      <a:pt x="23" y="221"/>
                    </a:lnTo>
                    <a:lnTo>
                      <a:pt x="15" y="224"/>
                    </a:lnTo>
                    <a:lnTo>
                      <a:pt x="9" y="225"/>
                    </a:lnTo>
                    <a:lnTo>
                      <a:pt x="6" y="226"/>
                    </a:lnTo>
                    <a:lnTo>
                      <a:pt x="4" y="227"/>
                    </a:lnTo>
                    <a:lnTo>
                      <a:pt x="3" y="227"/>
                    </a:lnTo>
                    <a:lnTo>
                      <a:pt x="1" y="22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3" name="Freeform 61"/>
              <p:cNvSpPr>
                <a:spLocks/>
              </p:cNvSpPr>
              <p:nvPr/>
            </p:nvSpPr>
            <p:spPr bwMode="auto">
              <a:xfrm>
                <a:off x="1339" y="3136"/>
                <a:ext cx="36" cy="93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5" y="143"/>
                  </a:cxn>
                  <a:cxn ang="0">
                    <a:pos x="7" y="101"/>
                  </a:cxn>
                  <a:cxn ang="0">
                    <a:pos x="8" y="60"/>
                  </a:cxn>
                  <a:cxn ang="0">
                    <a:pos x="8" y="19"/>
                  </a:cxn>
                  <a:cxn ang="0">
                    <a:pos x="20" y="16"/>
                  </a:cxn>
                  <a:cxn ang="0">
                    <a:pos x="31" y="12"/>
                  </a:cxn>
                  <a:cxn ang="0">
                    <a:pos x="41" y="9"/>
                  </a:cxn>
                  <a:cxn ang="0">
                    <a:pos x="50" y="7"/>
                  </a:cxn>
                  <a:cxn ang="0">
                    <a:pos x="58" y="4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0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60" y="160"/>
                  </a:cxn>
                  <a:cxn ang="0">
                    <a:pos x="58" y="161"/>
                  </a:cxn>
                  <a:cxn ang="0">
                    <a:pos x="56" y="163"/>
                  </a:cxn>
                  <a:cxn ang="0">
                    <a:pos x="52" y="164"/>
                  </a:cxn>
                  <a:cxn ang="0">
                    <a:pos x="47" y="167"/>
                  </a:cxn>
                  <a:cxn ang="0">
                    <a:pos x="41" y="169"/>
                  </a:cxn>
                  <a:cxn ang="0">
                    <a:pos x="31" y="174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5" y="143"/>
                    </a:lnTo>
                    <a:lnTo>
                      <a:pt x="7" y="101"/>
                    </a:lnTo>
                    <a:lnTo>
                      <a:pt x="8" y="60"/>
                    </a:lnTo>
                    <a:lnTo>
                      <a:pt x="8" y="19"/>
                    </a:lnTo>
                    <a:lnTo>
                      <a:pt x="20" y="16"/>
                    </a:lnTo>
                    <a:lnTo>
                      <a:pt x="31" y="12"/>
                    </a:lnTo>
                    <a:lnTo>
                      <a:pt x="41" y="9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0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60" y="160"/>
                    </a:lnTo>
                    <a:lnTo>
                      <a:pt x="58" y="161"/>
                    </a:lnTo>
                    <a:lnTo>
                      <a:pt x="56" y="163"/>
                    </a:lnTo>
                    <a:lnTo>
                      <a:pt x="52" y="164"/>
                    </a:lnTo>
                    <a:lnTo>
                      <a:pt x="47" y="167"/>
                    </a:lnTo>
                    <a:lnTo>
                      <a:pt x="41" y="169"/>
                    </a:lnTo>
                    <a:lnTo>
                      <a:pt x="31" y="174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4" name="Freeform 62"/>
              <p:cNvSpPr>
                <a:spLocks/>
              </p:cNvSpPr>
              <p:nvPr/>
            </p:nvSpPr>
            <p:spPr bwMode="auto">
              <a:xfrm>
                <a:off x="1374" y="3108"/>
                <a:ext cx="77" cy="105"/>
              </a:xfrm>
              <a:custGeom>
                <a:avLst/>
                <a:gdLst/>
                <a:ahLst/>
                <a:cxnLst>
                  <a:cxn ang="0">
                    <a:pos x="1" y="186"/>
                  </a:cxn>
                  <a:cxn ang="0">
                    <a:pos x="9" y="156"/>
                  </a:cxn>
                  <a:cxn ang="0">
                    <a:pos x="33" y="147"/>
                  </a:cxn>
                  <a:cxn ang="0">
                    <a:pos x="20" y="148"/>
                  </a:cxn>
                  <a:cxn ang="0">
                    <a:pos x="6" y="133"/>
                  </a:cxn>
                  <a:cxn ang="0">
                    <a:pos x="23" y="111"/>
                  </a:cxn>
                  <a:cxn ang="0">
                    <a:pos x="47" y="102"/>
                  </a:cxn>
                  <a:cxn ang="0">
                    <a:pos x="54" y="99"/>
                  </a:cxn>
                  <a:cxn ang="0">
                    <a:pos x="51" y="98"/>
                  </a:cxn>
                  <a:cxn ang="0">
                    <a:pos x="40" y="99"/>
                  </a:cxn>
                  <a:cxn ang="0">
                    <a:pos x="6" y="109"/>
                  </a:cxn>
                  <a:cxn ang="0">
                    <a:pos x="8" y="83"/>
                  </a:cxn>
                  <a:cxn ang="0">
                    <a:pos x="23" y="72"/>
                  </a:cxn>
                  <a:cxn ang="0">
                    <a:pos x="46" y="65"/>
                  </a:cxn>
                  <a:cxn ang="0">
                    <a:pos x="69" y="57"/>
                  </a:cxn>
                  <a:cxn ang="0">
                    <a:pos x="62" y="57"/>
                  </a:cxn>
                  <a:cxn ang="0">
                    <a:pos x="41" y="61"/>
                  </a:cxn>
                  <a:cxn ang="0">
                    <a:pos x="10" y="64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7" y="16"/>
                  </a:cxn>
                  <a:cxn ang="0">
                    <a:pos x="127" y="5"/>
                  </a:cxn>
                  <a:cxn ang="0">
                    <a:pos x="149" y="0"/>
                  </a:cxn>
                  <a:cxn ang="0">
                    <a:pos x="153" y="15"/>
                  </a:cxn>
                  <a:cxn ang="0">
                    <a:pos x="138" y="41"/>
                  </a:cxn>
                  <a:cxn ang="0">
                    <a:pos x="97" y="65"/>
                  </a:cxn>
                  <a:cxn ang="0">
                    <a:pos x="61" y="80"/>
                  </a:cxn>
                  <a:cxn ang="0">
                    <a:pos x="79" y="75"/>
                  </a:cxn>
                  <a:cxn ang="0">
                    <a:pos x="102" y="68"/>
                  </a:cxn>
                  <a:cxn ang="0">
                    <a:pos x="128" y="62"/>
                  </a:cxn>
                  <a:cxn ang="0">
                    <a:pos x="154" y="57"/>
                  </a:cxn>
                  <a:cxn ang="0">
                    <a:pos x="135" y="91"/>
                  </a:cxn>
                  <a:cxn ang="0">
                    <a:pos x="99" y="111"/>
                  </a:cxn>
                  <a:cxn ang="0">
                    <a:pos x="73" y="121"/>
                  </a:cxn>
                  <a:cxn ang="0">
                    <a:pos x="74" y="122"/>
                  </a:cxn>
                  <a:cxn ang="0">
                    <a:pos x="102" y="114"/>
                  </a:cxn>
                  <a:cxn ang="0">
                    <a:pos x="131" y="107"/>
                  </a:cxn>
                  <a:cxn ang="0">
                    <a:pos x="152" y="109"/>
                  </a:cxn>
                  <a:cxn ang="0">
                    <a:pos x="150" y="121"/>
                  </a:cxn>
                  <a:cxn ang="0">
                    <a:pos x="115" y="137"/>
                  </a:cxn>
                  <a:cxn ang="0">
                    <a:pos x="79" y="151"/>
                  </a:cxn>
                  <a:cxn ang="0">
                    <a:pos x="55" y="158"/>
                  </a:cxn>
                  <a:cxn ang="0">
                    <a:pos x="54" y="160"/>
                  </a:cxn>
                  <a:cxn ang="0">
                    <a:pos x="88" y="152"/>
                  </a:cxn>
                  <a:cxn ang="0">
                    <a:pos x="123" y="138"/>
                  </a:cxn>
                  <a:cxn ang="0">
                    <a:pos x="147" y="136"/>
                  </a:cxn>
                  <a:cxn ang="0">
                    <a:pos x="147" y="149"/>
                  </a:cxn>
                  <a:cxn ang="0">
                    <a:pos x="128" y="159"/>
                  </a:cxn>
                  <a:cxn ang="0">
                    <a:pos x="85" y="174"/>
                  </a:cxn>
                  <a:cxn ang="0">
                    <a:pos x="41" y="196"/>
                  </a:cxn>
                  <a:cxn ang="0">
                    <a:pos x="0" y="211"/>
                  </a:cxn>
                </a:cxnLst>
                <a:rect l="0" t="0" r="r" b="b"/>
                <a:pathLst>
                  <a:path w="154" h="211">
                    <a:moveTo>
                      <a:pt x="0" y="211"/>
                    </a:moveTo>
                    <a:lnTo>
                      <a:pt x="0" y="198"/>
                    </a:lnTo>
                    <a:lnTo>
                      <a:pt x="1" y="186"/>
                    </a:lnTo>
                    <a:lnTo>
                      <a:pt x="1" y="174"/>
                    </a:lnTo>
                    <a:lnTo>
                      <a:pt x="2" y="162"/>
                    </a:lnTo>
                    <a:lnTo>
                      <a:pt x="9" y="156"/>
                    </a:lnTo>
                    <a:lnTo>
                      <a:pt x="17" y="153"/>
                    </a:lnTo>
                    <a:lnTo>
                      <a:pt x="25" y="151"/>
                    </a:lnTo>
                    <a:lnTo>
                      <a:pt x="33" y="147"/>
                    </a:lnTo>
                    <a:lnTo>
                      <a:pt x="32" y="147"/>
                    </a:lnTo>
                    <a:lnTo>
                      <a:pt x="28" y="147"/>
                    </a:lnTo>
                    <a:lnTo>
                      <a:pt x="20" y="148"/>
                    </a:lnTo>
                    <a:lnTo>
                      <a:pt x="5" y="150"/>
                    </a:lnTo>
                    <a:lnTo>
                      <a:pt x="5" y="142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8" y="115"/>
                    </a:lnTo>
                    <a:lnTo>
                      <a:pt x="23" y="111"/>
                    </a:lnTo>
                    <a:lnTo>
                      <a:pt x="34" y="106"/>
                    </a:lnTo>
                    <a:lnTo>
                      <a:pt x="42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2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6" y="98"/>
                    </a:lnTo>
                    <a:lnTo>
                      <a:pt x="40" y="99"/>
                    </a:lnTo>
                    <a:lnTo>
                      <a:pt x="32" y="102"/>
                    </a:lnTo>
                    <a:lnTo>
                      <a:pt x="21" y="105"/>
                    </a:lnTo>
                    <a:lnTo>
                      <a:pt x="6" y="109"/>
                    </a:lnTo>
                    <a:lnTo>
                      <a:pt x="6" y="100"/>
                    </a:lnTo>
                    <a:lnTo>
                      <a:pt x="8" y="91"/>
                    </a:lnTo>
                    <a:lnTo>
                      <a:pt x="8" y="83"/>
                    </a:lnTo>
                    <a:lnTo>
                      <a:pt x="9" y="75"/>
                    </a:lnTo>
                    <a:lnTo>
                      <a:pt x="16" y="73"/>
                    </a:lnTo>
                    <a:lnTo>
                      <a:pt x="23" y="72"/>
                    </a:lnTo>
                    <a:lnTo>
                      <a:pt x="31" y="69"/>
                    </a:lnTo>
                    <a:lnTo>
                      <a:pt x="38" y="67"/>
                    </a:lnTo>
                    <a:lnTo>
                      <a:pt x="46" y="65"/>
                    </a:lnTo>
                    <a:lnTo>
                      <a:pt x="54" y="62"/>
                    </a:lnTo>
                    <a:lnTo>
                      <a:pt x="61" y="60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58" y="58"/>
                    </a:lnTo>
                    <a:lnTo>
                      <a:pt x="51" y="59"/>
                    </a:lnTo>
                    <a:lnTo>
                      <a:pt x="41" y="61"/>
                    </a:lnTo>
                    <a:lnTo>
                      <a:pt x="28" y="64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3"/>
                    </a:lnTo>
                    <a:lnTo>
                      <a:pt x="17" y="50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0" y="23"/>
                    </a:lnTo>
                    <a:lnTo>
                      <a:pt x="97" y="16"/>
                    </a:lnTo>
                    <a:lnTo>
                      <a:pt x="112" y="12"/>
                    </a:lnTo>
                    <a:lnTo>
                      <a:pt x="122" y="7"/>
                    </a:lnTo>
                    <a:lnTo>
                      <a:pt x="127" y="5"/>
                    </a:lnTo>
                    <a:lnTo>
                      <a:pt x="134" y="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0" y="5"/>
                    </a:lnTo>
                    <a:lnTo>
                      <a:pt x="152" y="11"/>
                    </a:lnTo>
                    <a:lnTo>
                      <a:pt x="153" y="15"/>
                    </a:lnTo>
                    <a:lnTo>
                      <a:pt x="154" y="21"/>
                    </a:lnTo>
                    <a:lnTo>
                      <a:pt x="147" y="31"/>
                    </a:lnTo>
                    <a:lnTo>
                      <a:pt x="138" y="41"/>
                    </a:lnTo>
                    <a:lnTo>
                      <a:pt x="125" y="50"/>
                    </a:lnTo>
                    <a:lnTo>
                      <a:pt x="111" y="57"/>
                    </a:lnTo>
                    <a:lnTo>
                      <a:pt x="97" y="65"/>
                    </a:lnTo>
                    <a:lnTo>
                      <a:pt x="84" y="70"/>
                    </a:lnTo>
                    <a:lnTo>
                      <a:pt x="71" y="75"/>
                    </a:lnTo>
                    <a:lnTo>
                      <a:pt x="61" y="80"/>
                    </a:lnTo>
                    <a:lnTo>
                      <a:pt x="66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3"/>
                    </a:lnTo>
                    <a:lnTo>
                      <a:pt x="94" y="70"/>
                    </a:lnTo>
                    <a:lnTo>
                      <a:pt x="102" y="68"/>
                    </a:lnTo>
                    <a:lnTo>
                      <a:pt x="111" y="67"/>
                    </a:lnTo>
                    <a:lnTo>
                      <a:pt x="119" y="65"/>
                    </a:lnTo>
                    <a:lnTo>
                      <a:pt x="128" y="62"/>
                    </a:lnTo>
                    <a:lnTo>
                      <a:pt x="137" y="61"/>
                    </a:lnTo>
                    <a:lnTo>
                      <a:pt x="146" y="59"/>
                    </a:lnTo>
                    <a:lnTo>
                      <a:pt x="154" y="57"/>
                    </a:lnTo>
                    <a:lnTo>
                      <a:pt x="150" y="70"/>
                    </a:lnTo>
                    <a:lnTo>
                      <a:pt x="143" y="82"/>
                    </a:lnTo>
                    <a:lnTo>
                      <a:pt x="135" y="91"/>
                    </a:lnTo>
                    <a:lnTo>
                      <a:pt x="124" y="99"/>
                    </a:lnTo>
                    <a:lnTo>
                      <a:pt x="112" y="105"/>
                    </a:lnTo>
                    <a:lnTo>
                      <a:pt x="99" y="111"/>
                    </a:lnTo>
                    <a:lnTo>
                      <a:pt x="86" y="117"/>
                    </a:lnTo>
                    <a:lnTo>
                      <a:pt x="72" y="121"/>
                    </a:lnTo>
                    <a:lnTo>
                      <a:pt x="73" y="121"/>
                    </a:lnTo>
                    <a:lnTo>
                      <a:pt x="73" y="121"/>
                    </a:lnTo>
                    <a:lnTo>
                      <a:pt x="73" y="122"/>
                    </a:lnTo>
                    <a:lnTo>
                      <a:pt x="74" y="122"/>
                    </a:lnTo>
                    <a:lnTo>
                      <a:pt x="84" y="120"/>
                    </a:lnTo>
                    <a:lnTo>
                      <a:pt x="94" y="117"/>
                    </a:lnTo>
                    <a:lnTo>
                      <a:pt x="102" y="114"/>
                    </a:lnTo>
                    <a:lnTo>
                      <a:pt x="111" y="112"/>
                    </a:lnTo>
                    <a:lnTo>
                      <a:pt x="120" y="110"/>
                    </a:lnTo>
                    <a:lnTo>
                      <a:pt x="131" y="107"/>
                    </a:lnTo>
                    <a:lnTo>
                      <a:pt x="141" y="106"/>
                    </a:lnTo>
                    <a:lnTo>
                      <a:pt x="152" y="105"/>
                    </a:lnTo>
                    <a:lnTo>
                      <a:pt x="152" y="109"/>
                    </a:lnTo>
                    <a:lnTo>
                      <a:pt x="152" y="113"/>
                    </a:lnTo>
                    <a:lnTo>
                      <a:pt x="150" y="117"/>
                    </a:lnTo>
                    <a:lnTo>
                      <a:pt x="150" y="121"/>
                    </a:lnTo>
                    <a:lnTo>
                      <a:pt x="139" y="127"/>
                    </a:lnTo>
                    <a:lnTo>
                      <a:pt x="127" y="133"/>
                    </a:lnTo>
                    <a:lnTo>
                      <a:pt x="115" y="137"/>
                    </a:lnTo>
                    <a:lnTo>
                      <a:pt x="103" y="143"/>
                    </a:lnTo>
                    <a:lnTo>
                      <a:pt x="92" y="148"/>
                    </a:lnTo>
                    <a:lnTo>
                      <a:pt x="79" y="151"/>
                    </a:lnTo>
                    <a:lnTo>
                      <a:pt x="67" y="155"/>
                    </a:lnTo>
                    <a:lnTo>
                      <a:pt x="56" y="158"/>
                    </a:lnTo>
                    <a:lnTo>
                      <a:pt x="55" y="158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54" y="160"/>
                    </a:lnTo>
                    <a:lnTo>
                      <a:pt x="65" y="159"/>
                    </a:lnTo>
                    <a:lnTo>
                      <a:pt x="77" y="156"/>
                    </a:lnTo>
                    <a:lnTo>
                      <a:pt x="88" y="152"/>
                    </a:lnTo>
                    <a:lnTo>
                      <a:pt x="100" y="147"/>
                    </a:lnTo>
                    <a:lnTo>
                      <a:pt x="111" y="142"/>
                    </a:lnTo>
                    <a:lnTo>
                      <a:pt x="123" y="138"/>
                    </a:lnTo>
                    <a:lnTo>
                      <a:pt x="134" y="135"/>
                    </a:lnTo>
                    <a:lnTo>
                      <a:pt x="146" y="134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4"/>
                    </a:lnTo>
                    <a:lnTo>
                      <a:pt x="147" y="149"/>
                    </a:lnTo>
                    <a:lnTo>
                      <a:pt x="142" y="152"/>
                    </a:lnTo>
                    <a:lnTo>
                      <a:pt x="137" y="155"/>
                    </a:lnTo>
                    <a:lnTo>
                      <a:pt x="128" y="159"/>
                    </a:lnTo>
                    <a:lnTo>
                      <a:pt x="115" y="165"/>
                    </a:lnTo>
                    <a:lnTo>
                      <a:pt x="100" y="168"/>
                    </a:lnTo>
                    <a:lnTo>
                      <a:pt x="85" y="174"/>
                    </a:lnTo>
                    <a:lnTo>
                      <a:pt x="70" y="181"/>
                    </a:lnTo>
                    <a:lnTo>
                      <a:pt x="56" y="188"/>
                    </a:lnTo>
                    <a:lnTo>
                      <a:pt x="41" y="196"/>
                    </a:lnTo>
                    <a:lnTo>
                      <a:pt x="27" y="202"/>
                    </a:lnTo>
                    <a:lnTo>
                      <a:pt x="13" y="20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5" name="Freeform 63"/>
              <p:cNvSpPr>
                <a:spLocks/>
              </p:cNvSpPr>
              <p:nvPr/>
            </p:nvSpPr>
            <p:spPr bwMode="auto">
              <a:xfrm>
                <a:off x="1245" y="3061"/>
                <a:ext cx="79" cy="112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9" y="175"/>
                  </a:cxn>
                  <a:cxn ang="0">
                    <a:pos x="80" y="169"/>
                  </a:cxn>
                  <a:cxn ang="0">
                    <a:pos x="60" y="173"/>
                  </a:cxn>
                  <a:cxn ang="0">
                    <a:pos x="23" y="183"/>
                  </a:cxn>
                  <a:cxn ang="0">
                    <a:pos x="5" y="142"/>
                  </a:cxn>
                  <a:cxn ang="0">
                    <a:pos x="18" y="91"/>
                  </a:cxn>
                  <a:cxn ang="0">
                    <a:pos x="38" y="85"/>
                  </a:cxn>
                  <a:cxn ang="0">
                    <a:pos x="45" y="83"/>
                  </a:cxn>
                  <a:cxn ang="0">
                    <a:pos x="48" y="79"/>
                  </a:cxn>
                  <a:cxn ang="0">
                    <a:pos x="42" y="77"/>
                  </a:cxn>
                  <a:cxn ang="0">
                    <a:pos x="25" y="81"/>
                  </a:cxn>
                  <a:cxn ang="0">
                    <a:pos x="10" y="85"/>
                  </a:cxn>
                  <a:cxn ang="0">
                    <a:pos x="5" y="69"/>
                  </a:cxn>
                  <a:cxn ang="0">
                    <a:pos x="28" y="48"/>
                  </a:cxn>
                  <a:cxn ang="0">
                    <a:pos x="84" y="24"/>
                  </a:cxn>
                  <a:cxn ang="0">
                    <a:pos x="141" y="3"/>
                  </a:cxn>
                  <a:cxn ang="0">
                    <a:pos x="157" y="26"/>
                  </a:cxn>
                  <a:cxn ang="0">
                    <a:pos x="149" y="61"/>
                  </a:cxn>
                  <a:cxn ang="0">
                    <a:pos x="128" y="70"/>
                  </a:cxn>
                  <a:cxn ang="0">
                    <a:pos x="106" y="76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7" y="75"/>
                  </a:cxn>
                  <a:cxn ang="0">
                    <a:pos x="146" y="70"/>
                  </a:cxn>
                  <a:cxn ang="0">
                    <a:pos x="154" y="76"/>
                  </a:cxn>
                  <a:cxn ang="0">
                    <a:pos x="136" y="110"/>
                  </a:cxn>
                  <a:cxn ang="0">
                    <a:pos x="95" y="127"/>
                  </a:cxn>
                  <a:cxn ang="0">
                    <a:pos x="53" y="140"/>
                  </a:cxn>
                  <a:cxn ang="0">
                    <a:pos x="42" y="148"/>
                  </a:cxn>
                  <a:cxn ang="0">
                    <a:pos x="56" y="146"/>
                  </a:cxn>
                  <a:cxn ang="0">
                    <a:pos x="95" y="130"/>
                  </a:cxn>
                  <a:cxn ang="0">
                    <a:pos x="135" y="117"/>
                  </a:cxn>
                  <a:cxn ang="0">
                    <a:pos x="148" y="140"/>
                  </a:cxn>
                  <a:cxn ang="0">
                    <a:pos x="133" y="155"/>
                  </a:cxn>
                  <a:cxn ang="0">
                    <a:pos x="133" y="158"/>
                  </a:cxn>
                  <a:cxn ang="0">
                    <a:pos x="143" y="158"/>
                  </a:cxn>
                  <a:cxn ang="0">
                    <a:pos x="144" y="170"/>
                  </a:cxn>
                  <a:cxn ang="0">
                    <a:pos x="124" y="189"/>
                  </a:cxn>
                  <a:cxn ang="0">
                    <a:pos x="71" y="206"/>
                  </a:cxn>
                  <a:cxn ang="0">
                    <a:pos x="18" y="220"/>
                  </a:cxn>
                </a:cxnLst>
                <a:rect l="0" t="0" r="r" b="b"/>
                <a:pathLst>
                  <a:path w="159" h="223">
                    <a:moveTo>
                      <a:pt x="0" y="223"/>
                    </a:moveTo>
                    <a:lnTo>
                      <a:pt x="0" y="216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2" y="198"/>
                    </a:lnTo>
                    <a:lnTo>
                      <a:pt x="11" y="195"/>
                    </a:lnTo>
                    <a:lnTo>
                      <a:pt x="22" y="191"/>
                    </a:lnTo>
                    <a:lnTo>
                      <a:pt x="34" y="189"/>
                    </a:lnTo>
                    <a:lnTo>
                      <a:pt x="45" y="187"/>
                    </a:lnTo>
                    <a:lnTo>
                      <a:pt x="57" y="183"/>
                    </a:lnTo>
                    <a:lnTo>
                      <a:pt x="68" y="180"/>
                    </a:lnTo>
                    <a:lnTo>
                      <a:pt x="79" y="175"/>
                    </a:lnTo>
                    <a:lnTo>
                      <a:pt x="88" y="169"/>
                    </a:lnTo>
                    <a:lnTo>
                      <a:pt x="87" y="168"/>
                    </a:lnTo>
                    <a:lnTo>
                      <a:pt x="80" y="169"/>
                    </a:lnTo>
                    <a:lnTo>
                      <a:pt x="73" y="170"/>
                    </a:lnTo>
                    <a:lnTo>
                      <a:pt x="67" y="172"/>
                    </a:lnTo>
                    <a:lnTo>
                      <a:pt x="60" y="173"/>
                    </a:lnTo>
                    <a:lnTo>
                      <a:pt x="51" y="176"/>
                    </a:lnTo>
                    <a:lnTo>
                      <a:pt x="40" y="178"/>
                    </a:lnTo>
                    <a:lnTo>
                      <a:pt x="23" y="183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5" y="142"/>
                    </a:lnTo>
                    <a:lnTo>
                      <a:pt x="5" y="119"/>
                    </a:lnTo>
                    <a:lnTo>
                      <a:pt x="6" y="94"/>
                    </a:lnTo>
                    <a:lnTo>
                      <a:pt x="18" y="91"/>
                    </a:lnTo>
                    <a:lnTo>
                      <a:pt x="27" y="89"/>
                    </a:lnTo>
                    <a:lnTo>
                      <a:pt x="34" y="86"/>
                    </a:lnTo>
                    <a:lnTo>
                      <a:pt x="38" y="85"/>
                    </a:lnTo>
                    <a:lnTo>
                      <a:pt x="42" y="84"/>
                    </a:lnTo>
                    <a:lnTo>
                      <a:pt x="44" y="83"/>
                    </a:lnTo>
                    <a:lnTo>
                      <a:pt x="45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36" y="78"/>
                    </a:lnTo>
                    <a:lnTo>
                      <a:pt x="30" y="79"/>
                    </a:lnTo>
                    <a:lnTo>
                      <a:pt x="25" y="81"/>
                    </a:lnTo>
                    <a:lnTo>
                      <a:pt x="20" y="82"/>
                    </a:lnTo>
                    <a:lnTo>
                      <a:pt x="14" y="83"/>
                    </a:lnTo>
                    <a:lnTo>
                      <a:pt x="10" y="85"/>
                    </a:lnTo>
                    <a:lnTo>
                      <a:pt x="5" y="86"/>
                    </a:lnTo>
                    <a:lnTo>
                      <a:pt x="5" y="77"/>
                    </a:lnTo>
                    <a:lnTo>
                      <a:pt x="5" y="69"/>
                    </a:lnTo>
                    <a:lnTo>
                      <a:pt x="6" y="61"/>
                    </a:lnTo>
                    <a:lnTo>
                      <a:pt x="10" y="55"/>
                    </a:lnTo>
                    <a:lnTo>
                      <a:pt x="28" y="48"/>
                    </a:lnTo>
                    <a:lnTo>
                      <a:pt x="46" y="41"/>
                    </a:lnTo>
                    <a:lnTo>
                      <a:pt x="65" y="32"/>
                    </a:lnTo>
                    <a:lnTo>
                      <a:pt x="84" y="24"/>
                    </a:lnTo>
                    <a:lnTo>
                      <a:pt x="103" y="16"/>
                    </a:lnTo>
                    <a:lnTo>
                      <a:pt x="122" y="9"/>
                    </a:lnTo>
                    <a:lnTo>
                      <a:pt x="141" y="3"/>
                    </a:lnTo>
                    <a:lnTo>
                      <a:pt x="159" y="0"/>
                    </a:lnTo>
                    <a:lnTo>
                      <a:pt x="158" y="13"/>
                    </a:lnTo>
                    <a:lnTo>
                      <a:pt x="157" y="26"/>
                    </a:lnTo>
                    <a:lnTo>
                      <a:pt x="155" y="40"/>
                    </a:lnTo>
                    <a:lnTo>
                      <a:pt x="154" y="54"/>
                    </a:lnTo>
                    <a:lnTo>
                      <a:pt x="149" y="61"/>
                    </a:lnTo>
                    <a:lnTo>
                      <a:pt x="143" y="64"/>
                    </a:lnTo>
                    <a:lnTo>
                      <a:pt x="136" y="68"/>
                    </a:lnTo>
                    <a:lnTo>
                      <a:pt x="128" y="70"/>
                    </a:lnTo>
                    <a:lnTo>
                      <a:pt x="119" y="71"/>
                    </a:lnTo>
                    <a:lnTo>
                      <a:pt x="112" y="74"/>
                    </a:lnTo>
                    <a:lnTo>
                      <a:pt x="106" y="76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6" y="79"/>
                    </a:lnTo>
                    <a:lnTo>
                      <a:pt x="121" y="77"/>
                    </a:lnTo>
                    <a:lnTo>
                      <a:pt x="127" y="75"/>
                    </a:lnTo>
                    <a:lnTo>
                      <a:pt x="133" y="72"/>
                    </a:lnTo>
                    <a:lnTo>
                      <a:pt x="140" y="71"/>
                    </a:lnTo>
                    <a:lnTo>
                      <a:pt x="146" y="70"/>
                    </a:lnTo>
                    <a:lnTo>
                      <a:pt x="152" y="70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2" y="85"/>
                    </a:lnTo>
                    <a:lnTo>
                      <a:pt x="150" y="104"/>
                    </a:lnTo>
                    <a:lnTo>
                      <a:pt x="136" y="110"/>
                    </a:lnTo>
                    <a:lnTo>
                      <a:pt x="122" y="117"/>
                    </a:lnTo>
                    <a:lnTo>
                      <a:pt x="109" y="122"/>
                    </a:lnTo>
                    <a:lnTo>
                      <a:pt x="95" y="127"/>
                    </a:lnTo>
                    <a:lnTo>
                      <a:pt x="80" y="131"/>
                    </a:lnTo>
                    <a:lnTo>
                      <a:pt x="66" y="136"/>
                    </a:lnTo>
                    <a:lnTo>
                      <a:pt x="53" y="140"/>
                    </a:lnTo>
                    <a:lnTo>
                      <a:pt x="41" y="147"/>
                    </a:lnTo>
                    <a:lnTo>
                      <a:pt x="42" y="147"/>
                    </a:lnTo>
                    <a:lnTo>
                      <a:pt x="42" y="148"/>
                    </a:lnTo>
                    <a:lnTo>
                      <a:pt x="42" y="150"/>
                    </a:lnTo>
                    <a:lnTo>
                      <a:pt x="43" y="151"/>
                    </a:lnTo>
                    <a:lnTo>
                      <a:pt x="56" y="146"/>
                    </a:lnTo>
                    <a:lnTo>
                      <a:pt x="68" y="140"/>
                    </a:lnTo>
                    <a:lnTo>
                      <a:pt x="82" y="135"/>
                    </a:lnTo>
                    <a:lnTo>
                      <a:pt x="95" y="130"/>
                    </a:lnTo>
                    <a:lnTo>
                      <a:pt x="109" y="124"/>
                    </a:lnTo>
                    <a:lnTo>
                      <a:pt x="122" y="121"/>
                    </a:lnTo>
                    <a:lnTo>
                      <a:pt x="135" y="117"/>
                    </a:lnTo>
                    <a:lnTo>
                      <a:pt x="149" y="116"/>
                    </a:lnTo>
                    <a:lnTo>
                      <a:pt x="149" y="131"/>
                    </a:lnTo>
                    <a:lnTo>
                      <a:pt x="148" y="140"/>
                    </a:lnTo>
                    <a:lnTo>
                      <a:pt x="143" y="148"/>
                    </a:lnTo>
                    <a:lnTo>
                      <a:pt x="132" y="155"/>
                    </a:lnTo>
                    <a:lnTo>
                      <a:pt x="133" y="155"/>
                    </a:lnTo>
                    <a:lnTo>
                      <a:pt x="133" y="157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3" y="158"/>
                    </a:lnTo>
                    <a:lnTo>
                      <a:pt x="147" y="159"/>
                    </a:lnTo>
                    <a:lnTo>
                      <a:pt x="146" y="165"/>
                    </a:lnTo>
                    <a:lnTo>
                      <a:pt x="144" y="170"/>
                    </a:lnTo>
                    <a:lnTo>
                      <a:pt x="142" y="176"/>
                    </a:lnTo>
                    <a:lnTo>
                      <a:pt x="141" y="183"/>
                    </a:lnTo>
                    <a:lnTo>
                      <a:pt x="124" y="189"/>
                    </a:lnTo>
                    <a:lnTo>
                      <a:pt x="106" y="195"/>
                    </a:lnTo>
                    <a:lnTo>
                      <a:pt x="89" y="200"/>
                    </a:lnTo>
                    <a:lnTo>
                      <a:pt x="71" y="206"/>
                    </a:lnTo>
                    <a:lnTo>
                      <a:pt x="53" y="212"/>
                    </a:lnTo>
                    <a:lnTo>
                      <a:pt x="36" y="216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6" name="Freeform 64"/>
              <p:cNvSpPr>
                <a:spLocks/>
              </p:cNvSpPr>
              <p:nvPr/>
            </p:nvSpPr>
            <p:spPr bwMode="auto">
              <a:xfrm>
                <a:off x="1161" y="3035"/>
                <a:ext cx="81" cy="131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5"/>
                  </a:cxn>
                  <a:cxn ang="0">
                    <a:pos x="119" y="236"/>
                  </a:cxn>
                  <a:cxn ang="0">
                    <a:pos x="76" y="207"/>
                  </a:cxn>
                  <a:cxn ang="0">
                    <a:pos x="30" y="176"/>
                  </a:cxn>
                  <a:cxn ang="0">
                    <a:pos x="8" y="158"/>
                  </a:cxn>
                  <a:cxn ang="0">
                    <a:pos x="9" y="121"/>
                  </a:cxn>
                  <a:cxn ang="0">
                    <a:pos x="30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2" y="145"/>
                  </a:cxn>
                  <a:cxn ang="0">
                    <a:pos x="45" y="130"/>
                  </a:cxn>
                  <a:cxn ang="0">
                    <a:pos x="7" y="101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6"/>
                  </a:cxn>
                  <a:cxn ang="0">
                    <a:pos x="80" y="104"/>
                  </a:cxn>
                  <a:cxn ang="0">
                    <a:pos x="58" y="91"/>
                  </a:cxn>
                  <a:cxn ang="0">
                    <a:pos x="39" y="81"/>
                  </a:cxn>
                  <a:cxn ang="0">
                    <a:pos x="22" y="63"/>
                  </a:cxn>
                  <a:cxn ang="0">
                    <a:pos x="0" y="31"/>
                  </a:cxn>
                  <a:cxn ang="0">
                    <a:pos x="12" y="35"/>
                  </a:cxn>
                  <a:cxn ang="0">
                    <a:pos x="26" y="44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6"/>
                  </a:cxn>
                  <a:cxn ang="0">
                    <a:pos x="11" y="26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3"/>
                  </a:cxn>
                  <a:cxn ang="0">
                    <a:pos x="100" y="63"/>
                  </a:cxn>
                  <a:cxn ang="0">
                    <a:pos x="126" y="82"/>
                  </a:cxn>
                  <a:cxn ang="0">
                    <a:pos x="152" y="100"/>
                  </a:cxn>
                  <a:cxn ang="0">
                    <a:pos x="164" y="134"/>
                  </a:cxn>
                  <a:cxn ang="0">
                    <a:pos x="161" y="167"/>
                  </a:cxn>
                  <a:cxn ang="0">
                    <a:pos x="160" y="168"/>
                  </a:cxn>
                  <a:cxn ang="0">
                    <a:pos x="141" y="157"/>
                  </a:cxn>
                  <a:cxn ang="0">
                    <a:pos x="113" y="142"/>
                  </a:cxn>
                  <a:cxn ang="0">
                    <a:pos x="100" y="139"/>
                  </a:cxn>
                  <a:cxn ang="0">
                    <a:pos x="100" y="143"/>
                  </a:cxn>
                  <a:cxn ang="0">
                    <a:pos x="123" y="156"/>
                  </a:cxn>
                  <a:cxn ang="0">
                    <a:pos x="147" y="168"/>
                  </a:cxn>
                  <a:cxn ang="0">
                    <a:pos x="163" y="200"/>
                  </a:cxn>
                  <a:cxn ang="0">
                    <a:pos x="160" y="233"/>
                  </a:cxn>
                  <a:cxn ang="0">
                    <a:pos x="159" y="234"/>
                  </a:cxn>
                  <a:cxn ang="0">
                    <a:pos x="142" y="224"/>
                  </a:cxn>
                  <a:cxn ang="0">
                    <a:pos x="115" y="206"/>
                  </a:cxn>
                  <a:cxn ang="0">
                    <a:pos x="90" y="194"/>
                  </a:cxn>
                  <a:cxn ang="0">
                    <a:pos x="109" y="213"/>
                  </a:cxn>
                  <a:cxn ang="0">
                    <a:pos x="142" y="234"/>
                  </a:cxn>
                  <a:cxn ang="0">
                    <a:pos x="159" y="251"/>
                  </a:cxn>
                  <a:cxn ang="0">
                    <a:pos x="158" y="262"/>
                  </a:cxn>
                  <a:cxn ang="0">
                    <a:pos x="156" y="263"/>
                  </a:cxn>
                </a:cxnLst>
                <a:rect l="0" t="0" r="r" b="b"/>
                <a:pathLst>
                  <a:path w="164" h="263">
                    <a:moveTo>
                      <a:pt x="156" y="262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4"/>
                    </a:lnTo>
                    <a:lnTo>
                      <a:pt x="136" y="249"/>
                    </a:lnTo>
                    <a:lnTo>
                      <a:pt x="130" y="245"/>
                    </a:lnTo>
                    <a:lnTo>
                      <a:pt x="125" y="242"/>
                    </a:lnTo>
                    <a:lnTo>
                      <a:pt x="121" y="239"/>
                    </a:lnTo>
                    <a:lnTo>
                      <a:pt x="119" y="236"/>
                    </a:lnTo>
                    <a:lnTo>
                      <a:pt x="106" y="228"/>
                    </a:lnTo>
                    <a:lnTo>
                      <a:pt x="91" y="219"/>
                    </a:lnTo>
                    <a:lnTo>
                      <a:pt x="76" y="207"/>
                    </a:lnTo>
                    <a:lnTo>
                      <a:pt x="60" y="196"/>
                    </a:lnTo>
                    <a:lnTo>
                      <a:pt x="45" y="186"/>
                    </a:lnTo>
                    <a:lnTo>
                      <a:pt x="30" y="176"/>
                    </a:lnTo>
                    <a:lnTo>
                      <a:pt x="18" y="169"/>
                    </a:lnTo>
                    <a:lnTo>
                      <a:pt x="7" y="166"/>
                    </a:lnTo>
                    <a:lnTo>
                      <a:pt x="8" y="158"/>
                    </a:lnTo>
                    <a:lnTo>
                      <a:pt x="8" y="150"/>
                    </a:lnTo>
                    <a:lnTo>
                      <a:pt x="8" y="139"/>
                    </a:lnTo>
                    <a:lnTo>
                      <a:pt x="9" y="121"/>
                    </a:lnTo>
                    <a:lnTo>
                      <a:pt x="15" y="122"/>
                    </a:lnTo>
                    <a:lnTo>
                      <a:pt x="22" y="126"/>
                    </a:lnTo>
                    <a:lnTo>
                      <a:pt x="30" y="129"/>
                    </a:lnTo>
                    <a:lnTo>
                      <a:pt x="41" y="135"/>
                    </a:lnTo>
                    <a:lnTo>
                      <a:pt x="50" y="141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9" y="154"/>
                    </a:lnTo>
                    <a:lnTo>
                      <a:pt x="79" y="153"/>
                    </a:lnTo>
                    <a:lnTo>
                      <a:pt x="80" y="152"/>
                    </a:lnTo>
                    <a:lnTo>
                      <a:pt x="77" y="150"/>
                    </a:lnTo>
                    <a:lnTo>
                      <a:pt x="75" y="149"/>
                    </a:lnTo>
                    <a:lnTo>
                      <a:pt x="72" y="145"/>
                    </a:lnTo>
                    <a:lnTo>
                      <a:pt x="66" y="142"/>
                    </a:lnTo>
                    <a:lnTo>
                      <a:pt x="58" y="137"/>
                    </a:lnTo>
                    <a:lnTo>
                      <a:pt x="45" y="130"/>
                    </a:lnTo>
                    <a:lnTo>
                      <a:pt x="29" y="121"/>
                    </a:lnTo>
                    <a:lnTo>
                      <a:pt x="8" y="108"/>
                    </a:lnTo>
                    <a:lnTo>
                      <a:pt x="7" y="101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2"/>
                    </a:lnTo>
                    <a:lnTo>
                      <a:pt x="21" y="85"/>
                    </a:lnTo>
                    <a:lnTo>
                      <a:pt x="31" y="90"/>
                    </a:lnTo>
                    <a:lnTo>
                      <a:pt x="41" y="94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1" y="105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0" y="104"/>
                    </a:lnTo>
                    <a:lnTo>
                      <a:pt x="73" y="99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8"/>
                    </a:lnTo>
                    <a:lnTo>
                      <a:pt x="45" y="85"/>
                    </a:lnTo>
                    <a:lnTo>
                      <a:pt x="39" y="81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2" y="63"/>
                    </a:lnTo>
                    <a:lnTo>
                      <a:pt x="13" y="52"/>
                    </a:lnTo>
                    <a:lnTo>
                      <a:pt x="4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1" y="46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3" y="41"/>
                    </a:lnTo>
                    <a:lnTo>
                      <a:pt x="28" y="38"/>
                    </a:lnTo>
                    <a:lnTo>
                      <a:pt x="23" y="36"/>
                    </a:lnTo>
                    <a:lnTo>
                      <a:pt x="19" y="32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6" y="23"/>
                    </a:lnTo>
                    <a:lnTo>
                      <a:pt x="1" y="20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5" y="24"/>
                    </a:lnTo>
                    <a:lnTo>
                      <a:pt x="58" y="33"/>
                    </a:lnTo>
                    <a:lnTo>
                      <a:pt x="71" y="43"/>
                    </a:lnTo>
                    <a:lnTo>
                      <a:pt x="82" y="51"/>
                    </a:lnTo>
                    <a:lnTo>
                      <a:pt x="91" y="58"/>
                    </a:lnTo>
                    <a:lnTo>
                      <a:pt x="100" y="63"/>
                    </a:lnTo>
                    <a:lnTo>
                      <a:pt x="109" y="69"/>
                    </a:lnTo>
                    <a:lnTo>
                      <a:pt x="118" y="75"/>
                    </a:lnTo>
                    <a:lnTo>
                      <a:pt x="126" y="82"/>
                    </a:lnTo>
                    <a:lnTo>
                      <a:pt x="135" y="88"/>
                    </a:lnTo>
                    <a:lnTo>
                      <a:pt x="143" y="93"/>
                    </a:lnTo>
                    <a:lnTo>
                      <a:pt x="152" y="100"/>
                    </a:lnTo>
                    <a:lnTo>
                      <a:pt x="160" y="106"/>
                    </a:lnTo>
                    <a:lnTo>
                      <a:pt x="163" y="116"/>
                    </a:lnTo>
                    <a:lnTo>
                      <a:pt x="164" y="134"/>
                    </a:lnTo>
                    <a:lnTo>
                      <a:pt x="163" y="151"/>
                    </a:lnTo>
                    <a:lnTo>
                      <a:pt x="163" y="166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7" y="166"/>
                    </a:lnTo>
                    <a:lnTo>
                      <a:pt x="150" y="161"/>
                    </a:lnTo>
                    <a:lnTo>
                      <a:pt x="141" y="157"/>
                    </a:lnTo>
                    <a:lnTo>
                      <a:pt x="132" y="151"/>
                    </a:lnTo>
                    <a:lnTo>
                      <a:pt x="122" y="146"/>
                    </a:lnTo>
                    <a:lnTo>
                      <a:pt x="113" y="142"/>
                    </a:lnTo>
                    <a:lnTo>
                      <a:pt x="105" y="138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100" y="143"/>
                    </a:lnTo>
                    <a:lnTo>
                      <a:pt x="107" y="146"/>
                    </a:lnTo>
                    <a:lnTo>
                      <a:pt x="115" y="151"/>
                    </a:lnTo>
                    <a:lnTo>
                      <a:pt x="123" y="156"/>
                    </a:lnTo>
                    <a:lnTo>
                      <a:pt x="132" y="160"/>
                    </a:lnTo>
                    <a:lnTo>
                      <a:pt x="138" y="164"/>
                    </a:lnTo>
                    <a:lnTo>
                      <a:pt x="147" y="168"/>
                    </a:lnTo>
                    <a:lnTo>
                      <a:pt x="155" y="173"/>
                    </a:lnTo>
                    <a:lnTo>
                      <a:pt x="163" y="177"/>
                    </a:lnTo>
                    <a:lnTo>
                      <a:pt x="163" y="200"/>
                    </a:lnTo>
                    <a:lnTo>
                      <a:pt x="163" y="214"/>
                    </a:lnTo>
                    <a:lnTo>
                      <a:pt x="161" y="224"/>
                    </a:lnTo>
                    <a:lnTo>
                      <a:pt x="160" y="233"/>
                    </a:lnTo>
                    <a:lnTo>
                      <a:pt x="160" y="234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9" y="235"/>
                    </a:lnTo>
                    <a:lnTo>
                      <a:pt x="151" y="229"/>
                    </a:lnTo>
                    <a:lnTo>
                      <a:pt x="142" y="224"/>
                    </a:lnTo>
                    <a:lnTo>
                      <a:pt x="133" y="218"/>
                    </a:lnTo>
                    <a:lnTo>
                      <a:pt x="125" y="212"/>
                    </a:lnTo>
                    <a:lnTo>
                      <a:pt x="115" y="206"/>
                    </a:lnTo>
                    <a:lnTo>
                      <a:pt x="106" y="200"/>
                    </a:lnTo>
                    <a:lnTo>
                      <a:pt x="98" y="197"/>
                    </a:lnTo>
                    <a:lnTo>
                      <a:pt x="90" y="194"/>
                    </a:lnTo>
                    <a:lnTo>
                      <a:pt x="94" y="199"/>
                    </a:lnTo>
                    <a:lnTo>
                      <a:pt x="99" y="206"/>
                    </a:lnTo>
                    <a:lnTo>
                      <a:pt x="109" y="213"/>
                    </a:lnTo>
                    <a:lnTo>
                      <a:pt x="120" y="220"/>
                    </a:lnTo>
                    <a:lnTo>
                      <a:pt x="130" y="227"/>
                    </a:lnTo>
                    <a:lnTo>
                      <a:pt x="142" y="234"/>
                    </a:lnTo>
                    <a:lnTo>
                      <a:pt x="151" y="240"/>
                    </a:lnTo>
                    <a:lnTo>
                      <a:pt x="159" y="244"/>
                    </a:lnTo>
                    <a:lnTo>
                      <a:pt x="159" y="251"/>
                    </a:lnTo>
                    <a:lnTo>
                      <a:pt x="159" y="256"/>
                    </a:lnTo>
                    <a:lnTo>
                      <a:pt x="159" y="259"/>
                    </a:lnTo>
                    <a:lnTo>
                      <a:pt x="158" y="262"/>
                    </a:lnTo>
                    <a:lnTo>
                      <a:pt x="157" y="263"/>
                    </a:lnTo>
                    <a:lnTo>
                      <a:pt x="156" y="263"/>
                    </a:lnTo>
                    <a:lnTo>
                      <a:pt x="156" y="263"/>
                    </a:lnTo>
                    <a:lnTo>
                      <a:pt x="156" y="26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7" name="Freeform 65"/>
              <p:cNvSpPr>
                <a:spLocks/>
              </p:cNvSpPr>
              <p:nvPr/>
            </p:nvSpPr>
            <p:spPr bwMode="auto">
              <a:xfrm>
                <a:off x="1321" y="3045"/>
                <a:ext cx="45" cy="105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2" y="163"/>
                  </a:cxn>
                  <a:cxn ang="0">
                    <a:pos x="5" y="117"/>
                  </a:cxn>
                  <a:cxn ang="0">
                    <a:pos x="9" y="71"/>
                  </a:cxn>
                  <a:cxn ang="0">
                    <a:pos x="15" y="26"/>
                  </a:cxn>
                  <a:cxn ang="0">
                    <a:pos x="36" y="18"/>
                  </a:cxn>
                  <a:cxn ang="0">
                    <a:pos x="54" y="11"/>
                  </a:cxn>
                  <a:cxn ang="0">
                    <a:pos x="65" y="6"/>
                  </a:cxn>
                  <a:cxn ang="0">
                    <a:pos x="74" y="4"/>
                  </a:cxn>
                  <a:cxn ang="0">
                    <a:pos x="79" y="2"/>
                  </a:cxn>
                  <a:cxn ang="0">
                    <a:pos x="84" y="1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2" y="43"/>
                  </a:cxn>
                  <a:cxn ang="0">
                    <a:pos x="78" y="89"/>
                  </a:cxn>
                  <a:cxn ang="0">
                    <a:pos x="74" y="137"/>
                  </a:cxn>
                  <a:cxn ang="0">
                    <a:pos x="71" y="183"/>
                  </a:cxn>
                  <a:cxn ang="0">
                    <a:pos x="49" y="191"/>
                  </a:cxn>
                  <a:cxn ang="0">
                    <a:pos x="33" y="198"/>
                  </a:cxn>
                  <a:cxn ang="0">
                    <a:pos x="21" y="202"/>
                  </a:cxn>
                  <a:cxn ang="0">
                    <a:pos x="13" y="205"/>
                  </a:cxn>
                  <a:cxn ang="0">
                    <a:pos x="8" y="207"/>
                  </a:cxn>
                  <a:cxn ang="0">
                    <a:pos x="4" y="208"/>
                  </a:cxn>
                  <a:cxn ang="0">
                    <a:pos x="2" y="209"/>
                  </a:cxn>
                  <a:cxn ang="0">
                    <a:pos x="0" y="209"/>
                  </a:cxn>
                </a:cxnLst>
                <a:rect l="0" t="0" r="r" b="b"/>
                <a:pathLst>
                  <a:path w="88" h="209">
                    <a:moveTo>
                      <a:pt x="0" y="209"/>
                    </a:moveTo>
                    <a:lnTo>
                      <a:pt x="2" y="163"/>
                    </a:lnTo>
                    <a:lnTo>
                      <a:pt x="5" y="117"/>
                    </a:lnTo>
                    <a:lnTo>
                      <a:pt x="9" y="71"/>
                    </a:lnTo>
                    <a:lnTo>
                      <a:pt x="15" y="26"/>
                    </a:lnTo>
                    <a:lnTo>
                      <a:pt x="36" y="18"/>
                    </a:lnTo>
                    <a:lnTo>
                      <a:pt x="54" y="11"/>
                    </a:lnTo>
                    <a:lnTo>
                      <a:pt x="65" y="6"/>
                    </a:lnTo>
                    <a:lnTo>
                      <a:pt x="74" y="4"/>
                    </a:lnTo>
                    <a:lnTo>
                      <a:pt x="79" y="2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2" y="43"/>
                    </a:lnTo>
                    <a:lnTo>
                      <a:pt x="78" y="89"/>
                    </a:lnTo>
                    <a:lnTo>
                      <a:pt x="74" y="137"/>
                    </a:lnTo>
                    <a:lnTo>
                      <a:pt x="71" y="183"/>
                    </a:lnTo>
                    <a:lnTo>
                      <a:pt x="49" y="191"/>
                    </a:lnTo>
                    <a:lnTo>
                      <a:pt x="33" y="198"/>
                    </a:lnTo>
                    <a:lnTo>
                      <a:pt x="21" y="202"/>
                    </a:lnTo>
                    <a:lnTo>
                      <a:pt x="13" y="205"/>
                    </a:lnTo>
                    <a:lnTo>
                      <a:pt x="8" y="207"/>
                    </a:lnTo>
                    <a:lnTo>
                      <a:pt x="4" y="208"/>
                    </a:lnTo>
                    <a:lnTo>
                      <a:pt x="2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8" name="Freeform 66"/>
              <p:cNvSpPr>
                <a:spLocks/>
              </p:cNvSpPr>
              <p:nvPr/>
            </p:nvSpPr>
            <p:spPr bwMode="auto">
              <a:xfrm>
                <a:off x="1362" y="3015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2" y="211"/>
                  </a:cxn>
                  <a:cxn ang="0">
                    <a:pos x="48" y="198"/>
                  </a:cxn>
                  <a:cxn ang="0">
                    <a:pos x="83" y="183"/>
                  </a:cxn>
                  <a:cxn ang="0">
                    <a:pos x="94" y="175"/>
                  </a:cxn>
                  <a:cxn ang="0">
                    <a:pos x="83" y="174"/>
                  </a:cxn>
                  <a:cxn ang="0">
                    <a:pos x="48" y="189"/>
                  </a:cxn>
                  <a:cxn ang="0">
                    <a:pos x="11" y="206"/>
                  </a:cxn>
                  <a:cxn ang="0">
                    <a:pos x="4" y="158"/>
                  </a:cxn>
                  <a:cxn ang="0">
                    <a:pos x="13" y="108"/>
                  </a:cxn>
                  <a:cxn ang="0">
                    <a:pos x="28" y="103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2" y="99"/>
                  </a:cxn>
                  <a:cxn ang="0">
                    <a:pos x="10" y="101"/>
                  </a:cxn>
                  <a:cxn ang="0">
                    <a:pos x="15" y="65"/>
                  </a:cxn>
                  <a:cxn ang="0">
                    <a:pos x="48" y="39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1"/>
                  </a:cxn>
                  <a:cxn ang="0">
                    <a:pos x="135" y="25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6"/>
                  </a:cxn>
                  <a:cxn ang="0">
                    <a:pos x="92" y="53"/>
                  </a:cxn>
                  <a:cxn ang="0">
                    <a:pos x="124" y="39"/>
                  </a:cxn>
                  <a:cxn ang="0">
                    <a:pos x="157" y="27"/>
                  </a:cxn>
                  <a:cxn ang="0">
                    <a:pos x="152" y="64"/>
                  </a:cxn>
                  <a:cxn ang="0">
                    <a:pos x="137" y="83"/>
                  </a:cxn>
                  <a:cxn ang="0">
                    <a:pos x="99" y="106"/>
                  </a:cxn>
                  <a:cxn ang="0">
                    <a:pos x="89" y="111"/>
                  </a:cxn>
                  <a:cxn ang="0">
                    <a:pos x="104" y="110"/>
                  </a:cxn>
                  <a:cxn ang="0">
                    <a:pos x="125" y="113"/>
                  </a:cxn>
                  <a:cxn ang="0">
                    <a:pos x="136" y="116"/>
                  </a:cxn>
                  <a:cxn ang="0">
                    <a:pos x="136" y="122"/>
                  </a:cxn>
                  <a:cxn ang="0">
                    <a:pos x="102" y="138"/>
                  </a:cxn>
                  <a:cxn ang="0">
                    <a:pos x="67" y="153"/>
                  </a:cxn>
                  <a:cxn ang="0">
                    <a:pos x="45" y="163"/>
                  </a:cxn>
                  <a:cxn ang="0">
                    <a:pos x="45" y="167"/>
                  </a:cxn>
                  <a:cxn ang="0">
                    <a:pos x="61" y="163"/>
                  </a:cxn>
                  <a:cxn ang="0">
                    <a:pos x="79" y="154"/>
                  </a:cxn>
                  <a:cxn ang="0">
                    <a:pos x="95" y="146"/>
                  </a:cxn>
                  <a:cxn ang="0">
                    <a:pos x="111" y="140"/>
                  </a:cxn>
                  <a:cxn ang="0">
                    <a:pos x="127" y="136"/>
                  </a:cxn>
                  <a:cxn ang="0">
                    <a:pos x="136" y="159"/>
                  </a:cxn>
                  <a:cxn ang="0">
                    <a:pos x="137" y="185"/>
                  </a:cxn>
                  <a:cxn ang="0">
                    <a:pos x="132" y="190"/>
                  </a:cxn>
                  <a:cxn ang="0">
                    <a:pos x="82" y="209"/>
                  </a:cxn>
                  <a:cxn ang="0">
                    <a:pos x="33" y="229"/>
                  </a:cxn>
                </a:cxnLst>
                <a:rect l="0" t="0" r="r" b="b"/>
                <a:pathLst>
                  <a:path w="157" h="239">
                    <a:moveTo>
                      <a:pt x="0" y="239"/>
                    </a:moveTo>
                    <a:lnTo>
                      <a:pt x="0" y="232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1" y="215"/>
                    </a:lnTo>
                    <a:lnTo>
                      <a:pt x="12" y="211"/>
                    </a:lnTo>
                    <a:lnTo>
                      <a:pt x="23" y="207"/>
                    </a:lnTo>
                    <a:lnTo>
                      <a:pt x="36" y="202"/>
                    </a:lnTo>
                    <a:lnTo>
                      <a:pt x="48" y="198"/>
                    </a:lnTo>
                    <a:lnTo>
                      <a:pt x="60" y="193"/>
                    </a:lnTo>
                    <a:lnTo>
                      <a:pt x="72" y="189"/>
                    </a:lnTo>
                    <a:lnTo>
                      <a:pt x="83" y="183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5"/>
                    </a:lnTo>
                    <a:lnTo>
                      <a:pt x="94" y="174"/>
                    </a:lnTo>
                    <a:lnTo>
                      <a:pt x="94" y="173"/>
                    </a:lnTo>
                    <a:lnTo>
                      <a:pt x="83" y="174"/>
                    </a:lnTo>
                    <a:lnTo>
                      <a:pt x="72" y="177"/>
                    </a:lnTo>
                    <a:lnTo>
                      <a:pt x="60" y="183"/>
                    </a:lnTo>
                    <a:lnTo>
                      <a:pt x="48" y="189"/>
                    </a:lnTo>
                    <a:lnTo>
                      <a:pt x="35" y="194"/>
                    </a:lnTo>
                    <a:lnTo>
                      <a:pt x="23" y="200"/>
                    </a:lnTo>
                    <a:lnTo>
                      <a:pt x="11" y="206"/>
                    </a:lnTo>
                    <a:lnTo>
                      <a:pt x="0" y="208"/>
                    </a:lnTo>
                    <a:lnTo>
                      <a:pt x="3" y="183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8"/>
                    </a:lnTo>
                    <a:lnTo>
                      <a:pt x="13" y="108"/>
                    </a:lnTo>
                    <a:lnTo>
                      <a:pt x="18" y="107"/>
                    </a:lnTo>
                    <a:lnTo>
                      <a:pt x="23" y="106"/>
                    </a:lnTo>
                    <a:lnTo>
                      <a:pt x="28" y="103"/>
                    </a:lnTo>
                    <a:lnTo>
                      <a:pt x="33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3" y="95"/>
                    </a:lnTo>
                    <a:lnTo>
                      <a:pt x="28" y="96"/>
                    </a:lnTo>
                    <a:lnTo>
                      <a:pt x="22" y="99"/>
                    </a:lnTo>
                    <a:lnTo>
                      <a:pt x="18" y="100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12" y="90"/>
                    </a:lnTo>
                    <a:lnTo>
                      <a:pt x="13" y="77"/>
                    </a:lnTo>
                    <a:lnTo>
                      <a:pt x="15" y="65"/>
                    </a:lnTo>
                    <a:lnTo>
                      <a:pt x="16" y="54"/>
                    </a:lnTo>
                    <a:lnTo>
                      <a:pt x="30" y="47"/>
                    </a:lnTo>
                    <a:lnTo>
                      <a:pt x="48" y="39"/>
                    </a:lnTo>
                    <a:lnTo>
                      <a:pt x="66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9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56" y="3"/>
                    </a:lnTo>
                    <a:lnTo>
                      <a:pt x="156" y="8"/>
                    </a:lnTo>
                    <a:lnTo>
                      <a:pt x="156" y="11"/>
                    </a:lnTo>
                    <a:lnTo>
                      <a:pt x="156" y="16"/>
                    </a:lnTo>
                    <a:lnTo>
                      <a:pt x="145" y="20"/>
                    </a:lnTo>
                    <a:lnTo>
                      <a:pt x="135" y="25"/>
                    </a:lnTo>
                    <a:lnTo>
                      <a:pt x="125" y="30"/>
                    </a:lnTo>
                    <a:lnTo>
                      <a:pt x="114" y="33"/>
                    </a:lnTo>
                    <a:lnTo>
                      <a:pt x="104" y="38"/>
                    </a:lnTo>
                    <a:lnTo>
                      <a:pt x="94" y="42"/>
                    </a:lnTo>
                    <a:lnTo>
                      <a:pt x="83" y="47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6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2" y="53"/>
                    </a:lnTo>
                    <a:lnTo>
                      <a:pt x="103" y="49"/>
                    </a:lnTo>
                    <a:lnTo>
                      <a:pt x="113" y="45"/>
                    </a:lnTo>
                    <a:lnTo>
                      <a:pt x="124" y="39"/>
                    </a:lnTo>
                    <a:lnTo>
                      <a:pt x="134" y="34"/>
                    </a:lnTo>
                    <a:lnTo>
                      <a:pt x="145" y="31"/>
                    </a:lnTo>
                    <a:lnTo>
                      <a:pt x="157" y="27"/>
                    </a:lnTo>
                    <a:lnTo>
                      <a:pt x="155" y="43"/>
                    </a:lnTo>
                    <a:lnTo>
                      <a:pt x="153" y="55"/>
                    </a:lnTo>
                    <a:lnTo>
                      <a:pt x="152" y="64"/>
                    </a:lnTo>
                    <a:lnTo>
                      <a:pt x="149" y="71"/>
                    </a:lnTo>
                    <a:lnTo>
                      <a:pt x="144" y="77"/>
                    </a:lnTo>
                    <a:lnTo>
                      <a:pt x="137" y="83"/>
                    </a:lnTo>
                    <a:lnTo>
                      <a:pt x="127" y="90"/>
                    </a:lnTo>
                    <a:lnTo>
                      <a:pt x="113" y="99"/>
                    </a:lnTo>
                    <a:lnTo>
                      <a:pt x="99" y="106"/>
                    </a:lnTo>
                    <a:lnTo>
                      <a:pt x="92" y="109"/>
                    </a:lnTo>
                    <a:lnTo>
                      <a:pt x="89" y="110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7" y="111"/>
                    </a:lnTo>
                    <a:lnTo>
                      <a:pt x="104" y="110"/>
                    </a:lnTo>
                    <a:lnTo>
                      <a:pt x="112" y="109"/>
                    </a:lnTo>
                    <a:lnTo>
                      <a:pt x="120" y="111"/>
                    </a:lnTo>
                    <a:lnTo>
                      <a:pt x="125" y="113"/>
                    </a:lnTo>
                    <a:lnTo>
                      <a:pt x="129" y="114"/>
                    </a:lnTo>
                    <a:lnTo>
                      <a:pt x="137" y="115"/>
                    </a:lnTo>
                    <a:lnTo>
                      <a:pt x="136" y="116"/>
                    </a:lnTo>
                    <a:lnTo>
                      <a:pt x="136" y="118"/>
                    </a:lnTo>
                    <a:lnTo>
                      <a:pt x="136" y="119"/>
                    </a:lnTo>
                    <a:lnTo>
                      <a:pt x="136" y="122"/>
                    </a:lnTo>
                    <a:lnTo>
                      <a:pt x="125" y="128"/>
                    </a:lnTo>
                    <a:lnTo>
                      <a:pt x="113" y="133"/>
                    </a:lnTo>
                    <a:lnTo>
                      <a:pt x="102" y="138"/>
                    </a:lnTo>
                    <a:lnTo>
                      <a:pt x="90" y="144"/>
                    </a:lnTo>
                    <a:lnTo>
                      <a:pt x="79" y="148"/>
                    </a:lnTo>
                    <a:lnTo>
                      <a:pt x="67" y="153"/>
                    </a:lnTo>
                    <a:lnTo>
                      <a:pt x="57" y="158"/>
                    </a:lnTo>
                    <a:lnTo>
                      <a:pt x="45" y="162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6"/>
                    </a:lnTo>
                    <a:lnTo>
                      <a:pt x="45" y="167"/>
                    </a:lnTo>
                    <a:lnTo>
                      <a:pt x="50" y="167"/>
                    </a:lnTo>
                    <a:lnTo>
                      <a:pt x="56" y="164"/>
                    </a:lnTo>
                    <a:lnTo>
                      <a:pt x="61" y="163"/>
                    </a:lnTo>
                    <a:lnTo>
                      <a:pt x="67" y="161"/>
                    </a:lnTo>
                    <a:lnTo>
                      <a:pt x="73" y="158"/>
                    </a:lnTo>
                    <a:lnTo>
                      <a:pt x="79" y="154"/>
                    </a:lnTo>
                    <a:lnTo>
                      <a:pt x="84" y="152"/>
                    </a:lnTo>
                    <a:lnTo>
                      <a:pt x="89" y="148"/>
                    </a:lnTo>
                    <a:lnTo>
                      <a:pt x="95" y="146"/>
                    </a:lnTo>
                    <a:lnTo>
                      <a:pt x="101" y="145"/>
                    </a:lnTo>
                    <a:lnTo>
                      <a:pt x="106" y="143"/>
                    </a:lnTo>
                    <a:lnTo>
                      <a:pt x="111" y="140"/>
                    </a:lnTo>
                    <a:lnTo>
                      <a:pt x="117" y="139"/>
                    </a:lnTo>
                    <a:lnTo>
                      <a:pt x="122" y="137"/>
                    </a:lnTo>
                    <a:lnTo>
                      <a:pt x="127" y="136"/>
                    </a:lnTo>
                    <a:lnTo>
                      <a:pt x="133" y="133"/>
                    </a:lnTo>
                    <a:lnTo>
                      <a:pt x="135" y="146"/>
                    </a:lnTo>
                    <a:lnTo>
                      <a:pt x="136" y="159"/>
                    </a:lnTo>
                    <a:lnTo>
                      <a:pt x="139" y="171"/>
                    </a:lnTo>
                    <a:lnTo>
                      <a:pt x="140" y="184"/>
                    </a:lnTo>
                    <a:lnTo>
                      <a:pt x="137" y="185"/>
                    </a:lnTo>
                    <a:lnTo>
                      <a:pt x="135" y="186"/>
                    </a:lnTo>
                    <a:lnTo>
                      <a:pt x="134" y="189"/>
                    </a:lnTo>
                    <a:lnTo>
                      <a:pt x="132" y="190"/>
                    </a:lnTo>
                    <a:lnTo>
                      <a:pt x="115" y="196"/>
                    </a:lnTo>
                    <a:lnTo>
                      <a:pt x="98" y="202"/>
                    </a:lnTo>
                    <a:lnTo>
                      <a:pt x="82" y="209"/>
                    </a:lnTo>
                    <a:lnTo>
                      <a:pt x="66" y="216"/>
                    </a:lnTo>
                    <a:lnTo>
                      <a:pt x="49" y="223"/>
                    </a:lnTo>
                    <a:lnTo>
                      <a:pt x="33" y="229"/>
                    </a:lnTo>
                    <a:lnTo>
                      <a:pt x="16" y="235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59" name="Freeform 67"/>
              <p:cNvSpPr>
                <a:spLocks/>
              </p:cNvSpPr>
              <p:nvPr/>
            </p:nvSpPr>
            <p:spPr bwMode="auto">
              <a:xfrm>
                <a:off x="1435" y="3103"/>
                <a:ext cx="8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6" y="7"/>
                  </a:cxn>
                  <a:cxn ang="0">
                    <a:pos x="3" y="7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0" name="Freeform 68"/>
              <p:cNvSpPr>
                <a:spLocks/>
              </p:cNvSpPr>
              <p:nvPr/>
            </p:nvSpPr>
            <p:spPr bwMode="auto">
              <a:xfrm>
                <a:off x="1165" y="3025"/>
                <a:ext cx="92" cy="60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9"/>
                  </a:cxn>
                  <a:cxn ang="0">
                    <a:pos x="79" y="65"/>
                  </a:cxn>
                  <a:cxn ang="0">
                    <a:pos x="59" y="52"/>
                  </a:cxn>
                  <a:cxn ang="0">
                    <a:pos x="39" y="40"/>
                  </a:cxn>
                  <a:cxn ang="0">
                    <a:pos x="20" y="2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43" y="13"/>
                  </a:cxn>
                  <a:cxn ang="0">
                    <a:pos x="63" y="26"/>
                  </a:cxn>
                  <a:cxn ang="0">
                    <a:pos x="83" y="37"/>
                  </a:cxn>
                  <a:cxn ang="0">
                    <a:pos x="104" y="50"/>
                  </a:cxn>
                  <a:cxn ang="0">
                    <a:pos x="124" y="63"/>
                  </a:cxn>
                  <a:cxn ang="0">
                    <a:pos x="144" y="75"/>
                  </a:cxn>
                  <a:cxn ang="0">
                    <a:pos x="165" y="90"/>
                  </a:cxn>
                  <a:cxn ang="0">
                    <a:pos x="185" y="106"/>
                  </a:cxn>
                  <a:cxn ang="0">
                    <a:pos x="186" y="108"/>
                  </a:cxn>
                  <a:cxn ang="0">
                    <a:pos x="186" y="109"/>
                  </a:cxn>
                  <a:cxn ang="0">
                    <a:pos x="186" y="111"/>
                  </a:cxn>
                  <a:cxn ang="0">
                    <a:pos x="186" y="112"/>
                  </a:cxn>
                  <a:cxn ang="0">
                    <a:pos x="180" y="116"/>
                  </a:cxn>
                  <a:cxn ang="0">
                    <a:pos x="172" y="117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9"/>
                    </a:lnTo>
                    <a:lnTo>
                      <a:pt x="79" y="65"/>
                    </a:lnTo>
                    <a:lnTo>
                      <a:pt x="59" y="52"/>
                    </a:lnTo>
                    <a:lnTo>
                      <a:pt x="39" y="40"/>
                    </a:lnTo>
                    <a:lnTo>
                      <a:pt x="20" y="2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43" y="13"/>
                    </a:lnTo>
                    <a:lnTo>
                      <a:pt x="63" y="26"/>
                    </a:lnTo>
                    <a:lnTo>
                      <a:pt x="83" y="37"/>
                    </a:lnTo>
                    <a:lnTo>
                      <a:pt x="104" y="50"/>
                    </a:lnTo>
                    <a:lnTo>
                      <a:pt x="124" y="63"/>
                    </a:lnTo>
                    <a:lnTo>
                      <a:pt x="144" y="75"/>
                    </a:lnTo>
                    <a:lnTo>
                      <a:pt x="165" y="90"/>
                    </a:lnTo>
                    <a:lnTo>
                      <a:pt x="185" y="106"/>
                    </a:lnTo>
                    <a:lnTo>
                      <a:pt x="186" y="108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2"/>
                    </a:lnTo>
                    <a:lnTo>
                      <a:pt x="180" y="116"/>
                    </a:lnTo>
                    <a:lnTo>
                      <a:pt x="172" y="117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1" name="Freeform 69"/>
              <p:cNvSpPr>
                <a:spLocks/>
              </p:cNvSpPr>
              <p:nvPr/>
            </p:nvSpPr>
            <p:spPr bwMode="auto">
              <a:xfrm>
                <a:off x="1267" y="2978"/>
                <a:ext cx="80" cy="98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6"/>
                  </a:cxn>
                  <a:cxn ang="0">
                    <a:pos x="42" y="79"/>
                  </a:cxn>
                  <a:cxn ang="0">
                    <a:pos x="52" y="75"/>
                  </a:cxn>
                  <a:cxn ang="0">
                    <a:pos x="55" y="71"/>
                  </a:cxn>
                  <a:cxn ang="0">
                    <a:pos x="49" y="70"/>
                  </a:cxn>
                  <a:cxn ang="0">
                    <a:pos x="36" y="74"/>
                  </a:cxn>
                  <a:cxn ang="0">
                    <a:pos x="23" y="77"/>
                  </a:cxn>
                  <a:cxn ang="0">
                    <a:pos x="12" y="81"/>
                  </a:cxn>
                  <a:cxn ang="0">
                    <a:pos x="7" y="72"/>
                  </a:cxn>
                  <a:cxn ang="0">
                    <a:pos x="9" y="53"/>
                  </a:cxn>
                  <a:cxn ang="0">
                    <a:pos x="25" y="37"/>
                  </a:cxn>
                  <a:cxn ang="0">
                    <a:pos x="62" y="24"/>
                  </a:cxn>
                  <a:cxn ang="0">
                    <a:pos x="102" y="14"/>
                  </a:cxn>
                  <a:cxn ang="0">
                    <a:pos x="141" y="5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8" y="15"/>
                  </a:cxn>
                  <a:cxn ang="0">
                    <a:pos x="128" y="23"/>
                  </a:cxn>
                  <a:cxn ang="0">
                    <a:pos x="108" y="31"/>
                  </a:cxn>
                  <a:cxn ang="0">
                    <a:pos x="89" y="38"/>
                  </a:cxn>
                  <a:cxn ang="0">
                    <a:pos x="80" y="41"/>
                  </a:cxn>
                  <a:cxn ang="0">
                    <a:pos x="78" y="45"/>
                  </a:cxn>
                  <a:cxn ang="0">
                    <a:pos x="92" y="43"/>
                  </a:cxn>
                  <a:cxn ang="0">
                    <a:pos x="119" y="34"/>
                  </a:cxn>
                  <a:cxn ang="0">
                    <a:pos x="141" y="28"/>
                  </a:cxn>
                  <a:cxn ang="0">
                    <a:pos x="157" y="23"/>
                  </a:cxn>
                  <a:cxn ang="0">
                    <a:pos x="159" y="30"/>
                  </a:cxn>
                  <a:cxn ang="0">
                    <a:pos x="157" y="46"/>
                  </a:cxn>
                  <a:cxn ang="0">
                    <a:pos x="148" y="56"/>
                  </a:cxn>
                  <a:cxn ang="0">
                    <a:pos x="128" y="63"/>
                  </a:cxn>
                  <a:cxn ang="0">
                    <a:pos x="107" y="71"/>
                  </a:cxn>
                  <a:cxn ang="0">
                    <a:pos x="95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1" y="74"/>
                  </a:cxn>
                  <a:cxn ang="0">
                    <a:pos x="149" y="67"/>
                  </a:cxn>
                  <a:cxn ang="0">
                    <a:pos x="157" y="70"/>
                  </a:cxn>
                  <a:cxn ang="0">
                    <a:pos x="157" y="82"/>
                  </a:cxn>
                  <a:cxn ang="0">
                    <a:pos x="145" y="92"/>
                  </a:cxn>
                  <a:cxn ang="0">
                    <a:pos x="125" y="100"/>
                  </a:cxn>
                  <a:cxn ang="0">
                    <a:pos x="105" y="108"/>
                  </a:cxn>
                  <a:cxn ang="0">
                    <a:pos x="84" y="114"/>
                  </a:cxn>
                  <a:cxn ang="0">
                    <a:pos x="70" y="119"/>
                  </a:cxn>
                  <a:cxn ang="0">
                    <a:pos x="66" y="123"/>
                  </a:cxn>
                  <a:cxn ang="0">
                    <a:pos x="68" y="126"/>
                  </a:cxn>
                  <a:cxn ang="0">
                    <a:pos x="90" y="119"/>
                  </a:cxn>
                  <a:cxn ang="0">
                    <a:pos x="121" y="109"/>
                  </a:cxn>
                  <a:cxn ang="0">
                    <a:pos x="148" y="101"/>
                  </a:cxn>
                  <a:cxn ang="0">
                    <a:pos x="154" y="111"/>
                  </a:cxn>
                  <a:cxn ang="0">
                    <a:pos x="152" y="131"/>
                  </a:cxn>
                  <a:cxn ang="0">
                    <a:pos x="133" y="149"/>
                  </a:cxn>
                  <a:cxn ang="0">
                    <a:pos x="95" y="164"/>
                  </a:cxn>
                  <a:cxn ang="0">
                    <a:pos x="57" y="177"/>
                  </a:cxn>
                  <a:cxn ang="0">
                    <a:pos x="19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3"/>
                    </a:lnTo>
                    <a:lnTo>
                      <a:pt x="5" y="116"/>
                    </a:lnTo>
                    <a:lnTo>
                      <a:pt x="7" y="91"/>
                    </a:lnTo>
                    <a:lnTo>
                      <a:pt x="22" y="86"/>
                    </a:lnTo>
                    <a:lnTo>
                      <a:pt x="34" y="82"/>
                    </a:lnTo>
                    <a:lnTo>
                      <a:pt x="42" y="79"/>
                    </a:lnTo>
                    <a:lnTo>
                      <a:pt x="49" y="77"/>
                    </a:lnTo>
                    <a:lnTo>
                      <a:pt x="52" y="75"/>
                    </a:lnTo>
                    <a:lnTo>
                      <a:pt x="54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49" y="70"/>
                    </a:lnTo>
                    <a:lnTo>
                      <a:pt x="42" y="71"/>
                    </a:lnTo>
                    <a:lnTo>
                      <a:pt x="36" y="74"/>
                    </a:lnTo>
                    <a:lnTo>
                      <a:pt x="29" y="75"/>
                    </a:lnTo>
                    <a:lnTo>
                      <a:pt x="23" y="77"/>
                    </a:lnTo>
                    <a:lnTo>
                      <a:pt x="17" y="79"/>
                    </a:lnTo>
                    <a:lnTo>
                      <a:pt x="12" y="81"/>
                    </a:lnTo>
                    <a:lnTo>
                      <a:pt x="6" y="82"/>
                    </a:lnTo>
                    <a:lnTo>
                      <a:pt x="7" y="72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1" y="44"/>
                    </a:lnTo>
                    <a:lnTo>
                      <a:pt x="25" y="37"/>
                    </a:lnTo>
                    <a:lnTo>
                      <a:pt x="43" y="30"/>
                    </a:lnTo>
                    <a:lnTo>
                      <a:pt x="62" y="24"/>
                    </a:lnTo>
                    <a:lnTo>
                      <a:pt x="82" y="18"/>
                    </a:lnTo>
                    <a:lnTo>
                      <a:pt x="102" y="14"/>
                    </a:lnTo>
                    <a:lnTo>
                      <a:pt x="121" y="9"/>
                    </a:lnTo>
                    <a:lnTo>
                      <a:pt x="141" y="5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8" y="15"/>
                    </a:lnTo>
                    <a:lnTo>
                      <a:pt x="138" y="19"/>
                    </a:lnTo>
                    <a:lnTo>
                      <a:pt x="128" y="23"/>
                    </a:lnTo>
                    <a:lnTo>
                      <a:pt x="119" y="28"/>
                    </a:lnTo>
                    <a:lnTo>
                      <a:pt x="108" y="31"/>
                    </a:lnTo>
                    <a:lnTo>
                      <a:pt x="99" y="34"/>
                    </a:lnTo>
                    <a:lnTo>
                      <a:pt x="89" y="38"/>
                    </a:lnTo>
                    <a:lnTo>
                      <a:pt x="80" y="40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3"/>
                    </a:lnTo>
                    <a:lnTo>
                      <a:pt x="106" y="38"/>
                    </a:lnTo>
                    <a:lnTo>
                      <a:pt x="119" y="34"/>
                    </a:lnTo>
                    <a:lnTo>
                      <a:pt x="130" y="30"/>
                    </a:lnTo>
                    <a:lnTo>
                      <a:pt x="141" y="28"/>
                    </a:lnTo>
                    <a:lnTo>
                      <a:pt x="150" y="24"/>
                    </a:lnTo>
                    <a:lnTo>
                      <a:pt x="157" y="23"/>
                    </a:lnTo>
                    <a:lnTo>
                      <a:pt x="160" y="22"/>
                    </a:lnTo>
                    <a:lnTo>
                      <a:pt x="159" y="30"/>
                    </a:lnTo>
                    <a:lnTo>
                      <a:pt x="158" y="38"/>
                    </a:lnTo>
                    <a:lnTo>
                      <a:pt x="157" y="46"/>
                    </a:lnTo>
                    <a:lnTo>
                      <a:pt x="156" y="54"/>
                    </a:lnTo>
                    <a:lnTo>
                      <a:pt x="148" y="56"/>
                    </a:lnTo>
                    <a:lnTo>
                      <a:pt x="138" y="60"/>
                    </a:lnTo>
                    <a:lnTo>
                      <a:pt x="128" y="63"/>
                    </a:lnTo>
                    <a:lnTo>
                      <a:pt x="116" y="67"/>
                    </a:lnTo>
                    <a:lnTo>
                      <a:pt x="107" y="71"/>
                    </a:lnTo>
                    <a:lnTo>
                      <a:pt x="99" y="75"/>
                    </a:lnTo>
                    <a:lnTo>
                      <a:pt x="95" y="79"/>
                    </a:lnTo>
                    <a:lnTo>
                      <a:pt x="93" y="84"/>
                    </a:lnTo>
                    <a:lnTo>
                      <a:pt x="100" y="83"/>
                    </a:lnTo>
                    <a:lnTo>
                      <a:pt x="107" y="82"/>
                    </a:lnTo>
                    <a:lnTo>
                      <a:pt x="115" y="79"/>
                    </a:lnTo>
                    <a:lnTo>
                      <a:pt x="123" y="76"/>
                    </a:lnTo>
                    <a:lnTo>
                      <a:pt x="131" y="74"/>
                    </a:lnTo>
                    <a:lnTo>
                      <a:pt x="141" y="70"/>
                    </a:lnTo>
                    <a:lnTo>
                      <a:pt x="149" y="67"/>
                    </a:lnTo>
                    <a:lnTo>
                      <a:pt x="157" y="64"/>
                    </a:lnTo>
                    <a:lnTo>
                      <a:pt x="157" y="70"/>
                    </a:lnTo>
                    <a:lnTo>
                      <a:pt x="157" y="76"/>
                    </a:lnTo>
                    <a:lnTo>
                      <a:pt x="157" y="82"/>
                    </a:lnTo>
                    <a:lnTo>
                      <a:pt x="156" y="87"/>
                    </a:lnTo>
                    <a:lnTo>
                      <a:pt x="145" y="92"/>
                    </a:lnTo>
                    <a:lnTo>
                      <a:pt x="135" y="96"/>
                    </a:lnTo>
                    <a:lnTo>
                      <a:pt x="125" y="100"/>
                    </a:lnTo>
                    <a:lnTo>
                      <a:pt x="115" y="104"/>
                    </a:lnTo>
                    <a:lnTo>
                      <a:pt x="105" y="108"/>
                    </a:lnTo>
                    <a:lnTo>
                      <a:pt x="95" y="111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9"/>
                    </a:lnTo>
                    <a:lnTo>
                      <a:pt x="68" y="121"/>
                    </a:lnTo>
                    <a:lnTo>
                      <a:pt x="66" y="123"/>
                    </a:lnTo>
                    <a:lnTo>
                      <a:pt x="65" y="127"/>
                    </a:lnTo>
                    <a:lnTo>
                      <a:pt x="68" y="126"/>
                    </a:lnTo>
                    <a:lnTo>
                      <a:pt x="77" y="123"/>
                    </a:lnTo>
                    <a:lnTo>
                      <a:pt x="90" y="119"/>
                    </a:lnTo>
                    <a:lnTo>
                      <a:pt x="105" y="114"/>
                    </a:lnTo>
                    <a:lnTo>
                      <a:pt x="121" y="109"/>
                    </a:lnTo>
                    <a:lnTo>
                      <a:pt x="135" y="105"/>
                    </a:lnTo>
                    <a:lnTo>
                      <a:pt x="148" y="101"/>
                    </a:lnTo>
                    <a:lnTo>
                      <a:pt x="156" y="100"/>
                    </a:lnTo>
                    <a:lnTo>
                      <a:pt x="154" y="111"/>
                    </a:lnTo>
                    <a:lnTo>
                      <a:pt x="153" y="121"/>
                    </a:lnTo>
                    <a:lnTo>
                      <a:pt x="152" y="131"/>
                    </a:lnTo>
                    <a:lnTo>
                      <a:pt x="151" y="142"/>
                    </a:lnTo>
                    <a:lnTo>
                      <a:pt x="133" y="149"/>
                    </a:lnTo>
                    <a:lnTo>
                      <a:pt x="113" y="155"/>
                    </a:lnTo>
                    <a:lnTo>
                      <a:pt x="95" y="164"/>
                    </a:lnTo>
                    <a:lnTo>
                      <a:pt x="75" y="170"/>
                    </a:lnTo>
                    <a:lnTo>
                      <a:pt x="57" y="177"/>
                    </a:lnTo>
                    <a:lnTo>
                      <a:pt x="37" y="184"/>
                    </a:lnTo>
                    <a:lnTo>
                      <a:pt x="19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2" name="Freeform 70"/>
              <p:cNvSpPr>
                <a:spLocks/>
              </p:cNvSpPr>
              <p:nvPr/>
            </p:nvSpPr>
            <p:spPr bwMode="auto">
              <a:xfrm>
                <a:off x="1178" y="2947"/>
                <a:ext cx="90" cy="128"/>
              </a:xfrm>
              <a:custGeom>
                <a:avLst/>
                <a:gdLst/>
                <a:ahLst/>
                <a:cxnLst>
                  <a:cxn ang="0">
                    <a:pos x="123" y="226"/>
                  </a:cxn>
                  <a:cxn ang="0">
                    <a:pos x="63" y="187"/>
                  </a:cxn>
                  <a:cxn ang="0">
                    <a:pos x="5" y="151"/>
                  </a:cxn>
                  <a:cxn ang="0">
                    <a:pos x="9" y="133"/>
                  </a:cxn>
                  <a:cxn ang="0">
                    <a:pos x="41" y="142"/>
                  </a:cxn>
                  <a:cxn ang="0">
                    <a:pos x="60" y="151"/>
                  </a:cxn>
                  <a:cxn ang="0">
                    <a:pos x="79" y="161"/>
                  </a:cxn>
                  <a:cxn ang="0">
                    <a:pos x="81" y="159"/>
                  </a:cxn>
                  <a:cxn ang="0">
                    <a:pos x="64" y="144"/>
                  </a:cxn>
                  <a:cxn ang="0">
                    <a:pos x="38" y="129"/>
                  </a:cxn>
                  <a:cxn ang="0">
                    <a:pos x="16" y="110"/>
                  </a:cxn>
                  <a:cxn ang="0">
                    <a:pos x="3" y="86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3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6" y="66"/>
                  </a:cxn>
                  <a:cxn ang="0">
                    <a:pos x="7" y="49"/>
                  </a:cxn>
                  <a:cxn ang="0">
                    <a:pos x="16" y="49"/>
                  </a:cxn>
                  <a:cxn ang="0">
                    <a:pos x="39" y="60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9" y="23"/>
                  </a:cxn>
                  <a:cxn ang="0">
                    <a:pos x="119" y="61"/>
                  </a:cxn>
                  <a:cxn ang="0">
                    <a:pos x="178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2" y="139"/>
                  </a:cxn>
                  <a:cxn ang="0">
                    <a:pos x="152" y="143"/>
                  </a:cxn>
                  <a:cxn ang="0">
                    <a:pos x="166" y="148"/>
                  </a:cxn>
                  <a:cxn ang="0">
                    <a:pos x="174" y="160"/>
                  </a:cxn>
                  <a:cxn ang="0">
                    <a:pos x="172" y="172"/>
                  </a:cxn>
                  <a:cxn ang="0">
                    <a:pos x="170" y="173"/>
                  </a:cxn>
                  <a:cxn ang="0">
                    <a:pos x="138" y="154"/>
                  </a:cxn>
                  <a:cxn ang="0">
                    <a:pos x="105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7" y="168"/>
                  </a:cxn>
                  <a:cxn ang="0">
                    <a:pos x="169" y="204"/>
                  </a:cxn>
                  <a:cxn ang="0">
                    <a:pos x="167" y="227"/>
                  </a:cxn>
                  <a:cxn ang="0">
                    <a:pos x="142" y="216"/>
                  </a:cxn>
                  <a:cxn ang="0">
                    <a:pos x="120" y="203"/>
                  </a:cxn>
                  <a:cxn ang="0">
                    <a:pos x="107" y="200"/>
                  </a:cxn>
                  <a:cxn ang="0">
                    <a:pos x="131" y="216"/>
                  </a:cxn>
                  <a:cxn ang="0">
                    <a:pos x="160" y="234"/>
                  </a:cxn>
                  <a:cxn ang="0">
                    <a:pos x="166" y="246"/>
                  </a:cxn>
                  <a:cxn ang="0">
                    <a:pos x="163" y="256"/>
                  </a:cxn>
                  <a:cxn ang="0">
                    <a:pos x="161" y="254"/>
                  </a:cxn>
                </a:cxnLst>
                <a:rect l="0" t="0" r="r" b="b"/>
                <a:pathLst>
                  <a:path w="178" h="256">
                    <a:moveTo>
                      <a:pt x="161" y="254"/>
                    </a:moveTo>
                    <a:lnTo>
                      <a:pt x="143" y="240"/>
                    </a:lnTo>
                    <a:lnTo>
                      <a:pt x="123" y="226"/>
                    </a:lnTo>
                    <a:lnTo>
                      <a:pt x="104" y="212"/>
                    </a:lnTo>
                    <a:lnTo>
                      <a:pt x="83" y="199"/>
                    </a:lnTo>
                    <a:lnTo>
                      <a:pt x="63" y="187"/>
                    </a:lnTo>
                    <a:lnTo>
                      <a:pt x="44" y="175"/>
                    </a:lnTo>
                    <a:lnTo>
                      <a:pt x="24" y="162"/>
                    </a:lnTo>
                    <a:lnTo>
                      <a:pt x="5" y="151"/>
                    </a:lnTo>
                    <a:lnTo>
                      <a:pt x="0" y="140"/>
                    </a:lnTo>
                    <a:lnTo>
                      <a:pt x="2" y="135"/>
                    </a:lnTo>
                    <a:lnTo>
                      <a:pt x="9" y="133"/>
                    </a:lnTo>
                    <a:lnTo>
                      <a:pt x="18" y="135"/>
                    </a:lnTo>
                    <a:lnTo>
                      <a:pt x="30" y="137"/>
                    </a:lnTo>
                    <a:lnTo>
                      <a:pt x="41" y="142"/>
                    </a:lnTo>
                    <a:lnTo>
                      <a:pt x="51" y="145"/>
                    </a:lnTo>
                    <a:lnTo>
                      <a:pt x="56" y="147"/>
                    </a:lnTo>
                    <a:lnTo>
                      <a:pt x="60" y="151"/>
                    </a:lnTo>
                    <a:lnTo>
                      <a:pt x="66" y="155"/>
                    </a:lnTo>
                    <a:lnTo>
                      <a:pt x="73" y="159"/>
                    </a:lnTo>
                    <a:lnTo>
                      <a:pt x="79" y="161"/>
                    </a:lnTo>
                    <a:lnTo>
                      <a:pt x="81" y="160"/>
                    </a:lnTo>
                    <a:lnTo>
                      <a:pt x="81" y="159"/>
                    </a:lnTo>
                    <a:lnTo>
                      <a:pt x="81" y="159"/>
                    </a:lnTo>
                    <a:lnTo>
                      <a:pt x="82" y="158"/>
                    </a:lnTo>
                    <a:lnTo>
                      <a:pt x="74" y="151"/>
                    </a:lnTo>
                    <a:lnTo>
                      <a:pt x="64" y="144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38" y="129"/>
                    </a:lnTo>
                    <a:lnTo>
                      <a:pt x="30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7" y="102"/>
                    </a:lnTo>
                    <a:lnTo>
                      <a:pt x="3" y="94"/>
                    </a:lnTo>
                    <a:lnTo>
                      <a:pt x="3" y="86"/>
                    </a:lnTo>
                    <a:lnTo>
                      <a:pt x="5" y="74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3"/>
                    </a:lnTo>
                    <a:lnTo>
                      <a:pt x="25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38" y="86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6" y="66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49"/>
                    </a:lnTo>
                    <a:lnTo>
                      <a:pt x="7" y="45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9" y="60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4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6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9" y="23"/>
                    </a:lnTo>
                    <a:lnTo>
                      <a:pt x="78" y="36"/>
                    </a:lnTo>
                    <a:lnTo>
                      <a:pt x="99" y="47"/>
                    </a:lnTo>
                    <a:lnTo>
                      <a:pt x="119" y="61"/>
                    </a:lnTo>
                    <a:lnTo>
                      <a:pt x="138" y="74"/>
                    </a:lnTo>
                    <a:lnTo>
                      <a:pt x="159" y="87"/>
                    </a:lnTo>
                    <a:lnTo>
                      <a:pt x="178" y="102"/>
                    </a:lnTo>
                    <a:lnTo>
                      <a:pt x="177" y="112"/>
                    </a:lnTo>
                    <a:lnTo>
                      <a:pt x="177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8" y="138"/>
                    </a:lnTo>
                    <a:lnTo>
                      <a:pt x="153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5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1"/>
                    </a:lnTo>
                    <a:lnTo>
                      <a:pt x="174" y="155"/>
                    </a:lnTo>
                    <a:lnTo>
                      <a:pt x="174" y="160"/>
                    </a:lnTo>
                    <a:lnTo>
                      <a:pt x="174" y="166"/>
                    </a:lnTo>
                    <a:lnTo>
                      <a:pt x="173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0" y="173"/>
                    </a:lnTo>
                    <a:lnTo>
                      <a:pt x="160" y="167"/>
                    </a:lnTo>
                    <a:lnTo>
                      <a:pt x="149" y="160"/>
                    </a:lnTo>
                    <a:lnTo>
                      <a:pt x="138" y="154"/>
                    </a:lnTo>
                    <a:lnTo>
                      <a:pt x="127" y="148"/>
                    </a:lnTo>
                    <a:lnTo>
                      <a:pt x="115" y="143"/>
                    </a:lnTo>
                    <a:lnTo>
                      <a:pt x="105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6"/>
                    </a:lnTo>
                    <a:lnTo>
                      <a:pt x="83" y="137"/>
                    </a:lnTo>
                    <a:lnTo>
                      <a:pt x="94" y="142"/>
                    </a:lnTo>
                    <a:lnTo>
                      <a:pt x="105" y="147"/>
                    </a:lnTo>
                    <a:lnTo>
                      <a:pt x="115" y="152"/>
                    </a:lnTo>
                    <a:lnTo>
                      <a:pt x="127" y="157"/>
                    </a:lnTo>
                    <a:lnTo>
                      <a:pt x="137" y="162"/>
                    </a:lnTo>
                    <a:lnTo>
                      <a:pt x="147" y="168"/>
                    </a:lnTo>
                    <a:lnTo>
                      <a:pt x="158" y="175"/>
                    </a:lnTo>
                    <a:lnTo>
                      <a:pt x="169" y="182"/>
                    </a:lnTo>
                    <a:lnTo>
                      <a:pt x="169" y="204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7"/>
                    </a:lnTo>
                    <a:lnTo>
                      <a:pt x="158" y="225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5" y="212"/>
                    </a:lnTo>
                    <a:lnTo>
                      <a:pt x="127" y="207"/>
                    </a:lnTo>
                    <a:lnTo>
                      <a:pt x="120" y="203"/>
                    </a:lnTo>
                    <a:lnTo>
                      <a:pt x="112" y="198"/>
                    </a:lnTo>
                    <a:lnTo>
                      <a:pt x="105" y="196"/>
                    </a:lnTo>
                    <a:lnTo>
                      <a:pt x="107" y="200"/>
                    </a:lnTo>
                    <a:lnTo>
                      <a:pt x="114" y="205"/>
                    </a:lnTo>
                    <a:lnTo>
                      <a:pt x="122" y="211"/>
                    </a:lnTo>
                    <a:lnTo>
                      <a:pt x="131" y="216"/>
                    </a:lnTo>
                    <a:lnTo>
                      <a:pt x="142" y="223"/>
                    </a:lnTo>
                    <a:lnTo>
                      <a:pt x="151" y="229"/>
                    </a:lnTo>
                    <a:lnTo>
                      <a:pt x="160" y="234"/>
                    </a:lnTo>
                    <a:lnTo>
                      <a:pt x="166" y="238"/>
                    </a:lnTo>
                    <a:lnTo>
                      <a:pt x="166" y="242"/>
                    </a:lnTo>
                    <a:lnTo>
                      <a:pt x="166" y="246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6"/>
                    </a:lnTo>
                    <a:lnTo>
                      <a:pt x="162" y="256"/>
                    </a:lnTo>
                    <a:lnTo>
                      <a:pt x="162" y="256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3" name="Freeform 71"/>
              <p:cNvSpPr>
                <a:spLocks/>
              </p:cNvSpPr>
              <p:nvPr/>
            </p:nvSpPr>
            <p:spPr bwMode="auto">
              <a:xfrm>
                <a:off x="1348" y="2966"/>
                <a:ext cx="34" cy="80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0" y="139"/>
                  </a:cxn>
                  <a:cxn ang="0">
                    <a:pos x="2" y="102"/>
                  </a:cxn>
                  <a:cxn ang="0">
                    <a:pos x="4" y="59"/>
                  </a:cxn>
                  <a:cxn ang="0">
                    <a:pos x="5" y="19"/>
                  </a:cxn>
                  <a:cxn ang="0">
                    <a:pos x="12" y="16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5" y="8"/>
                  </a:cxn>
                  <a:cxn ang="0">
                    <a:pos x="43" y="6"/>
                  </a:cxn>
                  <a:cxn ang="0">
                    <a:pos x="51" y="4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6" y="67"/>
                  </a:cxn>
                  <a:cxn ang="0">
                    <a:pos x="64" y="108"/>
                  </a:cxn>
                  <a:cxn ang="0">
                    <a:pos x="62" y="134"/>
                  </a:cxn>
                  <a:cxn ang="0">
                    <a:pos x="54" y="137"/>
                  </a:cxn>
                  <a:cxn ang="0">
                    <a:pos x="47" y="140"/>
                  </a:cxn>
                  <a:cxn ang="0">
                    <a:pos x="38" y="145"/>
                  </a:cxn>
                  <a:cxn ang="0">
                    <a:pos x="29" y="149"/>
                  </a:cxn>
                  <a:cxn ang="0">
                    <a:pos x="21" y="152"/>
                  </a:cxn>
                  <a:cxn ang="0">
                    <a:pos x="13" y="155"/>
                  </a:cxn>
                  <a:cxn ang="0">
                    <a:pos x="6" y="158"/>
                  </a:cxn>
                  <a:cxn ang="0">
                    <a:pos x="0" y="159"/>
                  </a:cxn>
                </a:cxnLst>
                <a:rect l="0" t="0" r="r" b="b"/>
                <a:pathLst>
                  <a:path w="69" h="159">
                    <a:moveTo>
                      <a:pt x="0" y="159"/>
                    </a:moveTo>
                    <a:lnTo>
                      <a:pt x="0" y="139"/>
                    </a:lnTo>
                    <a:lnTo>
                      <a:pt x="2" y="102"/>
                    </a:lnTo>
                    <a:lnTo>
                      <a:pt x="4" y="59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5" y="8"/>
                    </a:lnTo>
                    <a:lnTo>
                      <a:pt x="43" y="6"/>
                    </a:lnTo>
                    <a:lnTo>
                      <a:pt x="51" y="4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6" y="67"/>
                    </a:lnTo>
                    <a:lnTo>
                      <a:pt x="64" y="108"/>
                    </a:lnTo>
                    <a:lnTo>
                      <a:pt x="62" y="134"/>
                    </a:lnTo>
                    <a:lnTo>
                      <a:pt x="54" y="137"/>
                    </a:lnTo>
                    <a:lnTo>
                      <a:pt x="47" y="140"/>
                    </a:lnTo>
                    <a:lnTo>
                      <a:pt x="38" y="145"/>
                    </a:lnTo>
                    <a:lnTo>
                      <a:pt x="29" y="149"/>
                    </a:lnTo>
                    <a:lnTo>
                      <a:pt x="21" y="152"/>
                    </a:lnTo>
                    <a:lnTo>
                      <a:pt x="13" y="155"/>
                    </a:lnTo>
                    <a:lnTo>
                      <a:pt x="6" y="158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4" name="Freeform 72"/>
              <p:cNvSpPr>
                <a:spLocks/>
              </p:cNvSpPr>
              <p:nvPr/>
            </p:nvSpPr>
            <p:spPr bwMode="auto">
              <a:xfrm>
                <a:off x="1384" y="2938"/>
                <a:ext cx="74" cy="92"/>
              </a:xfrm>
              <a:custGeom>
                <a:avLst/>
                <a:gdLst/>
                <a:ahLst/>
                <a:cxnLst>
                  <a:cxn ang="0">
                    <a:pos x="1" y="179"/>
                  </a:cxn>
                  <a:cxn ang="0">
                    <a:pos x="9" y="162"/>
                  </a:cxn>
                  <a:cxn ang="0">
                    <a:pos x="28" y="153"/>
                  </a:cxn>
                  <a:cxn ang="0">
                    <a:pos x="47" y="145"/>
                  </a:cxn>
                  <a:cxn ang="0">
                    <a:pos x="55" y="139"/>
                  </a:cxn>
                  <a:cxn ang="0">
                    <a:pos x="48" y="137"/>
                  </a:cxn>
                  <a:cxn ang="0">
                    <a:pos x="28" y="144"/>
                  </a:cxn>
                  <a:cxn ang="0">
                    <a:pos x="8" y="153"/>
                  </a:cxn>
                  <a:cxn ang="0">
                    <a:pos x="4" y="134"/>
                  </a:cxn>
                  <a:cxn ang="0">
                    <a:pos x="15" y="109"/>
                  </a:cxn>
                  <a:cxn ang="0">
                    <a:pos x="46" y="97"/>
                  </a:cxn>
                  <a:cxn ang="0">
                    <a:pos x="80" y="87"/>
                  </a:cxn>
                  <a:cxn ang="0">
                    <a:pos x="68" y="83"/>
                  </a:cxn>
                  <a:cxn ang="0">
                    <a:pos x="36" y="91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7"/>
                  </a:cxn>
                  <a:cxn ang="0">
                    <a:pos x="47" y="37"/>
                  </a:cxn>
                  <a:cxn ang="0">
                    <a:pos x="75" y="29"/>
                  </a:cxn>
                  <a:cxn ang="0">
                    <a:pos x="99" y="16"/>
                  </a:cxn>
                  <a:cxn ang="0">
                    <a:pos x="130" y="3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4" y="29"/>
                  </a:cxn>
                  <a:cxn ang="0">
                    <a:pos x="98" y="37"/>
                  </a:cxn>
                  <a:cxn ang="0">
                    <a:pos x="85" y="44"/>
                  </a:cxn>
                  <a:cxn ang="0">
                    <a:pos x="89" y="49"/>
                  </a:cxn>
                  <a:cxn ang="0">
                    <a:pos x="109" y="41"/>
                  </a:cxn>
                  <a:cxn ang="0">
                    <a:pos x="131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6"/>
                  </a:cxn>
                  <a:cxn ang="0">
                    <a:pos x="86" y="109"/>
                  </a:cxn>
                  <a:cxn ang="0">
                    <a:pos x="70" y="113"/>
                  </a:cxn>
                  <a:cxn ang="0">
                    <a:pos x="65" y="114"/>
                  </a:cxn>
                  <a:cxn ang="0">
                    <a:pos x="65" y="119"/>
                  </a:cxn>
                  <a:cxn ang="0">
                    <a:pos x="76" y="119"/>
                  </a:cxn>
                  <a:cxn ang="0">
                    <a:pos x="95" y="115"/>
                  </a:cxn>
                  <a:cxn ang="0">
                    <a:pos x="114" y="113"/>
                  </a:cxn>
                  <a:cxn ang="0">
                    <a:pos x="133" y="119"/>
                  </a:cxn>
                  <a:cxn ang="0">
                    <a:pos x="149" y="127"/>
                  </a:cxn>
                  <a:cxn ang="0">
                    <a:pos x="137" y="136"/>
                  </a:cxn>
                  <a:cxn ang="0">
                    <a:pos x="113" y="144"/>
                  </a:cxn>
                  <a:cxn ang="0">
                    <a:pos x="77" y="157"/>
                  </a:cxn>
                  <a:cxn ang="0">
                    <a:pos x="46" y="171"/>
                  </a:cxn>
                  <a:cxn ang="0">
                    <a:pos x="22" y="181"/>
                  </a:cxn>
                  <a:cxn ang="0">
                    <a:pos x="1" y="185"/>
                  </a:cxn>
                </a:cxnLst>
                <a:rect l="0" t="0" r="r" b="b"/>
                <a:pathLst>
                  <a:path w="149" h="185">
                    <a:moveTo>
                      <a:pt x="1" y="185"/>
                    </a:moveTo>
                    <a:lnTo>
                      <a:pt x="0" y="181"/>
                    </a:lnTo>
                    <a:lnTo>
                      <a:pt x="1" y="179"/>
                    </a:lnTo>
                    <a:lnTo>
                      <a:pt x="1" y="174"/>
                    </a:lnTo>
                    <a:lnTo>
                      <a:pt x="4" y="165"/>
                    </a:lnTo>
                    <a:lnTo>
                      <a:pt x="9" y="162"/>
                    </a:lnTo>
                    <a:lnTo>
                      <a:pt x="15" y="158"/>
                    </a:lnTo>
                    <a:lnTo>
                      <a:pt x="22" y="156"/>
                    </a:lnTo>
                    <a:lnTo>
                      <a:pt x="28" y="153"/>
                    </a:lnTo>
                    <a:lnTo>
                      <a:pt x="35" y="150"/>
                    </a:lnTo>
                    <a:lnTo>
                      <a:pt x="40" y="148"/>
                    </a:lnTo>
                    <a:lnTo>
                      <a:pt x="47" y="145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48" y="137"/>
                    </a:lnTo>
                    <a:lnTo>
                      <a:pt x="42" y="139"/>
                    </a:lnTo>
                    <a:lnTo>
                      <a:pt x="35" y="142"/>
                    </a:lnTo>
                    <a:lnTo>
                      <a:pt x="28" y="144"/>
                    </a:lnTo>
                    <a:lnTo>
                      <a:pt x="21" y="148"/>
                    </a:lnTo>
                    <a:lnTo>
                      <a:pt x="14" y="151"/>
                    </a:lnTo>
                    <a:lnTo>
                      <a:pt x="8" y="153"/>
                    </a:lnTo>
                    <a:lnTo>
                      <a:pt x="2" y="155"/>
                    </a:lnTo>
                    <a:lnTo>
                      <a:pt x="4" y="144"/>
                    </a:lnTo>
                    <a:lnTo>
                      <a:pt x="4" y="134"/>
                    </a:lnTo>
                    <a:lnTo>
                      <a:pt x="4" y="124"/>
                    </a:lnTo>
                    <a:lnTo>
                      <a:pt x="5" y="113"/>
                    </a:lnTo>
                    <a:lnTo>
                      <a:pt x="15" y="109"/>
                    </a:lnTo>
                    <a:lnTo>
                      <a:pt x="24" y="104"/>
                    </a:lnTo>
                    <a:lnTo>
                      <a:pt x="36" y="100"/>
                    </a:lnTo>
                    <a:lnTo>
                      <a:pt x="46" y="97"/>
                    </a:lnTo>
                    <a:lnTo>
                      <a:pt x="58" y="95"/>
                    </a:lnTo>
                    <a:lnTo>
                      <a:pt x="68" y="90"/>
                    </a:lnTo>
                    <a:lnTo>
                      <a:pt x="80" y="87"/>
                    </a:lnTo>
                    <a:lnTo>
                      <a:pt x="90" y="81"/>
                    </a:lnTo>
                    <a:lnTo>
                      <a:pt x="80" y="82"/>
                    </a:lnTo>
                    <a:lnTo>
                      <a:pt x="68" y="83"/>
                    </a:lnTo>
                    <a:lnTo>
                      <a:pt x="58" y="86"/>
                    </a:lnTo>
                    <a:lnTo>
                      <a:pt x="47" y="89"/>
                    </a:lnTo>
                    <a:lnTo>
                      <a:pt x="36" y="91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7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1"/>
                    </a:lnTo>
                    <a:lnTo>
                      <a:pt x="22" y="47"/>
                    </a:lnTo>
                    <a:lnTo>
                      <a:pt x="30" y="44"/>
                    </a:lnTo>
                    <a:lnTo>
                      <a:pt x="39" y="41"/>
                    </a:lnTo>
                    <a:lnTo>
                      <a:pt x="47" y="37"/>
                    </a:lnTo>
                    <a:lnTo>
                      <a:pt x="57" y="35"/>
                    </a:lnTo>
                    <a:lnTo>
                      <a:pt x="66" y="33"/>
                    </a:lnTo>
                    <a:lnTo>
                      <a:pt x="75" y="29"/>
                    </a:lnTo>
                    <a:lnTo>
                      <a:pt x="81" y="26"/>
                    </a:lnTo>
                    <a:lnTo>
                      <a:pt x="89" y="21"/>
                    </a:lnTo>
                    <a:lnTo>
                      <a:pt x="99" y="16"/>
                    </a:lnTo>
                    <a:lnTo>
                      <a:pt x="109" y="11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8"/>
                    </a:lnTo>
                    <a:lnTo>
                      <a:pt x="145" y="13"/>
                    </a:lnTo>
                    <a:lnTo>
                      <a:pt x="145" y="18"/>
                    </a:lnTo>
                    <a:lnTo>
                      <a:pt x="139" y="22"/>
                    </a:lnTo>
                    <a:lnTo>
                      <a:pt x="133" y="26"/>
                    </a:lnTo>
                    <a:lnTo>
                      <a:pt x="124" y="29"/>
                    </a:lnTo>
                    <a:lnTo>
                      <a:pt x="116" y="33"/>
                    </a:lnTo>
                    <a:lnTo>
                      <a:pt x="107" y="35"/>
                    </a:lnTo>
                    <a:lnTo>
                      <a:pt x="98" y="37"/>
                    </a:lnTo>
                    <a:lnTo>
                      <a:pt x="91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6" y="47"/>
                    </a:lnTo>
                    <a:lnTo>
                      <a:pt x="89" y="49"/>
                    </a:lnTo>
                    <a:lnTo>
                      <a:pt x="96" y="46"/>
                    </a:lnTo>
                    <a:lnTo>
                      <a:pt x="103" y="43"/>
                    </a:lnTo>
                    <a:lnTo>
                      <a:pt x="109" y="41"/>
                    </a:lnTo>
                    <a:lnTo>
                      <a:pt x="118" y="37"/>
                    </a:lnTo>
                    <a:lnTo>
                      <a:pt x="124" y="35"/>
                    </a:lnTo>
                    <a:lnTo>
                      <a:pt x="131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8"/>
                    </a:lnTo>
                    <a:lnTo>
                      <a:pt x="145" y="73"/>
                    </a:lnTo>
                    <a:lnTo>
                      <a:pt x="144" y="87"/>
                    </a:lnTo>
                    <a:lnTo>
                      <a:pt x="136" y="89"/>
                    </a:lnTo>
                    <a:lnTo>
                      <a:pt x="130" y="92"/>
                    </a:lnTo>
                    <a:lnTo>
                      <a:pt x="123" y="96"/>
                    </a:lnTo>
                    <a:lnTo>
                      <a:pt x="111" y="103"/>
                    </a:lnTo>
                    <a:lnTo>
                      <a:pt x="97" y="106"/>
                    </a:lnTo>
                    <a:lnTo>
                      <a:pt x="86" y="109"/>
                    </a:lnTo>
                    <a:lnTo>
                      <a:pt x="80" y="111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5"/>
                    </a:lnTo>
                    <a:lnTo>
                      <a:pt x="65" y="117"/>
                    </a:lnTo>
                    <a:lnTo>
                      <a:pt x="65" y="119"/>
                    </a:lnTo>
                    <a:lnTo>
                      <a:pt x="65" y="120"/>
                    </a:lnTo>
                    <a:lnTo>
                      <a:pt x="70" y="120"/>
                    </a:lnTo>
                    <a:lnTo>
                      <a:pt x="76" y="119"/>
                    </a:lnTo>
                    <a:lnTo>
                      <a:pt x="83" y="118"/>
                    </a:lnTo>
                    <a:lnTo>
                      <a:pt x="89" y="117"/>
                    </a:lnTo>
                    <a:lnTo>
                      <a:pt x="95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19" y="115"/>
                    </a:lnTo>
                    <a:lnTo>
                      <a:pt x="124" y="117"/>
                    </a:lnTo>
                    <a:lnTo>
                      <a:pt x="133" y="119"/>
                    </a:lnTo>
                    <a:lnTo>
                      <a:pt x="147" y="122"/>
                    </a:lnTo>
                    <a:lnTo>
                      <a:pt x="147" y="125"/>
                    </a:lnTo>
                    <a:lnTo>
                      <a:pt x="149" y="127"/>
                    </a:lnTo>
                    <a:lnTo>
                      <a:pt x="149" y="130"/>
                    </a:lnTo>
                    <a:lnTo>
                      <a:pt x="149" y="133"/>
                    </a:lnTo>
                    <a:lnTo>
                      <a:pt x="137" y="136"/>
                    </a:lnTo>
                    <a:lnTo>
                      <a:pt x="128" y="139"/>
                    </a:lnTo>
                    <a:lnTo>
                      <a:pt x="120" y="142"/>
                    </a:lnTo>
                    <a:lnTo>
                      <a:pt x="113" y="144"/>
                    </a:lnTo>
                    <a:lnTo>
                      <a:pt x="104" y="148"/>
                    </a:lnTo>
                    <a:lnTo>
                      <a:pt x="92" y="151"/>
                    </a:lnTo>
                    <a:lnTo>
                      <a:pt x="77" y="157"/>
                    </a:lnTo>
                    <a:lnTo>
                      <a:pt x="59" y="164"/>
                    </a:lnTo>
                    <a:lnTo>
                      <a:pt x="53" y="167"/>
                    </a:lnTo>
                    <a:lnTo>
                      <a:pt x="46" y="171"/>
                    </a:lnTo>
                    <a:lnTo>
                      <a:pt x="38" y="174"/>
                    </a:lnTo>
                    <a:lnTo>
                      <a:pt x="30" y="178"/>
                    </a:lnTo>
                    <a:lnTo>
                      <a:pt x="22" y="181"/>
                    </a:lnTo>
                    <a:lnTo>
                      <a:pt x="14" y="183"/>
                    </a:lnTo>
                    <a:lnTo>
                      <a:pt x="7" y="185"/>
                    </a:lnTo>
                    <a:lnTo>
                      <a:pt x="1" y="185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5" name="Freeform 73"/>
              <p:cNvSpPr>
                <a:spLocks/>
              </p:cNvSpPr>
              <p:nvPr/>
            </p:nvSpPr>
            <p:spPr bwMode="auto">
              <a:xfrm>
                <a:off x="1191" y="2926"/>
                <a:ext cx="153" cy="69"/>
              </a:xfrm>
              <a:custGeom>
                <a:avLst/>
                <a:gdLst/>
                <a:ahLst/>
                <a:cxnLst>
                  <a:cxn ang="0">
                    <a:pos x="137" y="125"/>
                  </a:cxn>
                  <a:cxn ang="0">
                    <a:pos x="102" y="102"/>
                  </a:cxn>
                  <a:cxn ang="0">
                    <a:pos x="65" y="80"/>
                  </a:cxn>
                  <a:cxn ang="0">
                    <a:pos x="30" y="58"/>
                  </a:cxn>
                  <a:cxn ang="0">
                    <a:pos x="7" y="42"/>
                  </a:cxn>
                  <a:cxn ang="0">
                    <a:pos x="1" y="35"/>
                  </a:cxn>
                  <a:cxn ang="0">
                    <a:pos x="16" y="27"/>
                  </a:cxn>
                  <a:cxn ang="0">
                    <a:pos x="48" y="19"/>
                  </a:cxn>
                  <a:cxn ang="0">
                    <a:pos x="80" y="12"/>
                  </a:cxn>
                  <a:cxn ang="0">
                    <a:pos x="112" y="4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4"/>
                  </a:cxn>
                  <a:cxn ang="0">
                    <a:pos x="125" y="20"/>
                  </a:cxn>
                  <a:cxn ang="0">
                    <a:pos x="106" y="24"/>
                  </a:cxn>
                  <a:cxn ang="0">
                    <a:pos x="89" y="27"/>
                  </a:cxn>
                  <a:cxn ang="0">
                    <a:pos x="79" y="36"/>
                  </a:cxn>
                  <a:cxn ang="0">
                    <a:pos x="74" y="53"/>
                  </a:cxn>
                  <a:cxn ang="0">
                    <a:pos x="94" y="77"/>
                  </a:cxn>
                  <a:cxn ang="0">
                    <a:pos x="122" y="98"/>
                  </a:cxn>
                  <a:cxn ang="0">
                    <a:pos x="135" y="107"/>
                  </a:cxn>
                  <a:cxn ang="0">
                    <a:pos x="141" y="111"/>
                  </a:cxn>
                  <a:cxn ang="0">
                    <a:pos x="151" y="107"/>
                  </a:cxn>
                  <a:cxn ang="0">
                    <a:pos x="164" y="103"/>
                  </a:cxn>
                  <a:cxn ang="0">
                    <a:pos x="175" y="104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9"/>
                  </a:cxn>
                  <a:cxn ang="0">
                    <a:pos x="258" y="92"/>
                  </a:cxn>
                  <a:cxn ang="0">
                    <a:pos x="282" y="88"/>
                  </a:cxn>
                  <a:cxn ang="0">
                    <a:pos x="296" y="88"/>
                  </a:cxn>
                  <a:cxn ang="0">
                    <a:pos x="302" y="91"/>
                  </a:cxn>
                  <a:cxn ang="0">
                    <a:pos x="296" y="98"/>
                  </a:cxn>
                  <a:cxn ang="0">
                    <a:pos x="261" y="110"/>
                  </a:cxn>
                  <a:cxn ang="0">
                    <a:pos x="217" y="121"/>
                  </a:cxn>
                  <a:cxn ang="0">
                    <a:pos x="183" y="129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7" y="125"/>
                    </a:lnTo>
                    <a:lnTo>
                      <a:pt x="120" y="113"/>
                    </a:lnTo>
                    <a:lnTo>
                      <a:pt x="102" y="102"/>
                    </a:lnTo>
                    <a:lnTo>
                      <a:pt x="83" y="91"/>
                    </a:lnTo>
                    <a:lnTo>
                      <a:pt x="65" y="80"/>
                    </a:lnTo>
                    <a:lnTo>
                      <a:pt x="48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6" y="27"/>
                    </a:lnTo>
                    <a:lnTo>
                      <a:pt x="31" y="23"/>
                    </a:lnTo>
                    <a:lnTo>
                      <a:pt x="48" y="19"/>
                    </a:lnTo>
                    <a:lnTo>
                      <a:pt x="64" y="15"/>
                    </a:lnTo>
                    <a:lnTo>
                      <a:pt x="80" y="12"/>
                    </a:lnTo>
                    <a:lnTo>
                      <a:pt x="96" y="8"/>
                    </a:lnTo>
                    <a:lnTo>
                      <a:pt x="112" y="4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4"/>
                    </a:lnTo>
                    <a:lnTo>
                      <a:pt x="144" y="6"/>
                    </a:lnTo>
                    <a:lnTo>
                      <a:pt x="149" y="9"/>
                    </a:lnTo>
                    <a:lnTo>
                      <a:pt x="142" y="14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6"/>
                    </a:lnTo>
                    <a:lnTo>
                      <a:pt x="89" y="27"/>
                    </a:lnTo>
                    <a:lnTo>
                      <a:pt x="81" y="28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3" y="61"/>
                    </a:lnTo>
                    <a:lnTo>
                      <a:pt x="94" y="77"/>
                    </a:lnTo>
                    <a:lnTo>
                      <a:pt x="110" y="89"/>
                    </a:lnTo>
                    <a:lnTo>
                      <a:pt x="122" y="98"/>
                    </a:lnTo>
                    <a:lnTo>
                      <a:pt x="130" y="104"/>
                    </a:lnTo>
                    <a:lnTo>
                      <a:pt x="135" y="107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2" y="112"/>
                    </a:lnTo>
                    <a:lnTo>
                      <a:pt x="151" y="107"/>
                    </a:lnTo>
                    <a:lnTo>
                      <a:pt x="158" y="104"/>
                    </a:lnTo>
                    <a:lnTo>
                      <a:pt x="164" y="103"/>
                    </a:lnTo>
                    <a:lnTo>
                      <a:pt x="170" y="103"/>
                    </a:lnTo>
                    <a:lnTo>
                      <a:pt x="175" y="104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200" y="109"/>
                    </a:lnTo>
                    <a:lnTo>
                      <a:pt x="211" y="105"/>
                    </a:lnTo>
                    <a:lnTo>
                      <a:pt x="223" y="102"/>
                    </a:lnTo>
                    <a:lnTo>
                      <a:pt x="234" y="99"/>
                    </a:lnTo>
                    <a:lnTo>
                      <a:pt x="246" y="96"/>
                    </a:lnTo>
                    <a:lnTo>
                      <a:pt x="258" y="92"/>
                    </a:lnTo>
                    <a:lnTo>
                      <a:pt x="270" y="90"/>
                    </a:lnTo>
                    <a:lnTo>
                      <a:pt x="282" y="88"/>
                    </a:lnTo>
                    <a:lnTo>
                      <a:pt x="294" y="85"/>
                    </a:lnTo>
                    <a:lnTo>
                      <a:pt x="296" y="88"/>
                    </a:lnTo>
                    <a:lnTo>
                      <a:pt x="300" y="89"/>
                    </a:lnTo>
                    <a:lnTo>
                      <a:pt x="302" y="91"/>
                    </a:lnTo>
                    <a:lnTo>
                      <a:pt x="305" y="94"/>
                    </a:lnTo>
                    <a:lnTo>
                      <a:pt x="296" y="98"/>
                    </a:lnTo>
                    <a:lnTo>
                      <a:pt x="281" y="104"/>
                    </a:lnTo>
                    <a:lnTo>
                      <a:pt x="261" y="110"/>
                    </a:lnTo>
                    <a:lnTo>
                      <a:pt x="239" y="115"/>
                    </a:lnTo>
                    <a:lnTo>
                      <a:pt x="217" y="121"/>
                    </a:lnTo>
                    <a:lnTo>
                      <a:pt x="197" y="126"/>
                    </a:lnTo>
                    <a:lnTo>
                      <a:pt x="183" y="129"/>
                    </a:lnTo>
                    <a:lnTo>
                      <a:pt x="176" y="130"/>
                    </a:lnTo>
                    <a:lnTo>
                      <a:pt x="167" y="134"/>
                    </a:lnTo>
                    <a:lnTo>
                      <a:pt x="162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6" name="Freeform 74"/>
              <p:cNvSpPr>
                <a:spLocks/>
              </p:cNvSpPr>
              <p:nvPr/>
            </p:nvSpPr>
            <p:spPr bwMode="auto">
              <a:xfrm>
                <a:off x="1269" y="2980"/>
                <a:ext cx="10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6" y="8"/>
                  </a:cxn>
                  <a:cxn ang="0">
                    <a:pos x="11" y="10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0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1" y="10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7" name="Freeform 75"/>
              <p:cNvSpPr>
                <a:spLocks/>
              </p:cNvSpPr>
              <p:nvPr/>
            </p:nvSpPr>
            <p:spPr bwMode="auto">
              <a:xfrm>
                <a:off x="1233" y="2934"/>
                <a:ext cx="97" cy="43"/>
              </a:xfrm>
              <a:custGeom>
                <a:avLst/>
                <a:gdLst/>
                <a:ahLst/>
                <a:cxnLst>
                  <a:cxn ang="0">
                    <a:pos x="47" y="80"/>
                  </a:cxn>
                  <a:cxn ang="0">
                    <a:pos x="34" y="69"/>
                  </a:cxn>
                  <a:cxn ang="0">
                    <a:pos x="21" y="59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7"/>
                  </a:cxn>
                  <a:cxn ang="0">
                    <a:pos x="12" y="18"/>
                  </a:cxn>
                  <a:cxn ang="0">
                    <a:pos x="28" y="11"/>
                  </a:cxn>
                  <a:cxn ang="0">
                    <a:pos x="50" y="6"/>
                  </a:cxn>
                  <a:cxn ang="0">
                    <a:pos x="70" y="3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1" y="12"/>
                  </a:cxn>
                  <a:cxn ang="0">
                    <a:pos x="47" y="16"/>
                  </a:cxn>
                  <a:cxn ang="0">
                    <a:pos x="35" y="21"/>
                  </a:cxn>
                  <a:cxn ang="0">
                    <a:pos x="28" y="25"/>
                  </a:cxn>
                  <a:cxn ang="0">
                    <a:pos x="27" y="28"/>
                  </a:cxn>
                  <a:cxn ang="0">
                    <a:pos x="38" y="27"/>
                  </a:cxn>
                  <a:cxn ang="0">
                    <a:pos x="62" y="15"/>
                  </a:cxn>
                  <a:cxn ang="0">
                    <a:pos x="88" y="7"/>
                  </a:cxn>
                  <a:cxn ang="0">
                    <a:pos x="108" y="14"/>
                  </a:cxn>
                  <a:cxn ang="0">
                    <a:pos x="121" y="36"/>
                  </a:cxn>
                  <a:cxn ang="0">
                    <a:pos x="134" y="46"/>
                  </a:cxn>
                  <a:cxn ang="0">
                    <a:pos x="148" y="52"/>
                  </a:cxn>
                  <a:cxn ang="0">
                    <a:pos x="161" y="52"/>
                  </a:cxn>
                  <a:cxn ang="0">
                    <a:pos x="176" y="53"/>
                  </a:cxn>
                  <a:cxn ang="0">
                    <a:pos x="190" y="58"/>
                  </a:cxn>
                  <a:cxn ang="0">
                    <a:pos x="190" y="65"/>
                  </a:cxn>
                  <a:cxn ang="0">
                    <a:pos x="165" y="72"/>
                  </a:cxn>
                  <a:cxn ang="0">
                    <a:pos x="134" y="80"/>
                  </a:cxn>
                  <a:cxn ang="0">
                    <a:pos x="110" y="83"/>
                  </a:cxn>
                  <a:cxn ang="0">
                    <a:pos x="98" y="80"/>
                  </a:cxn>
                  <a:cxn ang="0">
                    <a:pos x="87" y="79"/>
                  </a:cxn>
                  <a:cxn ang="0">
                    <a:pos x="77" y="80"/>
                  </a:cxn>
                  <a:cxn ang="0">
                    <a:pos x="67" y="83"/>
                  </a:cxn>
                  <a:cxn ang="0">
                    <a:pos x="59" y="86"/>
                  </a:cxn>
                  <a:cxn ang="0">
                    <a:pos x="55" y="86"/>
                  </a:cxn>
                </a:cxnLst>
                <a:rect l="0" t="0" r="r" b="b"/>
                <a:pathLst>
                  <a:path w="196" h="86">
                    <a:moveTo>
                      <a:pt x="54" y="86"/>
                    </a:moveTo>
                    <a:lnTo>
                      <a:pt x="47" y="80"/>
                    </a:lnTo>
                    <a:lnTo>
                      <a:pt x="41" y="75"/>
                    </a:lnTo>
                    <a:lnTo>
                      <a:pt x="34" y="69"/>
                    </a:lnTo>
                    <a:lnTo>
                      <a:pt x="28" y="65"/>
                    </a:lnTo>
                    <a:lnTo>
                      <a:pt x="21" y="59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3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12" y="18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9" y="8"/>
                    </a:lnTo>
                    <a:lnTo>
                      <a:pt x="50" y="6"/>
                    </a:lnTo>
                    <a:lnTo>
                      <a:pt x="61" y="4"/>
                    </a:lnTo>
                    <a:lnTo>
                      <a:pt x="70" y="3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75" y="6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4" y="14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38" y="27"/>
                    </a:lnTo>
                    <a:lnTo>
                      <a:pt x="50" y="22"/>
                    </a:lnTo>
                    <a:lnTo>
                      <a:pt x="62" y="15"/>
                    </a:lnTo>
                    <a:lnTo>
                      <a:pt x="76" y="10"/>
                    </a:lnTo>
                    <a:lnTo>
                      <a:pt x="88" y="7"/>
                    </a:lnTo>
                    <a:lnTo>
                      <a:pt x="99" y="7"/>
                    </a:lnTo>
                    <a:lnTo>
                      <a:pt x="108" y="14"/>
                    </a:lnTo>
                    <a:lnTo>
                      <a:pt x="115" y="29"/>
                    </a:lnTo>
                    <a:lnTo>
                      <a:pt x="121" y="36"/>
                    </a:lnTo>
                    <a:lnTo>
                      <a:pt x="127" y="42"/>
                    </a:lnTo>
                    <a:lnTo>
                      <a:pt x="134" y="46"/>
                    </a:lnTo>
                    <a:lnTo>
                      <a:pt x="143" y="52"/>
                    </a:lnTo>
                    <a:lnTo>
                      <a:pt x="148" y="52"/>
                    </a:lnTo>
                    <a:lnTo>
                      <a:pt x="153" y="52"/>
                    </a:lnTo>
                    <a:lnTo>
                      <a:pt x="161" y="52"/>
                    </a:lnTo>
                    <a:lnTo>
                      <a:pt x="168" y="52"/>
                    </a:lnTo>
                    <a:lnTo>
                      <a:pt x="176" y="53"/>
                    </a:lnTo>
                    <a:lnTo>
                      <a:pt x="183" y="56"/>
                    </a:lnTo>
                    <a:lnTo>
                      <a:pt x="190" y="58"/>
                    </a:lnTo>
                    <a:lnTo>
                      <a:pt x="196" y="61"/>
                    </a:lnTo>
                    <a:lnTo>
                      <a:pt x="190" y="65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80"/>
                    </a:lnTo>
                    <a:lnTo>
                      <a:pt x="120" y="82"/>
                    </a:lnTo>
                    <a:lnTo>
                      <a:pt x="110" y="83"/>
                    </a:lnTo>
                    <a:lnTo>
                      <a:pt x="105" y="82"/>
                    </a:lnTo>
                    <a:lnTo>
                      <a:pt x="98" y="80"/>
                    </a:lnTo>
                    <a:lnTo>
                      <a:pt x="91" y="79"/>
                    </a:lnTo>
                    <a:lnTo>
                      <a:pt x="87" y="79"/>
                    </a:lnTo>
                    <a:lnTo>
                      <a:pt x="82" y="79"/>
                    </a:lnTo>
                    <a:lnTo>
                      <a:pt x="77" y="80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6"/>
                    </a:lnTo>
                    <a:lnTo>
                      <a:pt x="55" y="86"/>
                    </a:lnTo>
                    <a:lnTo>
                      <a:pt x="54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8" name="Freeform 76"/>
              <p:cNvSpPr>
                <a:spLocks/>
              </p:cNvSpPr>
              <p:nvPr/>
            </p:nvSpPr>
            <p:spPr bwMode="auto">
              <a:xfrm>
                <a:off x="1264" y="2916"/>
                <a:ext cx="121" cy="55"/>
              </a:xfrm>
              <a:custGeom>
                <a:avLst/>
                <a:gdLst/>
                <a:ahLst/>
                <a:cxnLst>
                  <a:cxn ang="0">
                    <a:pos x="172" y="111"/>
                  </a:cxn>
                  <a:cxn ang="0">
                    <a:pos x="131" y="89"/>
                  </a:cxn>
                  <a:cxn ang="0">
                    <a:pos x="100" y="72"/>
                  </a:cxn>
                  <a:cxn ang="0">
                    <a:pos x="76" y="59"/>
                  </a:cxn>
                  <a:cxn ang="0">
                    <a:pos x="57" y="50"/>
                  </a:cxn>
                  <a:cxn ang="0">
                    <a:pos x="42" y="42"/>
                  </a:cxn>
                  <a:cxn ang="0">
                    <a:pos x="29" y="35"/>
                  </a:cxn>
                  <a:cxn ang="0">
                    <a:pos x="16" y="28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5"/>
                  </a:cxn>
                  <a:cxn ang="0">
                    <a:pos x="18" y="10"/>
                  </a:cxn>
                  <a:cxn ang="0">
                    <a:pos x="32" y="4"/>
                  </a:cxn>
                  <a:cxn ang="0">
                    <a:pos x="43" y="2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73" y="5"/>
                  </a:cxn>
                  <a:cxn ang="0">
                    <a:pos x="86" y="12"/>
                  </a:cxn>
                  <a:cxn ang="0">
                    <a:pos x="103" y="22"/>
                  </a:cxn>
                  <a:cxn ang="0">
                    <a:pos x="114" y="26"/>
                  </a:cxn>
                  <a:cxn ang="0">
                    <a:pos x="123" y="30"/>
                  </a:cxn>
                  <a:cxn ang="0">
                    <a:pos x="132" y="36"/>
                  </a:cxn>
                  <a:cxn ang="0">
                    <a:pos x="141" y="42"/>
                  </a:cxn>
                  <a:cxn ang="0">
                    <a:pos x="152" y="48"/>
                  </a:cxn>
                  <a:cxn ang="0">
                    <a:pos x="161" y="52"/>
                  </a:cxn>
                  <a:cxn ang="0">
                    <a:pos x="172" y="58"/>
                  </a:cxn>
                  <a:cxn ang="0">
                    <a:pos x="183" y="62"/>
                  </a:cxn>
                  <a:cxn ang="0">
                    <a:pos x="198" y="68"/>
                  </a:cxn>
                  <a:cxn ang="0">
                    <a:pos x="209" y="74"/>
                  </a:cxn>
                  <a:cxn ang="0">
                    <a:pos x="217" y="79"/>
                  </a:cxn>
                  <a:cxn ang="0">
                    <a:pos x="224" y="81"/>
                  </a:cxn>
                  <a:cxn ang="0">
                    <a:pos x="229" y="83"/>
                  </a:cxn>
                  <a:cxn ang="0">
                    <a:pos x="232" y="85"/>
                  </a:cxn>
                  <a:cxn ang="0">
                    <a:pos x="236" y="87"/>
                  </a:cxn>
                  <a:cxn ang="0">
                    <a:pos x="240" y="88"/>
                  </a:cxn>
                  <a:cxn ang="0">
                    <a:pos x="236" y="91"/>
                  </a:cxn>
                  <a:cxn ang="0">
                    <a:pos x="229" y="95"/>
                  </a:cxn>
                  <a:cxn ang="0">
                    <a:pos x="218" y="98"/>
                  </a:cxn>
                  <a:cxn ang="0">
                    <a:pos x="208" y="103"/>
                  </a:cxn>
                  <a:cxn ang="0">
                    <a:pos x="196" y="106"/>
                  </a:cxn>
                  <a:cxn ang="0">
                    <a:pos x="186" y="109"/>
                  </a:cxn>
                  <a:cxn ang="0">
                    <a:pos x="178" y="110"/>
                  </a:cxn>
                  <a:cxn ang="0">
                    <a:pos x="172" y="111"/>
                  </a:cxn>
                </a:cxnLst>
                <a:rect l="0" t="0" r="r" b="b"/>
                <a:pathLst>
                  <a:path w="240" h="111">
                    <a:moveTo>
                      <a:pt x="172" y="111"/>
                    </a:moveTo>
                    <a:lnTo>
                      <a:pt x="131" y="89"/>
                    </a:lnTo>
                    <a:lnTo>
                      <a:pt x="100" y="72"/>
                    </a:lnTo>
                    <a:lnTo>
                      <a:pt x="76" y="59"/>
                    </a:lnTo>
                    <a:lnTo>
                      <a:pt x="57" y="50"/>
                    </a:lnTo>
                    <a:lnTo>
                      <a:pt x="42" y="42"/>
                    </a:lnTo>
                    <a:lnTo>
                      <a:pt x="29" y="35"/>
                    </a:lnTo>
                    <a:lnTo>
                      <a:pt x="16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8" y="10"/>
                    </a:lnTo>
                    <a:lnTo>
                      <a:pt x="32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73" y="5"/>
                    </a:lnTo>
                    <a:lnTo>
                      <a:pt x="86" y="12"/>
                    </a:lnTo>
                    <a:lnTo>
                      <a:pt x="103" y="22"/>
                    </a:lnTo>
                    <a:lnTo>
                      <a:pt x="114" y="26"/>
                    </a:lnTo>
                    <a:lnTo>
                      <a:pt x="123" y="30"/>
                    </a:lnTo>
                    <a:lnTo>
                      <a:pt x="132" y="36"/>
                    </a:lnTo>
                    <a:lnTo>
                      <a:pt x="141" y="42"/>
                    </a:lnTo>
                    <a:lnTo>
                      <a:pt x="152" y="48"/>
                    </a:lnTo>
                    <a:lnTo>
                      <a:pt x="161" y="52"/>
                    </a:lnTo>
                    <a:lnTo>
                      <a:pt x="172" y="58"/>
                    </a:lnTo>
                    <a:lnTo>
                      <a:pt x="183" y="62"/>
                    </a:lnTo>
                    <a:lnTo>
                      <a:pt x="198" y="68"/>
                    </a:lnTo>
                    <a:lnTo>
                      <a:pt x="209" y="74"/>
                    </a:lnTo>
                    <a:lnTo>
                      <a:pt x="217" y="79"/>
                    </a:lnTo>
                    <a:lnTo>
                      <a:pt x="224" y="81"/>
                    </a:lnTo>
                    <a:lnTo>
                      <a:pt x="229" y="83"/>
                    </a:lnTo>
                    <a:lnTo>
                      <a:pt x="232" y="85"/>
                    </a:lnTo>
                    <a:lnTo>
                      <a:pt x="236" y="87"/>
                    </a:lnTo>
                    <a:lnTo>
                      <a:pt x="240" y="88"/>
                    </a:lnTo>
                    <a:lnTo>
                      <a:pt x="236" y="91"/>
                    </a:lnTo>
                    <a:lnTo>
                      <a:pt x="229" y="95"/>
                    </a:lnTo>
                    <a:lnTo>
                      <a:pt x="218" y="98"/>
                    </a:lnTo>
                    <a:lnTo>
                      <a:pt x="208" y="103"/>
                    </a:lnTo>
                    <a:lnTo>
                      <a:pt x="196" y="106"/>
                    </a:lnTo>
                    <a:lnTo>
                      <a:pt x="186" y="109"/>
                    </a:lnTo>
                    <a:lnTo>
                      <a:pt x="178" y="110"/>
                    </a:lnTo>
                    <a:lnTo>
                      <a:pt x="172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69" name="Freeform 77"/>
              <p:cNvSpPr>
                <a:spLocks/>
              </p:cNvSpPr>
              <p:nvPr/>
            </p:nvSpPr>
            <p:spPr bwMode="auto">
              <a:xfrm>
                <a:off x="1263" y="2948"/>
                <a:ext cx="22" cy="17"/>
              </a:xfrm>
              <a:custGeom>
                <a:avLst/>
                <a:gdLst/>
                <a:ahLst/>
                <a:cxnLst>
                  <a:cxn ang="0">
                    <a:pos x="9" y="33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0" y="28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1" y="1"/>
                  </a:cxn>
                  <a:cxn ang="0">
                    <a:pos x="38" y="5"/>
                  </a:cxn>
                  <a:cxn ang="0">
                    <a:pos x="43" y="12"/>
                  </a:cxn>
                  <a:cxn ang="0">
                    <a:pos x="44" y="21"/>
                  </a:cxn>
                  <a:cxn ang="0">
                    <a:pos x="39" y="24"/>
                  </a:cxn>
                  <a:cxn ang="0">
                    <a:pos x="36" y="28"/>
                  </a:cxn>
                  <a:cxn ang="0">
                    <a:pos x="31" y="29"/>
                  </a:cxn>
                  <a:cxn ang="0">
                    <a:pos x="27" y="31"/>
                  </a:cxn>
                  <a:cxn ang="0">
                    <a:pos x="23" y="32"/>
                  </a:cxn>
                  <a:cxn ang="0">
                    <a:pos x="19" y="33"/>
                  </a:cxn>
                  <a:cxn ang="0">
                    <a:pos x="14" y="33"/>
                  </a:cxn>
                  <a:cxn ang="0">
                    <a:pos x="9" y="33"/>
                  </a:cxn>
                </a:cxnLst>
                <a:rect l="0" t="0" r="r" b="b"/>
                <a:pathLst>
                  <a:path w="44" h="33">
                    <a:moveTo>
                      <a:pt x="9" y="33"/>
                    </a:moveTo>
                    <a:lnTo>
                      <a:pt x="7" y="32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0" y="28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38" y="5"/>
                    </a:lnTo>
                    <a:lnTo>
                      <a:pt x="43" y="12"/>
                    </a:lnTo>
                    <a:lnTo>
                      <a:pt x="44" y="21"/>
                    </a:lnTo>
                    <a:lnTo>
                      <a:pt x="39" y="24"/>
                    </a:lnTo>
                    <a:lnTo>
                      <a:pt x="36" y="28"/>
                    </a:lnTo>
                    <a:lnTo>
                      <a:pt x="31" y="29"/>
                    </a:lnTo>
                    <a:lnTo>
                      <a:pt x="27" y="31"/>
                    </a:lnTo>
                    <a:lnTo>
                      <a:pt x="23" y="32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0" name="Freeform 78"/>
              <p:cNvSpPr>
                <a:spLocks/>
              </p:cNvSpPr>
              <p:nvPr/>
            </p:nvSpPr>
            <p:spPr bwMode="auto">
              <a:xfrm>
                <a:off x="1265" y="2952"/>
                <a:ext cx="16" cy="10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9" y="4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7" y="14"/>
                  </a:cxn>
                  <a:cxn ang="0">
                    <a:pos x="21" y="17"/>
                  </a:cxn>
                  <a:cxn ang="0">
                    <a:pos x="14" y="20"/>
                  </a:cxn>
                  <a:cxn ang="0">
                    <a:pos x="6" y="20"/>
                  </a:cxn>
                </a:cxnLst>
                <a:rect l="0" t="0" r="r" b="b"/>
                <a:pathLst>
                  <a:path w="31" h="20">
                    <a:moveTo>
                      <a:pt x="6" y="20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1" name="Freeform 79"/>
              <p:cNvSpPr>
                <a:spLocks/>
              </p:cNvSpPr>
              <p:nvPr/>
            </p:nvSpPr>
            <p:spPr bwMode="auto">
              <a:xfrm>
                <a:off x="1297" y="2888"/>
                <a:ext cx="157" cy="70"/>
              </a:xfrm>
              <a:custGeom>
                <a:avLst/>
                <a:gdLst/>
                <a:ahLst/>
                <a:cxnLst>
                  <a:cxn ang="0">
                    <a:pos x="182" y="136"/>
                  </a:cxn>
                  <a:cxn ang="0">
                    <a:pos x="171" y="133"/>
                  </a:cxn>
                  <a:cxn ang="0">
                    <a:pos x="166" y="130"/>
                  </a:cxn>
                  <a:cxn ang="0">
                    <a:pos x="166" y="128"/>
                  </a:cxn>
                  <a:cxn ang="0">
                    <a:pos x="175" y="123"/>
                  </a:cxn>
                  <a:cxn ang="0">
                    <a:pos x="195" y="118"/>
                  </a:cxn>
                  <a:cxn ang="0">
                    <a:pos x="214" y="112"/>
                  </a:cxn>
                  <a:cxn ang="0">
                    <a:pos x="234" y="105"/>
                  </a:cxn>
                  <a:cxn ang="0">
                    <a:pos x="243" y="90"/>
                  </a:cxn>
                  <a:cxn ang="0">
                    <a:pos x="247" y="70"/>
                  </a:cxn>
                  <a:cxn ang="0">
                    <a:pos x="235" y="58"/>
                  </a:cxn>
                  <a:cxn ang="0">
                    <a:pos x="207" y="43"/>
                  </a:cxn>
                  <a:cxn ang="0">
                    <a:pos x="178" y="29"/>
                  </a:cxn>
                  <a:cxn ang="0">
                    <a:pos x="153" y="20"/>
                  </a:cxn>
                  <a:cxn ang="0">
                    <a:pos x="140" y="22"/>
                  </a:cxn>
                  <a:cxn ang="0">
                    <a:pos x="127" y="24"/>
                  </a:cxn>
                  <a:cxn ang="0">
                    <a:pos x="114" y="24"/>
                  </a:cxn>
                  <a:cxn ang="0">
                    <a:pos x="102" y="22"/>
                  </a:cxn>
                  <a:cxn ang="0">
                    <a:pos x="91" y="24"/>
                  </a:cxn>
                  <a:cxn ang="0">
                    <a:pos x="70" y="35"/>
                  </a:cxn>
                  <a:cxn ang="0">
                    <a:pos x="44" y="47"/>
                  </a:cxn>
                  <a:cxn ang="0">
                    <a:pos x="21" y="57"/>
                  </a:cxn>
                  <a:cxn ang="0">
                    <a:pos x="7" y="54"/>
                  </a:cxn>
                  <a:cxn ang="0">
                    <a:pos x="1" y="51"/>
                  </a:cxn>
                  <a:cxn ang="0">
                    <a:pos x="12" y="42"/>
                  </a:cxn>
                  <a:cxn ang="0">
                    <a:pos x="46" y="24"/>
                  </a:cxn>
                  <a:cxn ang="0">
                    <a:pos x="87" y="9"/>
                  </a:cxn>
                  <a:cxn ang="0">
                    <a:pos x="123" y="0"/>
                  </a:cxn>
                  <a:cxn ang="0">
                    <a:pos x="129" y="5"/>
                  </a:cxn>
                  <a:cxn ang="0">
                    <a:pos x="118" y="14"/>
                  </a:cxn>
                  <a:cxn ang="0">
                    <a:pos x="121" y="16"/>
                  </a:cxn>
                  <a:cxn ang="0">
                    <a:pos x="133" y="9"/>
                  </a:cxn>
                  <a:cxn ang="0">
                    <a:pos x="159" y="11"/>
                  </a:cxn>
                  <a:cxn ang="0">
                    <a:pos x="204" y="30"/>
                  </a:cxn>
                  <a:cxn ang="0">
                    <a:pos x="250" y="52"/>
                  </a:cxn>
                  <a:cxn ang="0">
                    <a:pos x="294" y="76"/>
                  </a:cxn>
                  <a:cxn ang="0">
                    <a:pos x="303" y="95"/>
                  </a:cxn>
                  <a:cxn ang="0">
                    <a:pos x="270" y="111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5" h="140">
                    <a:moveTo>
                      <a:pt x="187" y="140"/>
                    </a:moveTo>
                    <a:lnTo>
                      <a:pt x="182" y="136"/>
                    </a:lnTo>
                    <a:lnTo>
                      <a:pt x="176" y="134"/>
                    </a:lnTo>
                    <a:lnTo>
                      <a:pt x="171" y="133"/>
                    </a:lnTo>
                    <a:lnTo>
                      <a:pt x="165" y="132"/>
                    </a:lnTo>
                    <a:lnTo>
                      <a:pt x="166" y="130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75" y="123"/>
                    </a:lnTo>
                    <a:lnTo>
                      <a:pt x="186" y="120"/>
                    </a:lnTo>
                    <a:lnTo>
                      <a:pt x="195" y="118"/>
                    </a:lnTo>
                    <a:lnTo>
                      <a:pt x="205" y="114"/>
                    </a:lnTo>
                    <a:lnTo>
                      <a:pt x="214" y="112"/>
                    </a:lnTo>
                    <a:lnTo>
                      <a:pt x="225" y="108"/>
                    </a:lnTo>
                    <a:lnTo>
                      <a:pt x="234" y="105"/>
                    </a:lnTo>
                    <a:lnTo>
                      <a:pt x="243" y="100"/>
                    </a:lnTo>
                    <a:lnTo>
                      <a:pt x="243" y="90"/>
                    </a:lnTo>
                    <a:lnTo>
                      <a:pt x="245" y="80"/>
                    </a:lnTo>
                    <a:lnTo>
                      <a:pt x="247" y="70"/>
                    </a:lnTo>
                    <a:lnTo>
                      <a:pt x="247" y="64"/>
                    </a:lnTo>
                    <a:lnTo>
                      <a:pt x="235" y="58"/>
                    </a:lnTo>
                    <a:lnTo>
                      <a:pt x="221" y="50"/>
                    </a:lnTo>
                    <a:lnTo>
                      <a:pt x="207" y="43"/>
                    </a:lnTo>
                    <a:lnTo>
                      <a:pt x="193" y="36"/>
                    </a:lnTo>
                    <a:lnTo>
                      <a:pt x="178" y="29"/>
                    </a:lnTo>
                    <a:lnTo>
                      <a:pt x="165" y="23"/>
                    </a:lnTo>
                    <a:lnTo>
                      <a:pt x="153" y="20"/>
                    </a:lnTo>
                    <a:lnTo>
                      <a:pt x="144" y="19"/>
                    </a:lnTo>
                    <a:lnTo>
                      <a:pt x="140" y="22"/>
                    </a:lnTo>
                    <a:lnTo>
                      <a:pt x="134" y="24"/>
                    </a:lnTo>
                    <a:lnTo>
                      <a:pt x="127" y="24"/>
                    </a:lnTo>
                    <a:lnTo>
                      <a:pt x="121" y="24"/>
                    </a:lnTo>
                    <a:lnTo>
                      <a:pt x="114" y="24"/>
                    </a:lnTo>
                    <a:lnTo>
                      <a:pt x="107" y="23"/>
                    </a:lnTo>
                    <a:lnTo>
                      <a:pt x="102" y="22"/>
                    </a:lnTo>
                    <a:lnTo>
                      <a:pt x="97" y="21"/>
                    </a:lnTo>
                    <a:lnTo>
                      <a:pt x="91" y="24"/>
                    </a:lnTo>
                    <a:lnTo>
                      <a:pt x="82" y="29"/>
                    </a:lnTo>
                    <a:lnTo>
                      <a:pt x="70" y="35"/>
                    </a:lnTo>
                    <a:lnTo>
                      <a:pt x="58" y="40"/>
                    </a:lnTo>
                    <a:lnTo>
                      <a:pt x="44" y="47"/>
                    </a:lnTo>
                    <a:lnTo>
                      <a:pt x="31" y="53"/>
                    </a:lnTo>
                    <a:lnTo>
                      <a:pt x="21" y="57"/>
                    </a:lnTo>
                    <a:lnTo>
                      <a:pt x="13" y="58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12" y="42"/>
                    </a:lnTo>
                    <a:lnTo>
                      <a:pt x="28" y="34"/>
                    </a:lnTo>
                    <a:lnTo>
                      <a:pt x="46" y="24"/>
                    </a:lnTo>
                    <a:lnTo>
                      <a:pt x="67" y="16"/>
                    </a:lnTo>
                    <a:lnTo>
                      <a:pt x="87" y="9"/>
                    </a:lnTo>
                    <a:lnTo>
                      <a:pt x="106" y="4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29" y="5"/>
                    </a:lnTo>
                    <a:lnTo>
                      <a:pt x="122" y="8"/>
                    </a:lnTo>
                    <a:lnTo>
                      <a:pt x="118" y="14"/>
                    </a:lnTo>
                    <a:lnTo>
                      <a:pt x="114" y="20"/>
                    </a:lnTo>
                    <a:lnTo>
                      <a:pt x="121" y="16"/>
                    </a:lnTo>
                    <a:lnTo>
                      <a:pt x="128" y="13"/>
                    </a:lnTo>
                    <a:lnTo>
                      <a:pt x="133" y="9"/>
                    </a:lnTo>
                    <a:lnTo>
                      <a:pt x="138" y="4"/>
                    </a:lnTo>
                    <a:lnTo>
                      <a:pt x="159" y="11"/>
                    </a:lnTo>
                    <a:lnTo>
                      <a:pt x="182" y="20"/>
                    </a:lnTo>
                    <a:lnTo>
                      <a:pt x="204" y="30"/>
                    </a:lnTo>
                    <a:lnTo>
                      <a:pt x="227" y="40"/>
                    </a:lnTo>
                    <a:lnTo>
                      <a:pt x="250" y="52"/>
                    </a:lnTo>
                    <a:lnTo>
                      <a:pt x="272" y="65"/>
                    </a:lnTo>
                    <a:lnTo>
                      <a:pt x="294" y="76"/>
                    </a:lnTo>
                    <a:lnTo>
                      <a:pt x="315" y="88"/>
                    </a:lnTo>
                    <a:lnTo>
                      <a:pt x="303" y="95"/>
                    </a:lnTo>
                    <a:lnTo>
                      <a:pt x="288" y="103"/>
                    </a:lnTo>
                    <a:lnTo>
                      <a:pt x="270" y="111"/>
                    </a:lnTo>
                    <a:lnTo>
                      <a:pt x="251" y="120"/>
                    </a:lnTo>
                    <a:lnTo>
                      <a:pt x="232" y="127"/>
                    </a:lnTo>
                    <a:lnTo>
                      <a:pt x="214" y="134"/>
                    </a:lnTo>
                    <a:lnTo>
                      <a:pt x="198" y="138"/>
                    </a:lnTo>
                    <a:lnTo>
                      <a:pt x="187" y="14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2" name="Freeform 80"/>
              <p:cNvSpPr>
                <a:spLocks/>
              </p:cNvSpPr>
              <p:nvPr/>
            </p:nvSpPr>
            <p:spPr bwMode="auto">
              <a:xfrm>
                <a:off x="1294" y="2946"/>
                <a:ext cx="22" cy="11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4" y="21"/>
                  </a:cxn>
                  <a:cxn ang="0">
                    <a:pos x="19" y="20"/>
                  </a:cxn>
                  <a:cxn ang="0">
                    <a:pos x="13" y="18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7" y="12"/>
                  </a:cxn>
                  <a:cxn ang="0">
                    <a:pos x="33" y="15"/>
                  </a:cxn>
                  <a:cxn ang="0">
                    <a:pos x="39" y="19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5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4" y="21"/>
                    </a:lnTo>
                    <a:lnTo>
                      <a:pt x="19" y="20"/>
                    </a:lnTo>
                    <a:lnTo>
                      <a:pt x="13" y="18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5" y="5"/>
                    </a:lnTo>
                    <a:lnTo>
                      <a:pt x="21" y="8"/>
                    </a:lnTo>
                    <a:lnTo>
                      <a:pt x="27" y="12"/>
                    </a:lnTo>
                    <a:lnTo>
                      <a:pt x="33" y="15"/>
                    </a:lnTo>
                    <a:lnTo>
                      <a:pt x="39" y="19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3" name="Freeform 81"/>
              <p:cNvSpPr>
                <a:spLocks/>
              </p:cNvSpPr>
              <p:nvPr/>
            </p:nvSpPr>
            <p:spPr bwMode="auto">
              <a:xfrm>
                <a:off x="1213" y="2943"/>
                <a:ext cx="10" cy="11"/>
              </a:xfrm>
              <a:custGeom>
                <a:avLst/>
                <a:gdLst/>
                <a:ahLst/>
                <a:cxnLst>
                  <a:cxn ang="0">
                    <a:pos x="12" y="21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6" y="9"/>
                  </a:cxn>
                  <a:cxn ang="0">
                    <a:pos x="10" y="6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1" y="4"/>
                  </a:cxn>
                  <a:cxn ang="0">
                    <a:pos x="21" y="11"/>
                  </a:cxn>
                  <a:cxn ang="0">
                    <a:pos x="17" y="18"/>
                  </a:cxn>
                  <a:cxn ang="0">
                    <a:pos x="12" y="21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lnTo>
                      <a:pt x="12" y="19"/>
                    </a:lnTo>
                    <a:lnTo>
                      <a:pt x="12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6" y="9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4" name="Freeform 82"/>
              <p:cNvSpPr>
                <a:spLocks/>
              </p:cNvSpPr>
              <p:nvPr/>
            </p:nvSpPr>
            <p:spPr bwMode="auto">
              <a:xfrm>
                <a:off x="1313" y="2901"/>
                <a:ext cx="102" cy="48"/>
              </a:xfrm>
              <a:custGeom>
                <a:avLst/>
                <a:gdLst/>
                <a:ahLst/>
                <a:cxnLst>
                  <a:cxn ang="0">
                    <a:pos x="112" y="93"/>
                  </a:cxn>
                  <a:cxn ang="0">
                    <a:pos x="104" y="88"/>
                  </a:cxn>
                  <a:cxn ang="0">
                    <a:pos x="95" y="85"/>
                  </a:cxn>
                  <a:cxn ang="0">
                    <a:pos x="86" y="81"/>
                  </a:cxn>
                  <a:cxn ang="0">
                    <a:pos x="73" y="68"/>
                  </a:cxn>
                  <a:cxn ang="0">
                    <a:pos x="58" y="51"/>
                  </a:cxn>
                  <a:cxn ang="0">
                    <a:pos x="41" y="42"/>
                  </a:cxn>
                  <a:cxn ang="0">
                    <a:pos x="20" y="40"/>
                  </a:cxn>
                  <a:cxn ang="0">
                    <a:pos x="5" y="39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6" y="19"/>
                  </a:cxn>
                  <a:cxn ang="0">
                    <a:pos x="45" y="10"/>
                  </a:cxn>
                  <a:cxn ang="0">
                    <a:pos x="65" y="3"/>
                  </a:cxn>
                  <a:cxn ang="0">
                    <a:pos x="80" y="3"/>
                  </a:cxn>
                  <a:cxn ang="0">
                    <a:pos x="91" y="3"/>
                  </a:cxn>
                  <a:cxn ang="0">
                    <a:pos x="104" y="2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47" y="11"/>
                  </a:cxn>
                  <a:cxn ang="0">
                    <a:pos x="163" y="20"/>
                  </a:cxn>
                  <a:cxn ang="0">
                    <a:pos x="180" y="28"/>
                  </a:cxn>
                  <a:cxn ang="0">
                    <a:pos x="197" y="35"/>
                  </a:cxn>
                  <a:cxn ang="0">
                    <a:pos x="204" y="39"/>
                  </a:cxn>
                  <a:cxn ang="0">
                    <a:pos x="204" y="46"/>
                  </a:cxn>
                  <a:cxn ang="0">
                    <a:pos x="204" y="57"/>
                  </a:cxn>
                  <a:cxn ang="0">
                    <a:pos x="195" y="73"/>
                  </a:cxn>
                  <a:cxn ang="0">
                    <a:pos x="172" y="83"/>
                  </a:cxn>
                  <a:cxn ang="0">
                    <a:pos x="149" y="90"/>
                  </a:cxn>
                  <a:cxn ang="0">
                    <a:pos x="126" y="94"/>
                  </a:cxn>
                </a:cxnLst>
                <a:rect l="0" t="0" r="r" b="b"/>
                <a:pathLst>
                  <a:path w="205" h="95">
                    <a:moveTo>
                      <a:pt x="117" y="95"/>
                    </a:moveTo>
                    <a:lnTo>
                      <a:pt x="112" y="93"/>
                    </a:lnTo>
                    <a:lnTo>
                      <a:pt x="107" y="91"/>
                    </a:lnTo>
                    <a:lnTo>
                      <a:pt x="104" y="88"/>
                    </a:lnTo>
                    <a:lnTo>
                      <a:pt x="99" y="87"/>
                    </a:lnTo>
                    <a:lnTo>
                      <a:pt x="95" y="85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1" y="79"/>
                    </a:lnTo>
                    <a:lnTo>
                      <a:pt x="73" y="68"/>
                    </a:lnTo>
                    <a:lnTo>
                      <a:pt x="66" y="58"/>
                    </a:lnTo>
                    <a:lnTo>
                      <a:pt x="58" y="51"/>
                    </a:lnTo>
                    <a:lnTo>
                      <a:pt x="50" y="46"/>
                    </a:lnTo>
                    <a:lnTo>
                      <a:pt x="41" y="42"/>
                    </a:lnTo>
                    <a:lnTo>
                      <a:pt x="31" y="40"/>
                    </a:lnTo>
                    <a:lnTo>
                      <a:pt x="20" y="40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4"/>
                    </a:lnTo>
                    <a:lnTo>
                      <a:pt x="26" y="19"/>
                    </a:lnTo>
                    <a:lnTo>
                      <a:pt x="35" y="13"/>
                    </a:lnTo>
                    <a:lnTo>
                      <a:pt x="45" y="10"/>
                    </a:lnTo>
                    <a:lnTo>
                      <a:pt x="56" y="5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0" y="3"/>
                    </a:lnTo>
                    <a:lnTo>
                      <a:pt x="86" y="3"/>
                    </a:lnTo>
                    <a:lnTo>
                      <a:pt x="91" y="3"/>
                    </a:lnTo>
                    <a:lnTo>
                      <a:pt x="98" y="3"/>
                    </a:lnTo>
                    <a:lnTo>
                      <a:pt x="104" y="2"/>
                    </a:lnTo>
                    <a:lnTo>
                      <a:pt x="110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9" y="3"/>
                    </a:lnTo>
                    <a:lnTo>
                      <a:pt x="138" y="8"/>
                    </a:lnTo>
                    <a:lnTo>
                      <a:pt x="147" y="11"/>
                    </a:lnTo>
                    <a:lnTo>
                      <a:pt x="155" y="16"/>
                    </a:lnTo>
                    <a:lnTo>
                      <a:pt x="163" y="20"/>
                    </a:lnTo>
                    <a:lnTo>
                      <a:pt x="171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5"/>
                    </a:lnTo>
                    <a:lnTo>
                      <a:pt x="202" y="38"/>
                    </a:lnTo>
                    <a:lnTo>
                      <a:pt x="204" y="39"/>
                    </a:lnTo>
                    <a:lnTo>
                      <a:pt x="205" y="40"/>
                    </a:lnTo>
                    <a:lnTo>
                      <a:pt x="204" y="46"/>
                    </a:lnTo>
                    <a:lnTo>
                      <a:pt x="204" y="50"/>
                    </a:lnTo>
                    <a:lnTo>
                      <a:pt x="204" y="57"/>
                    </a:lnTo>
                    <a:lnTo>
                      <a:pt x="204" y="69"/>
                    </a:lnTo>
                    <a:lnTo>
                      <a:pt x="195" y="73"/>
                    </a:lnTo>
                    <a:lnTo>
                      <a:pt x="185" y="78"/>
                    </a:lnTo>
                    <a:lnTo>
                      <a:pt x="172" y="83"/>
                    </a:lnTo>
                    <a:lnTo>
                      <a:pt x="160" y="86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6" y="94"/>
                    </a:lnTo>
                    <a:lnTo>
                      <a:pt x="117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5" name="Freeform 83"/>
              <p:cNvSpPr>
                <a:spLocks/>
              </p:cNvSpPr>
              <p:nvPr/>
            </p:nvSpPr>
            <p:spPr bwMode="auto">
              <a:xfrm>
                <a:off x="1208" y="2939"/>
                <a:ext cx="13" cy="8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1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15" y="10"/>
                  </a:cxn>
                  <a:cxn ang="0">
                    <a:pos x="8" y="14"/>
                  </a:cxn>
                  <a:cxn ang="0">
                    <a:pos x="4" y="15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6" name="Freeform 84"/>
              <p:cNvSpPr>
                <a:spLocks/>
              </p:cNvSpPr>
              <p:nvPr/>
            </p:nvSpPr>
            <p:spPr bwMode="auto">
              <a:xfrm>
                <a:off x="1373" y="2927"/>
                <a:ext cx="27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17" y="10"/>
                  </a:cxn>
                  <a:cxn ang="0">
                    <a:pos x="25" y="7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47" y="2"/>
                  </a:cxn>
                  <a:cxn ang="0">
                    <a:pos x="54" y="0"/>
                  </a:cxn>
                  <a:cxn ang="0">
                    <a:pos x="53" y="4"/>
                  </a:cxn>
                  <a:cxn ang="0">
                    <a:pos x="47" y="9"/>
                  </a:cxn>
                  <a:cxn ang="0">
                    <a:pos x="39" y="12"/>
                  </a:cxn>
                  <a:cxn ang="0">
                    <a:pos x="31" y="15"/>
                  </a:cxn>
                  <a:cxn ang="0">
                    <a:pos x="21" y="19"/>
                  </a:cxn>
                  <a:cxn ang="0">
                    <a:pos x="12" y="22"/>
                  </a:cxn>
                  <a:cxn ang="0">
                    <a:pos x="5" y="24"/>
                  </a:cxn>
                  <a:cxn ang="0">
                    <a:pos x="0" y="25"/>
                  </a:cxn>
                </a:cxnLst>
                <a:rect l="0" t="0" r="r" b="b"/>
                <a:pathLst>
                  <a:path w="54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17"/>
                    </a:lnTo>
                    <a:lnTo>
                      <a:pt x="12" y="13"/>
                    </a:lnTo>
                    <a:lnTo>
                      <a:pt x="17" y="10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47" y="9"/>
                    </a:lnTo>
                    <a:lnTo>
                      <a:pt x="39" y="12"/>
                    </a:lnTo>
                    <a:lnTo>
                      <a:pt x="31" y="15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7" name="Freeform 85"/>
              <p:cNvSpPr>
                <a:spLocks/>
              </p:cNvSpPr>
              <p:nvPr/>
            </p:nvSpPr>
            <p:spPr bwMode="auto">
              <a:xfrm>
                <a:off x="1421" y="2923"/>
                <a:ext cx="16" cy="16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0"/>
                  </a:cxn>
                  <a:cxn ang="0">
                    <a:pos x="22" y="29"/>
                  </a:cxn>
                  <a:cxn ang="0">
                    <a:pos x="22" y="28"/>
                  </a:cxn>
                  <a:cxn ang="0">
                    <a:pos x="21" y="27"/>
                  </a:cxn>
                  <a:cxn ang="0">
                    <a:pos x="18" y="27"/>
                  </a:cxn>
                  <a:cxn ang="0">
                    <a:pos x="15" y="27"/>
                  </a:cxn>
                  <a:cxn ang="0">
                    <a:pos x="11" y="27"/>
                  </a:cxn>
                  <a:cxn ang="0">
                    <a:pos x="8" y="28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7" y="18"/>
                  </a:cxn>
                  <a:cxn ang="0">
                    <a:pos x="5" y="19"/>
                  </a:cxn>
                  <a:cxn ang="0">
                    <a:pos x="3" y="19"/>
                  </a:cxn>
                  <a:cxn ang="0">
                    <a:pos x="1" y="20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8" y="7"/>
                  </a:cxn>
                  <a:cxn ang="0">
                    <a:pos x="16" y="3"/>
                  </a:cxn>
                  <a:cxn ang="0">
                    <a:pos x="23" y="0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31" y="11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8" y="15"/>
                  </a:cxn>
                  <a:cxn ang="0">
                    <a:pos x="26" y="17"/>
                  </a:cxn>
                  <a:cxn ang="0">
                    <a:pos x="28" y="19"/>
                  </a:cxn>
                  <a:cxn ang="0">
                    <a:pos x="29" y="21"/>
                  </a:cxn>
                  <a:cxn ang="0">
                    <a:pos x="30" y="25"/>
                  </a:cxn>
                  <a:cxn ang="0">
                    <a:pos x="30" y="29"/>
                  </a:cxn>
                  <a:cxn ang="0">
                    <a:pos x="28" y="30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2" y="32"/>
                  </a:cxn>
                </a:cxnLst>
                <a:rect l="0" t="0" r="r" b="b"/>
                <a:pathLst>
                  <a:path w="31" h="32">
                    <a:moveTo>
                      <a:pt x="22" y="32"/>
                    </a:move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29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8" name="Freeform 86"/>
              <p:cNvSpPr>
                <a:spLocks/>
              </p:cNvSpPr>
              <p:nvPr/>
            </p:nvSpPr>
            <p:spPr bwMode="auto">
              <a:xfrm>
                <a:off x="1328" y="2926"/>
                <a:ext cx="17" cy="10"/>
              </a:xfrm>
              <a:custGeom>
                <a:avLst/>
                <a:gdLst/>
                <a:ahLst/>
                <a:cxnLst>
                  <a:cxn ang="0">
                    <a:pos x="31" y="21"/>
                  </a:cxn>
                  <a:cxn ang="0">
                    <a:pos x="23" y="16"/>
                  </a:cxn>
                  <a:cxn ang="0">
                    <a:pos x="15" y="13"/>
                  </a:cxn>
                  <a:cxn ang="0">
                    <a:pos x="7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6" y="12"/>
                  </a:cxn>
                  <a:cxn ang="0">
                    <a:pos x="30" y="15"/>
                  </a:cxn>
                  <a:cxn ang="0">
                    <a:pos x="35" y="20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2" y="20"/>
                  </a:cxn>
                  <a:cxn ang="0">
                    <a:pos x="31" y="21"/>
                  </a:cxn>
                </a:cxnLst>
                <a:rect l="0" t="0" r="r" b="b"/>
                <a:pathLst>
                  <a:path w="35" h="21">
                    <a:moveTo>
                      <a:pt x="31" y="21"/>
                    </a:moveTo>
                    <a:lnTo>
                      <a:pt x="23" y="16"/>
                    </a:lnTo>
                    <a:lnTo>
                      <a:pt x="15" y="13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6" y="12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79" name="Freeform 87"/>
              <p:cNvSpPr>
                <a:spLocks/>
              </p:cNvSpPr>
              <p:nvPr/>
            </p:nvSpPr>
            <p:spPr bwMode="auto">
              <a:xfrm>
                <a:off x="1351" y="2912"/>
                <a:ext cx="23" cy="19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4" y="31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40" y="0"/>
                  </a:cxn>
                  <a:cxn ang="0">
                    <a:pos x="45" y="8"/>
                  </a:cxn>
                  <a:cxn ang="0">
                    <a:pos x="47" y="17"/>
                  </a:cxn>
                  <a:cxn ang="0">
                    <a:pos x="45" y="23"/>
                  </a:cxn>
                  <a:cxn ang="0">
                    <a:pos x="42" y="29"/>
                  </a:cxn>
                  <a:cxn ang="0">
                    <a:pos x="37" y="34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3" y="40"/>
                  </a:cxn>
                </a:cxnLst>
                <a:rect l="0" t="0" r="r" b="b"/>
                <a:pathLst>
                  <a:path w="47" h="40">
                    <a:moveTo>
                      <a:pt x="13" y="40"/>
                    </a:moveTo>
                    <a:lnTo>
                      <a:pt x="4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5" y="8"/>
                    </a:lnTo>
                    <a:lnTo>
                      <a:pt x="47" y="17"/>
                    </a:lnTo>
                    <a:lnTo>
                      <a:pt x="45" y="23"/>
                    </a:lnTo>
                    <a:lnTo>
                      <a:pt x="42" y="29"/>
                    </a:lnTo>
                    <a:lnTo>
                      <a:pt x="37" y="34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80" name="Freeform 88"/>
              <p:cNvSpPr>
                <a:spLocks/>
              </p:cNvSpPr>
              <p:nvPr/>
            </p:nvSpPr>
            <p:spPr bwMode="auto">
              <a:xfrm>
                <a:off x="1428" y="2927"/>
                <a:ext cx="4" cy="4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9"/>
                  </a:cxn>
                </a:cxnLst>
                <a:rect l="0" t="0" r="r" b="b"/>
                <a:pathLst>
                  <a:path w="9" h="9">
                    <a:moveTo>
                      <a:pt x="1" y="9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81" name="Freeform 89"/>
              <p:cNvSpPr>
                <a:spLocks/>
              </p:cNvSpPr>
              <p:nvPr/>
            </p:nvSpPr>
            <p:spPr bwMode="auto">
              <a:xfrm>
                <a:off x="1355" y="2916"/>
                <a:ext cx="15" cy="11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1" y="18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2" y="3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7" y="13"/>
                  </a:cxn>
                  <a:cxn ang="0">
                    <a:pos x="23" y="20"/>
                  </a:cxn>
                  <a:cxn ang="0">
                    <a:pos x="14" y="22"/>
                  </a:cxn>
                  <a:cxn ang="0">
                    <a:pos x="4" y="23"/>
                  </a:cxn>
                </a:cxnLst>
                <a:rect l="0" t="0" r="r" b="b"/>
                <a:pathLst>
                  <a:path w="28" h="23">
                    <a:moveTo>
                      <a:pt x="4" y="23"/>
                    </a:moveTo>
                    <a:lnTo>
                      <a:pt x="1" y="18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7" y="13"/>
                    </a:lnTo>
                    <a:lnTo>
                      <a:pt x="23" y="20"/>
                    </a:lnTo>
                    <a:lnTo>
                      <a:pt x="14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33882" name="Group 90"/>
          <p:cNvGrpSpPr>
            <a:grpSpLocks/>
          </p:cNvGrpSpPr>
          <p:nvPr/>
        </p:nvGrpSpPr>
        <p:grpSpPr bwMode="auto">
          <a:xfrm>
            <a:off x="1305744" y="5143476"/>
            <a:ext cx="1857375" cy="990600"/>
            <a:chOff x="960" y="3438"/>
            <a:chExt cx="1170" cy="624"/>
          </a:xfrm>
        </p:grpSpPr>
        <p:grpSp>
          <p:nvGrpSpPr>
            <p:cNvPr id="33883" name="Group 91"/>
            <p:cNvGrpSpPr>
              <a:grpSpLocks/>
            </p:cNvGrpSpPr>
            <p:nvPr/>
          </p:nvGrpSpPr>
          <p:grpSpPr bwMode="auto">
            <a:xfrm>
              <a:off x="960" y="3438"/>
              <a:ext cx="1170" cy="624"/>
              <a:chOff x="954" y="3456"/>
              <a:chExt cx="1170" cy="624"/>
            </a:xfrm>
          </p:grpSpPr>
          <p:pic>
            <p:nvPicPr>
              <p:cNvPr id="33884" name="Picture 92" descr="C:\Programfiler\Microsoft Office\Clipart\standard\stddir2\BS00503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99" y="3456"/>
                <a:ext cx="725" cy="624"/>
              </a:xfrm>
              <a:prstGeom prst="rect">
                <a:avLst/>
              </a:prstGeom>
              <a:noFill/>
            </p:spPr>
          </p:pic>
          <p:sp>
            <p:nvSpPr>
              <p:cNvPr id="33885" name="Rectangle 93"/>
              <p:cNvSpPr>
                <a:spLocks noChangeArrowheads="1"/>
              </p:cNvSpPr>
              <p:nvPr/>
            </p:nvSpPr>
            <p:spPr bwMode="auto">
              <a:xfrm>
                <a:off x="954" y="3588"/>
                <a:ext cx="9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rgbClr val="1F7B3E"/>
                    </a:solidFill>
                    <a:latin typeface="Bernard MT Condensed" pitchFamily="18" charset="0"/>
                  </a:rPr>
                  <a:t>Lav risiko</a:t>
                </a:r>
                <a:endParaRPr lang="nb-NO" sz="1800">
                  <a:solidFill>
                    <a:srgbClr val="1F7B3E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886" name="Group 94"/>
            <p:cNvGrpSpPr>
              <a:grpSpLocks/>
            </p:cNvGrpSpPr>
            <p:nvPr/>
          </p:nvGrpSpPr>
          <p:grpSpPr bwMode="auto">
            <a:xfrm>
              <a:off x="1923" y="3716"/>
              <a:ext cx="165" cy="124"/>
              <a:chOff x="4735" y="1779"/>
              <a:chExt cx="155" cy="94"/>
            </a:xfrm>
          </p:grpSpPr>
          <p:sp>
            <p:nvSpPr>
              <p:cNvPr id="33887" name="Freeform 95"/>
              <p:cNvSpPr>
                <a:spLocks/>
              </p:cNvSpPr>
              <p:nvPr/>
            </p:nvSpPr>
            <p:spPr bwMode="auto">
              <a:xfrm>
                <a:off x="4735" y="1837"/>
                <a:ext cx="155" cy="36"/>
              </a:xfrm>
              <a:custGeom>
                <a:avLst/>
                <a:gdLst/>
                <a:ahLst/>
                <a:cxnLst>
                  <a:cxn ang="0">
                    <a:pos x="101" y="103"/>
                  </a:cxn>
                  <a:cxn ang="0">
                    <a:pos x="8" y="83"/>
                  </a:cxn>
                  <a:cxn ang="0">
                    <a:pos x="24" y="78"/>
                  </a:cxn>
                  <a:cxn ang="0">
                    <a:pos x="56" y="81"/>
                  </a:cxn>
                  <a:cxn ang="0">
                    <a:pos x="39" y="76"/>
                  </a:cxn>
                  <a:cxn ang="0">
                    <a:pos x="9" y="70"/>
                  </a:cxn>
                  <a:cxn ang="0">
                    <a:pos x="2" y="58"/>
                  </a:cxn>
                  <a:cxn ang="0">
                    <a:pos x="30" y="62"/>
                  </a:cxn>
                  <a:cxn ang="0">
                    <a:pos x="73" y="69"/>
                  </a:cxn>
                  <a:cxn ang="0">
                    <a:pos x="80" y="67"/>
                  </a:cxn>
                  <a:cxn ang="0">
                    <a:pos x="58" y="63"/>
                  </a:cxn>
                  <a:cxn ang="0">
                    <a:pos x="29" y="56"/>
                  </a:cxn>
                  <a:cxn ang="0">
                    <a:pos x="7" y="50"/>
                  </a:cxn>
                  <a:cxn ang="0">
                    <a:pos x="0" y="38"/>
                  </a:cxn>
                  <a:cxn ang="0">
                    <a:pos x="24" y="40"/>
                  </a:cxn>
                  <a:cxn ang="0">
                    <a:pos x="35" y="41"/>
                  </a:cxn>
                  <a:cxn ang="0">
                    <a:pos x="34" y="39"/>
                  </a:cxn>
                  <a:cxn ang="0">
                    <a:pos x="14" y="31"/>
                  </a:cxn>
                  <a:cxn ang="0">
                    <a:pos x="4" y="20"/>
                  </a:cxn>
                  <a:cxn ang="0">
                    <a:pos x="34" y="26"/>
                  </a:cxn>
                  <a:cxn ang="0">
                    <a:pos x="74" y="35"/>
                  </a:cxn>
                  <a:cxn ang="0">
                    <a:pos x="72" y="31"/>
                  </a:cxn>
                  <a:cxn ang="0">
                    <a:pos x="24" y="17"/>
                  </a:cxn>
                  <a:cxn ang="0">
                    <a:pos x="4" y="5"/>
                  </a:cxn>
                  <a:cxn ang="0">
                    <a:pos x="78" y="17"/>
                  </a:cxn>
                  <a:cxn ang="0">
                    <a:pos x="177" y="26"/>
                  </a:cxn>
                  <a:cxn ang="0">
                    <a:pos x="278" y="24"/>
                  </a:cxn>
                  <a:cxn ang="0">
                    <a:pos x="380" y="16"/>
                  </a:cxn>
                  <a:cxn ang="0">
                    <a:pos x="428" y="9"/>
                  </a:cxn>
                  <a:cxn ang="0">
                    <a:pos x="457" y="3"/>
                  </a:cxn>
                  <a:cxn ang="0">
                    <a:pos x="463" y="8"/>
                  </a:cxn>
                  <a:cxn ang="0">
                    <a:pos x="442" y="16"/>
                  </a:cxn>
                  <a:cxn ang="0">
                    <a:pos x="414" y="26"/>
                  </a:cxn>
                  <a:cxn ang="0">
                    <a:pos x="437" y="23"/>
                  </a:cxn>
                  <a:cxn ang="0">
                    <a:pos x="463" y="17"/>
                  </a:cxn>
                  <a:cxn ang="0">
                    <a:pos x="465" y="26"/>
                  </a:cxn>
                  <a:cxn ang="0">
                    <a:pos x="437" y="36"/>
                  </a:cxn>
                  <a:cxn ang="0">
                    <a:pos x="402" y="44"/>
                  </a:cxn>
                  <a:cxn ang="0">
                    <a:pos x="420" y="44"/>
                  </a:cxn>
                  <a:cxn ang="0">
                    <a:pos x="456" y="39"/>
                  </a:cxn>
                  <a:cxn ang="0">
                    <a:pos x="465" y="45"/>
                  </a:cxn>
                  <a:cxn ang="0">
                    <a:pos x="431" y="57"/>
                  </a:cxn>
                  <a:cxn ang="0">
                    <a:pos x="386" y="64"/>
                  </a:cxn>
                  <a:cxn ang="0">
                    <a:pos x="407" y="63"/>
                  </a:cxn>
                  <a:cxn ang="0">
                    <a:pos x="452" y="58"/>
                  </a:cxn>
                  <a:cxn ang="0">
                    <a:pos x="449" y="69"/>
                  </a:cxn>
                  <a:cxn ang="0">
                    <a:pos x="414" y="76"/>
                  </a:cxn>
                  <a:cxn ang="0">
                    <a:pos x="410" y="78"/>
                  </a:cxn>
                  <a:cxn ang="0">
                    <a:pos x="442" y="74"/>
                  </a:cxn>
                  <a:cxn ang="0">
                    <a:pos x="459" y="73"/>
                  </a:cxn>
                  <a:cxn ang="0">
                    <a:pos x="436" y="85"/>
                  </a:cxn>
                  <a:cxn ang="0">
                    <a:pos x="383" y="94"/>
                  </a:cxn>
                  <a:cxn ang="0">
                    <a:pos x="336" y="99"/>
                  </a:cxn>
                  <a:cxn ang="0">
                    <a:pos x="283" y="102"/>
                  </a:cxn>
                  <a:cxn ang="0">
                    <a:pos x="229" y="105"/>
                  </a:cxn>
                  <a:cxn ang="0">
                    <a:pos x="178" y="107"/>
                  </a:cxn>
                </a:cxnLst>
                <a:rect l="0" t="0" r="r" b="b"/>
                <a:pathLst>
                  <a:path w="465" h="107">
                    <a:moveTo>
                      <a:pt x="165" y="107"/>
                    </a:moveTo>
                    <a:lnTo>
                      <a:pt x="149" y="106"/>
                    </a:lnTo>
                    <a:lnTo>
                      <a:pt x="128" y="105"/>
                    </a:lnTo>
                    <a:lnTo>
                      <a:pt x="101" y="103"/>
                    </a:lnTo>
                    <a:lnTo>
                      <a:pt x="73" y="100"/>
                    </a:lnTo>
                    <a:lnTo>
                      <a:pt x="48" y="95"/>
                    </a:lnTo>
                    <a:lnTo>
                      <a:pt x="25" y="89"/>
                    </a:lnTo>
                    <a:lnTo>
                      <a:pt x="8" y="83"/>
                    </a:lnTo>
                    <a:lnTo>
                      <a:pt x="0" y="74"/>
                    </a:lnTo>
                    <a:lnTo>
                      <a:pt x="8" y="75"/>
                    </a:lnTo>
                    <a:lnTo>
                      <a:pt x="15" y="77"/>
                    </a:lnTo>
                    <a:lnTo>
                      <a:pt x="24" y="78"/>
                    </a:lnTo>
                    <a:lnTo>
                      <a:pt x="32" y="78"/>
                    </a:lnTo>
                    <a:lnTo>
                      <a:pt x="39" y="79"/>
                    </a:lnTo>
                    <a:lnTo>
                      <a:pt x="48" y="81"/>
                    </a:lnTo>
                    <a:lnTo>
                      <a:pt x="56" y="81"/>
                    </a:lnTo>
                    <a:lnTo>
                      <a:pt x="65" y="81"/>
                    </a:lnTo>
                    <a:lnTo>
                      <a:pt x="56" y="79"/>
                    </a:lnTo>
                    <a:lnTo>
                      <a:pt x="48" y="78"/>
                    </a:lnTo>
                    <a:lnTo>
                      <a:pt x="39" y="76"/>
                    </a:lnTo>
                    <a:lnTo>
                      <a:pt x="32" y="75"/>
                    </a:lnTo>
                    <a:lnTo>
                      <a:pt x="24" y="74"/>
                    </a:lnTo>
                    <a:lnTo>
                      <a:pt x="17" y="72"/>
                    </a:lnTo>
                    <a:lnTo>
                      <a:pt x="9" y="70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2" y="61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10" y="58"/>
                    </a:lnTo>
                    <a:lnTo>
                      <a:pt x="21" y="60"/>
                    </a:lnTo>
                    <a:lnTo>
                      <a:pt x="30" y="62"/>
                    </a:lnTo>
                    <a:lnTo>
                      <a:pt x="41" y="64"/>
                    </a:lnTo>
                    <a:lnTo>
                      <a:pt x="52" y="67"/>
                    </a:lnTo>
                    <a:lnTo>
                      <a:pt x="63" y="68"/>
                    </a:lnTo>
                    <a:lnTo>
                      <a:pt x="73" y="69"/>
                    </a:lnTo>
                    <a:lnTo>
                      <a:pt x="85" y="69"/>
                    </a:lnTo>
                    <a:lnTo>
                      <a:pt x="84" y="68"/>
                    </a:lnTo>
                    <a:lnTo>
                      <a:pt x="82" y="68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2" y="66"/>
                    </a:lnTo>
                    <a:lnTo>
                      <a:pt x="67" y="64"/>
                    </a:lnTo>
                    <a:lnTo>
                      <a:pt x="58" y="63"/>
                    </a:lnTo>
                    <a:lnTo>
                      <a:pt x="46" y="62"/>
                    </a:lnTo>
                    <a:lnTo>
                      <a:pt x="41" y="60"/>
                    </a:lnTo>
                    <a:lnTo>
                      <a:pt x="35" y="58"/>
                    </a:lnTo>
                    <a:lnTo>
                      <a:pt x="29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2" y="51"/>
                    </a:lnTo>
                    <a:lnTo>
                      <a:pt x="7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11" y="37"/>
                    </a:lnTo>
                    <a:lnTo>
                      <a:pt x="19" y="39"/>
                    </a:lnTo>
                    <a:lnTo>
                      <a:pt x="24" y="40"/>
                    </a:lnTo>
                    <a:lnTo>
                      <a:pt x="28" y="41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4" y="39"/>
                    </a:lnTo>
                    <a:lnTo>
                      <a:pt x="32" y="38"/>
                    </a:lnTo>
                    <a:lnTo>
                      <a:pt x="27" y="37"/>
                    </a:lnTo>
                    <a:lnTo>
                      <a:pt x="22" y="35"/>
                    </a:lnTo>
                    <a:lnTo>
                      <a:pt x="14" y="31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14" y="21"/>
                    </a:lnTo>
                    <a:lnTo>
                      <a:pt x="24" y="23"/>
                    </a:lnTo>
                    <a:lnTo>
                      <a:pt x="34" y="26"/>
                    </a:lnTo>
                    <a:lnTo>
                      <a:pt x="43" y="28"/>
                    </a:lnTo>
                    <a:lnTo>
                      <a:pt x="53" y="31"/>
                    </a:lnTo>
                    <a:lnTo>
                      <a:pt x="64" y="32"/>
                    </a:lnTo>
                    <a:lnTo>
                      <a:pt x="74" y="35"/>
                    </a:lnTo>
                    <a:lnTo>
                      <a:pt x="86" y="36"/>
                    </a:lnTo>
                    <a:lnTo>
                      <a:pt x="83" y="35"/>
                    </a:lnTo>
                    <a:lnTo>
                      <a:pt x="78" y="34"/>
                    </a:lnTo>
                    <a:lnTo>
                      <a:pt x="72" y="31"/>
                    </a:lnTo>
                    <a:lnTo>
                      <a:pt x="64" y="29"/>
                    </a:lnTo>
                    <a:lnTo>
                      <a:pt x="53" y="26"/>
                    </a:lnTo>
                    <a:lnTo>
                      <a:pt x="40" y="23"/>
                    </a:lnTo>
                    <a:lnTo>
                      <a:pt x="24" y="17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8" y="9"/>
                    </a:lnTo>
                    <a:lnTo>
                      <a:pt x="53" y="13"/>
                    </a:lnTo>
                    <a:lnTo>
                      <a:pt x="78" y="17"/>
                    </a:lnTo>
                    <a:lnTo>
                      <a:pt x="102" y="21"/>
                    </a:lnTo>
                    <a:lnTo>
                      <a:pt x="127" y="24"/>
                    </a:lnTo>
                    <a:lnTo>
                      <a:pt x="152" y="25"/>
                    </a:lnTo>
                    <a:lnTo>
                      <a:pt x="177" y="26"/>
                    </a:lnTo>
                    <a:lnTo>
                      <a:pt x="202" y="26"/>
                    </a:lnTo>
                    <a:lnTo>
                      <a:pt x="227" y="26"/>
                    </a:lnTo>
                    <a:lnTo>
                      <a:pt x="253" y="25"/>
                    </a:lnTo>
                    <a:lnTo>
                      <a:pt x="278" y="24"/>
                    </a:lnTo>
                    <a:lnTo>
                      <a:pt x="303" y="23"/>
                    </a:lnTo>
                    <a:lnTo>
                      <a:pt x="329" y="21"/>
                    </a:lnTo>
                    <a:lnTo>
                      <a:pt x="355" y="19"/>
                    </a:lnTo>
                    <a:lnTo>
                      <a:pt x="380" y="16"/>
                    </a:lnTo>
                    <a:lnTo>
                      <a:pt x="406" y="14"/>
                    </a:lnTo>
                    <a:lnTo>
                      <a:pt x="413" y="12"/>
                    </a:lnTo>
                    <a:lnTo>
                      <a:pt x="421" y="11"/>
                    </a:lnTo>
                    <a:lnTo>
                      <a:pt x="428" y="9"/>
                    </a:lnTo>
                    <a:lnTo>
                      <a:pt x="435" y="7"/>
                    </a:lnTo>
                    <a:lnTo>
                      <a:pt x="442" y="6"/>
                    </a:lnTo>
                    <a:lnTo>
                      <a:pt x="450" y="4"/>
                    </a:lnTo>
                    <a:lnTo>
                      <a:pt x="457" y="3"/>
                    </a:lnTo>
                    <a:lnTo>
                      <a:pt x="464" y="0"/>
                    </a:lnTo>
                    <a:lnTo>
                      <a:pt x="464" y="3"/>
                    </a:lnTo>
                    <a:lnTo>
                      <a:pt x="464" y="5"/>
                    </a:lnTo>
                    <a:lnTo>
                      <a:pt x="463" y="8"/>
                    </a:lnTo>
                    <a:lnTo>
                      <a:pt x="463" y="10"/>
                    </a:lnTo>
                    <a:lnTo>
                      <a:pt x="456" y="12"/>
                    </a:lnTo>
                    <a:lnTo>
                      <a:pt x="449" y="14"/>
                    </a:lnTo>
                    <a:lnTo>
                      <a:pt x="442" y="16"/>
                    </a:lnTo>
                    <a:lnTo>
                      <a:pt x="436" y="19"/>
                    </a:lnTo>
                    <a:lnTo>
                      <a:pt x="428" y="22"/>
                    </a:lnTo>
                    <a:lnTo>
                      <a:pt x="422" y="24"/>
                    </a:lnTo>
                    <a:lnTo>
                      <a:pt x="414" y="26"/>
                    </a:lnTo>
                    <a:lnTo>
                      <a:pt x="408" y="28"/>
                    </a:lnTo>
                    <a:lnTo>
                      <a:pt x="419" y="26"/>
                    </a:lnTo>
                    <a:lnTo>
                      <a:pt x="428" y="25"/>
                    </a:lnTo>
                    <a:lnTo>
                      <a:pt x="437" y="23"/>
                    </a:lnTo>
                    <a:lnTo>
                      <a:pt x="445" y="21"/>
                    </a:lnTo>
                    <a:lnTo>
                      <a:pt x="453" y="20"/>
                    </a:lnTo>
                    <a:lnTo>
                      <a:pt x="458" y="19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5" y="21"/>
                    </a:lnTo>
                    <a:lnTo>
                      <a:pt x="465" y="23"/>
                    </a:lnTo>
                    <a:lnTo>
                      <a:pt x="465" y="26"/>
                    </a:lnTo>
                    <a:lnTo>
                      <a:pt x="464" y="30"/>
                    </a:lnTo>
                    <a:lnTo>
                      <a:pt x="455" y="32"/>
                    </a:lnTo>
                    <a:lnTo>
                      <a:pt x="447" y="34"/>
                    </a:lnTo>
                    <a:lnTo>
                      <a:pt x="437" y="36"/>
                    </a:lnTo>
                    <a:lnTo>
                      <a:pt x="428" y="38"/>
                    </a:lnTo>
                    <a:lnTo>
                      <a:pt x="420" y="40"/>
                    </a:lnTo>
                    <a:lnTo>
                      <a:pt x="411" y="42"/>
                    </a:lnTo>
                    <a:lnTo>
                      <a:pt x="402" y="44"/>
                    </a:lnTo>
                    <a:lnTo>
                      <a:pt x="393" y="46"/>
                    </a:lnTo>
                    <a:lnTo>
                      <a:pt x="402" y="46"/>
                    </a:lnTo>
                    <a:lnTo>
                      <a:pt x="410" y="45"/>
                    </a:lnTo>
                    <a:lnTo>
                      <a:pt x="420" y="44"/>
                    </a:lnTo>
                    <a:lnTo>
                      <a:pt x="428" y="43"/>
                    </a:lnTo>
                    <a:lnTo>
                      <a:pt x="438" y="42"/>
                    </a:lnTo>
                    <a:lnTo>
                      <a:pt x="447" y="41"/>
                    </a:lnTo>
                    <a:lnTo>
                      <a:pt x="456" y="39"/>
                    </a:lnTo>
                    <a:lnTo>
                      <a:pt x="465" y="38"/>
                    </a:lnTo>
                    <a:lnTo>
                      <a:pt x="465" y="40"/>
                    </a:lnTo>
                    <a:lnTo>
                      <a:pt x="465" y="42"/>
                    </a:lnTo>
                    <a:lnTo>
                      <a:pt x="465" y="45"/>
                    </a:lnTo>
                    <a:lnTo>
                      <a:pt x="465" y="47"/>
                    </a:lnTo>
                    <a:lnTo>
                      <a:pt x="453" y="52"/>
                    </a:lnTo>
                    <a:lnTo>
                      <a:pt x="442" y="55"/>
                    </a:lnTo>
                    <a:lnTo>
                      <a:pt x="431" y="57"/>
                    </a:lnTo>
                    <a:lnTo>
                      <a:pt x="420" y="59"/>
                    </a:lnTo>
                    <a:lnTo>
                      <a:pt x="408" y="61"/>
                    </a:lnTo>
                    <a:lnTo>
                      <a:pt x="396" y="63"/>
                    </a:lnTo>
                    <a:lnTo>
                      <a:pt x="386" y="64"/>
                    </a:lnTo>
                    <a:lnTo>
                      <a:pt x="374" y="66"/>
                    </a:lnTo>
                    <a:lnTo>
                      <a:pt x="385" y="66"/>
                    </a:lnTo>
                    <a:lnTo>
                      <a:pt x="396" y="64"/>
                    </a:lnTo>
                    <a:lnTo>
                      <a:pt x="407" y="63"/>
                    </a:lnTo>
                    <a:lnTo>
                      <a:pt x="419" y="61"/>
                    </a:lnTo>
                    <a:lnTo>
                      <a:pt x="429" y="60"/>
                    </a:lnTo>
                    <a:lnTo>
                      <a:pt x="441" y="59"/>
                    </a:lnTo>
                    <a:lnTo>
                      <a:pt x="452" y="58"/>
                    </a:lnTo>
                    <a:lnTo>
                      <a:pt x="464" y="58"/>
                    </a:lnTo>
                    <a:lnTo>
                      <a:pt x="462" y="62"/>
                    </a:lnTo>
                    <a:lnTo>
                      <a:pt x="456" y="67"/>
                    </a:lnTo>
                    <a:lnTo>
                      <a:pt x="449" y="69"/>
                    </a:lnTo>
                    <a:lnTo>
                      <a:pt x="440" y="72"/>
                    </a:lnTo>
                    <a:lnTo>
                      <a:pt x="431" y="74"/>
                    </a:lnTo>
                    <a:lnTo>
                      <a:pt x="422" y="75"/>
                    </a:lnTo>
                    <a:lnTo>
                      <a:pt x="414" y="76"/>
                    </a:lnTo>
                    <a:lnTo>
                      <a:pt x="409" y="77"/>
                    </a:lnTo>
                    <a:lnTo>
                      <a:pt x="409" y="78"/>
                    </a:lnTo>
                    <a:lnTo>
                      <a:pt x="410" y="78"/>
                    </a:lnTo>
                    <a:lnTo>
                      <a:pt x="410" y="78"/>
                    </a:lnTo>
                    <a:lnTo>
                      <a:pt x="410" y="79"/>
                    </a:lnTo>
                    <a:lnTo>
                      <a:pt x="424" y="77"/>
                    </a:lnTo>
                    <a:lnTo>
                      <a:pt x="435" y="76"/>
                    </a:lnTo>
                    <a:lnTo>
                      <a:pt x="442" y="74"/>
                    </a:lnTo>
                    <a:lnTo>
                      <a:pt x="448" y="74"/>
                    </a:lnTo>
                    <a:lnTo>
                      <a:pt x="452" y="73"/>
                    </a:lnTo>
                    <a:lnTo>
                      <a:pt x="456" y="73"/>
                    </a:lnTo>
                    <a:lnTo>
                      <a:pt x="459" y="73"/>
                    </a:lnTo>
                    <a:lnTo>
                      <a:pt x="463" y="73"/>
                    </a:lnTo>
                    <a:lnTo>
                      <a:pt x="457" y="77"/>
                    </a:lnTo>
                    <a:lnTo>
                      <a:pt x="449" y="81"/>
                    </a:lnTo>
                    <a:lnTo>
                      <a:pt x="436" y="85"/>
                    </a:lnTo>
                    <a:lnTo>
                      <a:pt x="422" y="87"/>
                    </a:lnTo>
                    <a:lnTo>
                      <a:pt x="408" y="90"/>
                    </a:lnTo>
                    <a:lnTo>
                      <a:pt x="394" y="92"/>
                    </a:lnTo>
                    <a:lnTo>
                      <a:pt x="383" y="94"/>
                    </a:lnTo>
                    <a:lnTo>
                      <a:pt x="377" y="95"/>
                    </a:lnTo>
                    <a:lnTo>
                      <a:pt x="363" y="97"/>
                    </a:lnTo>
                    <a:lnTo>
                      <a:pt x="350" y="98"/>
                    </a:lnTo>
                    <a:lnTo>
                      <a:pt x="336" y="99"/>
                    </a:lnTo>
                    <a:lnTo>
                      <a:pt x="324" y="100"/>
                    </a:lnTo>
                    <a:lnTo>
                      <a:pt x="310" y="101"/>
                    </a:lnTo>
                    <a:lnTo>
                      <a:pt x="297" y="101"/>
                    </a:lnTo>
                    <a:lnTo>
                      <a:pt x="283" y="102"/>
                    </a:lnTo>
                    <a:lnTo>
                      <a:pt x="270" y="103"/>
                    </a:lnTo>
                    <a:lnTo>
                      <a:pt x="256" y="104"/>
                    </a:lnTo>
                    <a:lnTo>
                      <a:pt x="243" y="104"/>
                    </a:lnTo>
                    <a:lnTo>
                      <a:pt x="229" y="105"/>
                    </a:lnTo>
                    <a:lnTo>
                      <a:pt x="217" y="106"/>
                    </a:lnTo>
                    <a:lnTo>
                      <a:pt x="204" y="106"/>
                    </a:lnTo>
                    <a:lnTo>
                      <a:pt x="191" y="106"/>
                    </a:lnTo>
                    <a:lnTo>
                      <a:pt x="178" y="107"/>
                    </a:lnTo>
                    <a:lnTo>
                      <a:pt x="165" y="107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88" name="Freeform 96"/>
              <p:cNvSpPr>
                <a:spLocks/>
              </p:cNvSpPr>
              <p:nvPr/>
            </p:nvSpPr>
            <p:spPr bwMode="auto">
              <a:xfrm>
                <a:off x="4849" y="1864"/>
                <a:ext cx="7" cy="1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6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7" y="4"/>
                  </a:cxn>
                  <a:cxn ang="0">
                    <a:pos x="15" y="4"/>
                  </a:cxn>
                  <a:cxn ang="0">
                    <a:pos x="12" y="5"/>
                  </a:cxn>
                  <a:cxn ang="0">
                    <a:pos x="8" y="5"/>
                  </a:cxn>
                </a:cxnLst>
                <a:rect l="0" t="0" r="r" b="b"/>
                <a:pathLst>
                  <a:path w="20" h="5">
                    <a:moveTo>
                      <a:pt x="8" y="5"/>
                    </a:move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6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2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89" name="Freeform 97"/>
              <p:cNvSpPr>
                <a:spLocks/>
              </p:cNvSpPr>
              <p:nvPr/>
            </p:nvSpPr>
            <p:spPr bwMode="auto">
              <a:xfrm>
                <a:off x="4768" y="1861"/>
                <a:ext cx="14" cy="1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26" y="3"/>
                  </a:cxn>
                  <a:cxn ang="0">
                    <a:pos x="18" y="3"/>
                  </a:cxn>
                  <a:cxn ang="0">
                    <a:pos x="12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2" y="1"/>
                  </a:cxn>
                  <a:cxn ang="0">
                    <a:pos x="37" y="2"/>
                  </a:cxn>
                  <a:cxn ang="0">
                    <a:pos x="44" y="3"/>
                  </a:cxn>
                  <a:cxn ang="0">
                    <a:pos x="42" y="3"/>
                  </a:cxn>
                  <a:cxn ang="0">
                    <a:pos x="41" y="3"/>
                  </a:cxn>
                  <a:cxn ang="0">
                    <a:pos x="38" y="3"/>
                  </a:cxn>
                  <a:cxn ang="0">
                    <a:pos x="36" y="4"/>
                  </a:cxn>
                </a:cxnLst>
                <a:rect l="0" t="0" r="r" b="b"/>
                <a:pathLst>
                  <a:path w="44" h="4">
                    <a:moveTo>
                      <a:pt x="36" y="4"/>
                    </a:moveTo>
                    <a:lnTo>
                      <a:pt x="26" y="3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7" y="2"/>
                    </a:lnTo>
                    <a:lnTo>
                      <a:pt x="44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0" name="Freeform 98"/>
              <p:cNvSpPr>
                <a:spLocks/>
              </p:cNvSpPr>
              <p:nvPr/>
            </p:nvSpPr>
            <p:spPr bwMode="auto">
              <a:xfrm>
                <a:off x="4847" y="1851"/>
                <a:ext cx="13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39" y="2"/>
                  </a:cxn>
                  <a:cxn ang="0">
                    <a:pos x="37" y="3"/>
                  </a:cxn>
                  <a:cxn ang="0">
                    <a:pos x="32" y="4"/>
                  </a:cxn>
                  <a:cxn ang="0">
                    <a:pos x="26" y="5"/>
                  </a:cxn>
                  <a:cxn ang="0">
                    <a:pos x="20" y="5"/>
                  </a:cxn>
                  <a:cxn ang="0">
                    <a:pos x="13" y="6"/>
                  </a:cxn>
                  <a:cxn ang="0">
                    <a:pos x="7" y="6"/>
                  </a:cxn>
                  <a:cxn ang="0">
                    <a:pos x="3" y="6"/>
                  </a:cxn>
                  <a:cxn ang="0">
                    <a:pos x="0" y="6"/>
                  </a:cxn>
                </a:cxnLst>
                <a:rect l="0" t="0" r="r" b="b"/>
                <a:pathLst>
                  <a:path w="39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5" y="2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1" name="Freeform 99"/>
              <p:cNvSpPr>
                <a:spLocks/>
              </p:cNvSpPr>
              <p:nvPr/>
            </p:nvSpPr>
            <p:spPr bwMode="auto">
              <a:xfrm>
                <a:off x="4772" y="1850"/>
                <a:ext cx="8" cy="1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9" y="5"/>
                  </a:cxn>
                  <a:cxn ang="0">
                    <a:pos x="6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8" y="1"/>
                  </a:cxn>
                  <a:cxn ang="0">
                    <a:pos x="23" y="1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4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3" y="5"/>
                  </a:cxn>
                </a:cxnLst>
                <a:rect l="0" t="0" r="r" b="b"/>
                <a:pathLst>
                  <a:path w="24" h="5">
                    <a:moveTo>
                      <a:pt x="13" y="5"/>
                    </a:moveTo>
                    <a:lnTo>
                      <a:pt x="9" y="5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2" name="Freeform 100"/>
              <p:cNvSpPr>
                <a:spLocks/>
              </p:cNvSpPr>
              <p:nvPr/>
            </p:nvSpPr>
            <p:spPr bwMode="auto">
              <a:xfrm>
                <a:off x="4739" y="1828"/>
                <a:ext cx="149" cy="16"/>
              </a:xfrm>
              <a:custGeom>
                <a:avLst/>
                <a:gdLst/>
                <a:ahLst/>
                <a:cxnLst>
                  <a:cxn ang="0">
                    <a:pos x="148" y="45"/>
                  </a:cxn>
                  <a:cxn ang="0">
                    <a:pos x="105" y="42"/>
                  </a:cxn>
                  <a:cxn ang="0">
                    <a:pos x="62" y="37"/>
                  </a:cxn>
                  <a:cxn ang="0">
                    <a:pos x="21" y="29"/>
                  </a:cxn>
                  <a:cxn ang="0">
                    <a:pos x="0" y="23"/>
                  </a:cxn>
                  <a:cxn ang="0">
                    <a:pos x="0" y="20"/>
                  </a:cxn>
                  <a:cxn ang="0">
                    <a:pos x="5" y="18"/>
                  </a:cxn>
                  <a:cxn ang="0">
                    <a:pos x="14" y="15"/>
                  </a:cxn>
                  <a:cxn ang="0">
                    <a:pos x="42" y="10"/>
                  </a:cxn>
                  <a:cxn ang="0">
                    <a:pos x="89" y="5"/>
                  </a:cxn>
                  <a:cxn ang="0">
                    <a:pos x="137" y="2"/>
                  </a:cxn>
                  <a:cxn ang="0">
                    <a:pos x="186" y="1"/>
                  </a:cxn>
                  <a:cxn ang="0">
                    <a:pos x="236" y="0"/>
                  </a:cxn>
                  <a:cxn ang="0">
                    <a:pos x="285" y="1"/>
                  </a:cxn>
                  <a:cxn ang="0">
                    <a:pos x="333" y="3"/>
                  </a:cxn>
                  <a:cxn ang="0">
                    <a:pos x="382" y="6"/>
                  </a:cxn>
                  <a:cxn ang="0">
                    <a:pos x="420" y="10"/>
                  </a:cxn>
                  <a:cxn ang="0">
                    <a:pos x="437" y="13"/>
                  </a:cxn>
                  <a:cxn ang="0">
                    <a:pos x="444" y="16"/>
                  </a:cxn>
                  <a:cxn ang="0">
                    <a:pos x="447" y="17"/>
                  </a:cxn>
                  <a:cxn ang="0">
                    <a:pos x="444" y="20"/>
                  </a:cxn>
                  <a:cxn ang="0">
                    <a:pos x="431" y="24"/>
                  </a:cxn>
                  <a:cxn ang="0">
                    <a:pos x="414" y="28"/>
                  </a:cxn>
                  <a:cxn ang="0">
                    <a:pos x="399" y="32"/>
                  </a:cxn>
                  <a:cxn ang="0">
                    <a:pos x="381" y="34"/>
                  </a:cxn>
                  <a:cxn ang="0">
                    <a:pos x="352" y="37"/>
                  </a:cxn>
                  <a:cxn ang="0">
                    <a:pos x="323" y="39"/>
                  </a:cxn>
                  <a:cxn ang="0">
                    <a:pos x="295" y="41"/>
                  </a:cxn>
                  <a:cxn ang="0">
                    <a:pos x="268" y="42"/>
                  </a:cxn>
                  <a:cxn ang="0">
                    <a:pos x="240" y="44"/>
                  </a:cxn>
                  <a:cxn ang="0">
                    <a:pos x="212" y="45"/>
                  </a:cxn>
                  <a:cxn ang="0">
                    <a:pos x="184" y="47"/>
                  </a:cxn>
                </a:cxnLst>
                <a:rect l="0" t="0" r="r" b="b"/>
                <a:pathLst>
                  <a:path w="447" h="47">
                    <a:moveTo>
                      <a:pt x="170" y="47"/>
                    </a:moveTo>
                    <a:lnTo>
                      <a:pt x="148" y="45"/>
                    </a:lnTo>
                    <a:lnTo>
                      <a:pt x="126" y="44"/>
                    </a:lnTo>
                    <a:lnTo>
                      <a:pt x="105" y="42"/>
                    </a:lnTo>
                    <a:lnTo>
                      <a:pt x="84" y="40"/>
                    </a:lnTo>
                    <a:lnTo>
                      <a:pt x="62" y="37"/>
                    </a:lnTo>
                    <a:lnTo>
                      <a:pt x="41" y="34"/>
                    </a:lnTo>
                    <a:lnTo>
                      <a:pt x="21" y="29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5" y="18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18" y="13"/>
                    </a:lnTo>
                    <a:lnTo>
                      <a:pt x="42" y="10"/>
                    </a:lnTo>
                    <a:lnTo>
                      <a:pt x="66" y="7"/>
                    </a:lnTo>
                    <a:lnTo>
                      <a:pt x="89" y="5"/>
                    </a:lnTo>
                    <a:lnTo>
                      <a:pt x="114" y="4"/>
                    </a:lnTo>
                    <a:lnTo>
                      <a:pt x="137" y="2"/>
                    </a:lnTo>
                    <a:lnTo>
                      <a:pt x="162" y="1"/>
                    </a:lnTo>
                    <a:lnTo>
                      <a:pt x="186" y="1"/>
                    </a:lnTo>
                    <a:lnTo>
                      <a:pt x="211" y="0"/>
                    </a:lnTo>
                    <a:lnTo>
                      <a:pt x="236" y="0"/>
                    </a:lnTo>
                    <a:lnTo>
                      <a:pt x="260" y="1"/>
                    </a:lnTo>
                    <a:lnTo>
                      <a:pt x="285" y="1"/>
                    </a:lnTo>
                    <a:lnTo>
                      <a:pt x="309" y="2"/>
                    </a:lnTo>
                    <a:lnTo>
                      <a:pt x="333" y="3"/>
                    </a:lnTo>
                    <a:lnTo>
                      <a:pt x="358" y="5"/>
                    </a:lnTo>
                    <a:lnTo>
                      <a:pt x="382" y="6"/>
                    </a:lnTo>
                    <a:lnTo>
                      <a:pt x="406" y="8"/>
                    </a:lnTo>
                    <a:lnTo>
                      <a:pt x="420" y="10"/>
                    </a:lnTo>
                    <a:lnTo>
                      <a:pt x="429" y="12"/>
                    </a:lnTo>
                    <a:lnTo>
                      <a:pt x="437" y="13"/>
                    </a:lnTo>
                    <a:lnTo>
                      <a:pt x="441" y="15"/>
                    </a:lnTo>
                    <a:lnTo>
                      <a:pt x="444" y="16"/>
                    </a:lnTo>
                    <a:lnTo>
                      <a:pt x="446" y="16"/>
                    </a:lnTo>
                    <a:lnTo>
                      <a:pt x="447" y="17"/>
                    </a:lnTo>
                    <a:lnTo>
                      <a:pt x="447" y="17"/>
                    </a:lnTo>
                    <a:lnTo>
                      <a:pt x="444" y="20"/>
                    </a:lnTo>
                    <a:lnTo>
                      <a:pt x="439" y="22"/>
                    </a:lnTo>
                    <a:lnTo>
                      <a:pt x="431" y="24"/>
                    </a:lnTo>
                    <a:lnTo>
                      <a:pt x="423" y="26"/>
                    </a:lnTo>
                    <a:lnTo>
                      <a:pt x="414" y="28"/>
                    </a:lnTo>
                    <a:lnTo>
                      <a:pt x="406" y="31"/>
                    </a:lnTo>
                    <a:lnTo>
                      <a:pt x="399" y="32"/>
                    </a:lnTo>
                    <a:lnTo>
                      <a:pt x="395" y="33"/>
                    </a:lnTo>
                    <a:lnTo>
                      <a:pt x="381" y="34"/>
                    </a:lnTo>
                    <a:lnTo>
                      <a:pt x="366" y="36"/>
                    </a:lnTo>
                    <a:lnTo>
                      <a:pt x="352" y="37"/>
                    </a:lnTo>
                    <a:lnTo>
                      <a:pt x="338" y="38"/>
                    </a:lnTo>
                    <a:lnTo>
                      <a:pt x="323" y="39"/>
                    </a:lnTo>
                    <a:lnTo>
                      <a:pt x="309" y="40"/>
                    </a:lnTo>
                    <a:lnTo>
                      <a:pt x="295" y="41"/>
                    </a:lnTo>
                    <a:lnTo>
                      <a:pt x="282" y="42"/>
                    </a:lnTo>
                    <a:lnTo>
                      <a:pt x="268" y="42"/>
                    </a:lnTo>
                    <a:lnTo>
                      <a:pt x="254" y="43"/>
                    </a:lnTo>
                    <a:lnTo>
                      <a:pt x="240" y="44"/>
                    </a:lnTo>
                    <a:lnTo>
                      <a:pt x="226" y="44"/>
                    </a:lnTo>
                    <a:lnTo>
                      <a:pt x="212" y="45"/>
                    </a:lnTo>
                    <a:lnTo>
                      <a:pt x="198" y="45"/>
                    </a:lnTo>
                    <a:lnTo>
                      <a:pt x="184" y="47"/>
                    </a:lnTo>
                    <a:lnTo>
                      <a:pt x="170" y="47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3" name="Freeform 101"/>
              <p:cNvSpPr>
                <a:spLocks/>
              </p:cNvSpPr>
              <p:nvPr/>
            </p:nvSpPr>
            <p:spPr bwMode="auto">
              <a:xfrm>
                <a:off x="4756" y="1779"/>
                <a:ext cx="123" cy="73"/>
              </a:xfrm>
              <a:custGeom>
                <a:avLst/>
                <a:gdLst/>
                <a:ahLst/>
                <a:cxnLst>
                  <a:cxn ang="0">
                    <a:pos x="129" y="213"/>
                  </a:cxn>
                  <a:cxn ang="0">
                    <a:pos x="106" y="203"/>
                  </a:cxn>
                  <a:cxn ang="0">
                    <a:pos x="66" y="186"/>
                  </a:cxn>
                  <a:cxn ang="0">
                    <a:pos x="26" y="172"/>
                  </a:cxn>
                  <a:cxn ang="0">
                    <a:pos x="0" y="157"/>
                  </a:cxn>
                  <a:cxn ang="0">
                    <a:pos x="3" y="137"/>
                  </a:cxn>
                  <a:cxn ang="0">
                    <a:pos x="9" y="135"/>
                  </a:cxn>
                  <a:cxn ang="0">
                    <a:pos x="3" y="127"/>
                  </a:cxn>
                  <a:cxn ang="0">
                    <a:pos x="2" y="109"/>
                  </a:cxn>
                  <a:cxn ang="0">
                    <a:pos x="22" y="89"/>
                  </a:cxn>
                  <a:cxn ang="0">
                    <a:pos x="70" y="71"/>
                  </a:cxn>
                  <a:cxn ang="0">
                    <a:pos x="121" y="54"/>
                  </a:cxn>
                  <a:cxn ang="0">
                    <a:pos x="145" y="37"/>
                  </a:cxn>
                  <a:cxn ang="0">
                    <a:pos x="159" y="32"/>
                  </a:cxn>
                  <a:cxn ang="0">
                    <a:pos x="160" y="32"/>
                  </a:cxn>
                  <a:cxn ang="0">
                    <a:pos x="165" y="8"/>
                  </a:cxn>
                  <a:cxn ang="0">
                    <a:pos x="184" y="0"/>
                  </a:cxn>
                  <a:cxn ang="0">
                    <a:pos x="202" y="1"/>
                  </a:cxn>
                  <a:cxn ang="0">
                    <a:pos x="221" y="8"/>
                  </a:cxn>
                  <a:cxn ang="0">
                    <a:pos x="236" y="10"/>
                  </a:cxn>
                  <a:cxn ang="0">
                    <a:pos x="271" y="17"/>
                  </a:cxn>
                  <a:cxn ang="0">
                    <a:pos x="315" y="25"/>
                  </a:cxn>
                  <a:cxn ang="0">
                    <a:pos x="362" y="25"/>
                  </a:cxn>
                  <a:cxn ang="0">
                    <a:pos x="367" y="46"/>
                  </a:cxn>
                  <a:cxn ang="0">
                    <a:pos x="361" y="55"/>
                  </a:cxn>
                  <a:cxn ang="0">
                    <a:pos x="362" y="58"/>
                  </a:cxn>
                  <a:cxn ang="0">
                    <a:pos x="362" y="59"/>
                  </a:cxn>
                  <a:cxn ang="0">
                    <a:pos x="359" y="79"/>
                  </a:cxn>
                  <a:cxn ang="0">
                    <a:pos x="355" y="105"/>
                  </a:cxn>
                  <a:cxn ang="0">
                    <a:pos x="342" y="119"/>
                  </a:cxn>
                  <a:cxn ang="0">
                    <a:pos x="323" y="127"/>
                  </a:cxn>
                  <a:cxn ang="0">
                    <a:pos x="338" y="157"/>
                  </a:cxn>
                  <a:cxn ang="0">
                    <a:pos x="330" y="180"/>
                  </a:cxn>
                  <a:cxn ang="0">
                    <a:pos x="316" y="186"/>
                  </a:cxn>
                  <a:cxn ang="0">
                    <a:pos x="293" y="175"/>
                  </a:cxn>
                  <a:cxn ang="0">
                    <a:pos x="276" y="162"/>
                  </a:cxn>
                  <a:cxn ang="0">
                    <a:pos x="266" y="153"/>
                  </a:cxn>
                  <a:cxn ang="0">
                    <a:pos x="253" y="157"/>
                  </a:cxn>
                  <a:cxn ang="0">
                    <a:pos x="248" y="160"/>
                  </a:cxn>
                  <a:cxn ang="0">
                    <a:pos x="210" y="179"/>
                  </a:cxn>
                  <a:cxn ang="0">
                    <a:pos x="173" y="200"/>
                  </a:cxn>
                  <a:cxn ang="0">
                    <a:pos x="147" y="216"/>
                  </a:cxn>
                  <a:cxn ang="0">
                    <a:pos x="142" y="218"/>
                  </a:cxn>
                </a:cxnLst>
                <a:rect l="0" t="0" r="r" b="b"/>
                <a:pathLst>
                  <a:path w="369" h="218">
                    <a:moveTo>
                      <a:pt x="142" y="218"/>
                    </a:moveTo>
                    <a:lnTo>
                      <a:pt x="136" y="216"/>
                    </a:lnTo>
                    <a:lnTo>
                      <a:pt x="129" y="213"/>
                    </a:lnTo>
                    <a:lnTo>
                      <a:pt x="124" y="211"/>
                    </a:lnTo>
                    <a:lnTo>
                      <a:pt x="118" y="209"/>
                    </a:lnTo>
                    <a:lnTo>
                      <a:pt x="106" y="203"/>
                    </a:lnTo>
                    <a:lnTo>
                      <a:pt x="92" y="197"/>
                    </a:lnTo>
                    <a:lnTo>
                      <a:pt x="79" y="191"/>
                    </a:lnTo>
                    <a:lnTo>
                      <a:pt x="66" y="186"/>
                    </a:lnTo>
                    <a:lnTo>
                      <a:pt x="52" y="182"/>
                    </a:lnTo>
                    <a:lnTo>
                      <a:pt x="39" y="176"/>
                    </a:lnTo>
                    <a:lnTo>
                      <a:pt x="26" y="172"/>
                    </a:lnTo>
                    <a:lnTo>
                      <a:pt x="14" y="169"/>
                    </a:lnTo>
                    <a:lnTo>
                      <a:pt x="3" y="163"/>
                    </a:lnTo>
                    <a:lnTo>
                      <a:pt x="0" y="157"/>
                    </a:lnTo>
                    <a:lnTo>
                      <a:pt x="0" y="150"/>
                    </a:lnTo>
                    <a:lnTo>
                      <a:pt x="1" y="139"/>
                    </a:lnTo>
                    <a:lnTo>
                      <a:pt x="3" y="137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6" y="132"/>
                    </a:lnTo>
                    <a:lnTo>
                      <a:pt x="4" y="129"/>
                    </a:lnTo>
                    <a:lnTo>
                      <a:pt x="3" y="127"/>
                    </a:lnTo>
                    <a:lnTo>
                      <a:pt x="1" y="125"/>
                    </a:lnTo>
                    <a:lnTo>
                      <a:pt x="1" y="118"/>
                    </a:lnTo>
                    <a:lnTo>
                      <a:pt x="2" y="109"/>
                    </a:lnTo>
                    <a:lnTo>
                      <a:pt x="4" y="102"/>
                    </a:lnTo>
                    <a:lnTo>
                      <a:pt x="6" y="95"/>
                    </a:lnTo>
                    <a:lnTo>
                      <a:pt x="22" y="89"/>
                    </a:lnTo>
                    <a:lnTo>
                      <a:pt x="38" y="82"/>
                    </a:lnTo>
                    <a:lnTo>
                      <a:pt x="54" y="76"/>
                    </a:lnTo>
                    <a:lnTo>
                      <a:pt x="70" y="71"/>
                    </a:lnTo>
                    <a:lnTo>
                      <a:pt x="87" y="64"/>
                    </a:lnTo>
                    <a:lnTo>
                      <a:pt x="103" y="59"/>
                    </a:lnTo>
                    <a:lnTo>
                      <a:pt x="121" y="54"/>
                    </a:lnTo>
                    <a:lnTo>
                      <a:pt x="137" y="47"/>
                    </a:lnTo>
                    <a:lnTo>
                      <a:pt x="141" y="41"/>
                    </a:lnTo>
                    <a:lnTo>
                      <a:pt x="145" y="37"/>
                    </a:lnTo>
                    <a:lnTo>
                      <a:pt x="151" y="34"/>
                    </a:lnTo>
                    <a:lnTo>
                      <a:pt x="159" y="33"/>
                    </a:lnTo>
                    <a:lnTo>
                      <a:pt x="159" y="32"/>
                    </a:lnTo>
                    <a:lnTo>
                      <a:pt x="159" y="32"/>
                    </a:lnTo>
                    <a:lnTo>
                      <a:pt x="159" y="32"/>
                    </a:lnTo>
                    <a:lnTo>
                      <a:pt x="160" y="32"/>
                    </a:lnTo>
                    <a:lnTo>
                      <a:pt x="157" y="25"/>
                    </a:lnTo>
                    <a:lnTo>
                      <a:pt x="160" y="16"/>
                    </a:lnTo>
                    <a:lnTo>
                      <a:pt x="165" y="8"/>
                    </a:lnTo>
                    <a:lnTo>
                      <a:pt x="171" y="2"/>
                    </a:lnTo>
                    <a:lnTo>
                      <a:pt x="177" y="1"/>
                    </a:lnTo>
                    <a:lnTo>
                      <a:pt x="184" y="0"/>
                    </a:lnTo>
                    <a:lnTo>
                      <a:pt x="189" y="0"/>
                    </a:lnTo>
                    <a:lnTo>
                      <a:pt x="195" y="0"/>
                    </a:lnTo>
                    <a:lnTo>
                      <a:pt x="202" y="1"/>
                    </a:lnTo>
                    <a:lnTo>
                      <a:pt x="208" y="3"/>
                    </a:lnTo>
                    <a:lnTo>
                      <a:pt x="215" y="6"/>
                    </a:lnTo>
                    <a:lnTo>
                      <a:pt x="221" y="8"/>
                    </a:lnTo>
                    <a:lnTo>
                      <a:pt x="226" y="9"/>
                    </a:lnTo>
                    <a:lnTo>
                      <a:pt x="232" y="9"/>
                    </a:lnTo>
                    <a:lnTo>
                      <a:pt x="236" y="10"/>
                    </a:lnTo>
                    <a:lnTo>
                      <a:pt x="241" y="10"/>
                    </a:lnTo>
                    <a:lnTo>
                      <a:pt x="256" y="14"/>
                    </a:lnTo>
                    <a:lnTo>
                      <a:pt x="271" y="17"/>
                    </a:lnTo>
                    <a:lnTo>
                      <a:pt x="286" y="21"/>
                    </a:lnTo>
                    <a:lnTo>
                      <a:pt x="300" y="23"/>
                    </a:lnTo>
                    <a:lnTo>
                      <a:pt x="315" y="25"/>
                    </a:lnTo>
                    <a:lnTo>
                      <a:pt x="330" y="25"/>
                    </a:lnTo>
                    <a:lnTo>
                      <a:pt x="346" y="26"/>
                    </a:lnTo>
                    <a:lnTo>
                      <a:pt x="362" y="25"/>
                    </a:lnTo>
                    <a:lnTo>
                      <a:pt x="367" y="30"/>
                    </a:lnTo>
                    <a:lnTo>
                      <a:pt x="369" y="38"/>
                    </a:lnTo>
                    <a:lnTo>
                      <a:pt x="367" y="46"/>
                    </a:lnTo>
                    <a:lnTo>
                      <a:pt x="361" y="54"/>
                    </a:lnTo>
                    <a:lnTo>
                      <a:pt x="361" y="55"/>
                    </a:lnTo>
                    <a:lnTo>
                      <a:pt x="361" y="55"/>
                    </a:lnTo>
                    <a:lnTo>
                      <a:pt x="361" y="56"/>
                    </a:lnTo>
                    <a:lnTo>
                      <a:pt x="361" y="57"/>
                    </a:lnTo>
                    <a:lnTo>
                      <a:pt x="362" y="58"/>
                    </a:lnTo>
                    <a:lnTo>
                      <a:pt x="362" y="58"/>
                    </a:lnTo>
                    <a:lnTo>
                      <a:pt x="362" y="58"/>
                    </a:lnTo>
                    <a:lnTo>
                      <a:pt x="362" y="59"/>
                    </a:lnTo>
                    <a:lnTo>
                      <a:pt x="362" y="65"/>
                    </a:lnTo>
                    <a:lnTo>
                      <a:pt x="361" y="73"/>
                    </a:lnTo>
                    <a:lnTo>
                      <a:pt x="359" y="79"/>
                    </a:lnTo>
                    <a:lnTo>
                      <a:pt x="357" y="87"/>
                    </a:lnTo>
                    <a:lnTo>
                      <a:pt x="356" y="98"/>
                    </a:lnTo>
                    <a:lnTo>
                      <a:pt x="355" y="105"/>
                    </a:lnTo>
                    <a:lnTo>
                      <a:pt x="354" y="109"/>
                    </a:lnTo>
                    <a:lnTo>
                      <a:pt x="353" y="113"/>
                    </a:lnTo>
                    <a:lnTo>
                      <a:pt x="342" y="119"/>
                    </a:lnTo>
                    <a:lnTo>
                      <a:pt x="336" y="122"/>
                    </a:lnTo>
                    <a:lnTo>
                      <a:pt x="330" y="125"/>
                    </a:lnTo>
                    <a:lnTo>
                      <a:pt x="323" y="127"/>
                    </a:lnTo>
                    <a:lnTo>
                      <a:pt x="326" y="138"/>
                    </a:lnTo>
                    <a:lnTo>
                      <a:pt x="333" y="147"/>
                    </a:lnTo>
                    <a:lnTo>
                      <a:pt x="338" y="157"/>
                    </a:lnTo>
                    <a:lnTo>
                      <a:pt x="337" y="173"/>
                    </a:lnTo>
                    <a:lnTo>
                      <a:pt x="332" y="178"/>
                    </a:lnTo>
                    <a:lnTo>
                      <a:pt x="330" y="180"/>
                    </a:lnTo>
                    <a:lnTo>
                      <a:pt x="327" y="183"/>
                    </a:lnTo>
                    <a:lnTo>
                      <a:pt x="322" y="187"/>
                    </a:lnTo>
                    <a:lnTo>
                      <a:pt x="316" y="186"/>
                    </a:lnTo>
                    <a:lnTo>
                      <a:pt x="309" y="184"/>
                    </a:lnTo>
                    <a:lnTo>
                      <a:pt x="301" y="181"/>
                    </a:lnTo>
                    <a:lnTo>
                      <a:pt x="293" y="175"/>
                    </a:lnTo>
                    <a:lnTo>
                      <a:pt x="286" y="171"/>
                    </a:lnTo>
                    <a:lnTo>
                      <a:pt x="280" y="166"/>
                    </a:lnTo>
                    <a:lnTo>
                      <a:pt x="276" y="162"/>
                    </a:lnTo>
                    <a:lnTo>
                      <a:pt x="274" y="157"/>
                    </a:lnTo>
                    <a:lnTo>
                      <a:pt x="269" y="156"/>
                    </a:lnTo>
                    <a:lnTo>
                      <a:pt x="266" y="153"/>
                    </a:lnTo>
                    <a:lnTo>
                      <a:pt x="262" y="153"/>
                    </a:lnTo>
                    <a:lnTo>
                      <a:pt x="255" y="156"/>
                    </a:lnTo>
                    <a:lnTo>
                      <a:pt x="253" y="157"/>
                    </a:lnTo>
                    <a:lnTo>
                      <a:pt x="251" y="157"/>
                    </a:lnTo>
                    <a:lnTo>
                      <a:pt x="249" y="158"/>
                    </a:lnTo>
                    <a:lnTo>
                      <a:pt x="248" y="160"/>
                    </a:lnTo>
                    <a:lnTo>
                      <a:pt x="236" y="166"/>
                    </a:lnTo>
                    <a:lnTo>
                      <a:pt x="223" y="172"/>
                    </a:lnTo>
                    <a:lnTo>
                      <a:pt x="210" y="179"/>
                    </a:lnTo>
                    <a:lnTo>
                      <a:pt x="198" y="185"/>
                    </a:lnTo>
                    <a:lnTo>
                      <a:pt x="186" y="192"/>
                    </a:lnTo>
                    <a:lnTo>
                      <a:pt x="173" y="200"/>
                    </a:lnTo>
                    <a:lnTo>
                      <a:pt x="161" y="207"/>
                    </a:lnTo>
                    <a:lnTo>
                      <a:pt x="149" y="214"/>
                    </a:lnTo>
                    <a:lnTo>
                      <a:pt x="147" y="216"/>
                    </a:lnTo>
                    <a:lnTo>
                      <a:pt x="146" y="217"/>
                    </a:lnTo>
                    <a:lnTo>
                      <a:pt x="144" y="218"/>
                    </a:lnTo>
                    <a:lnTo>
                      <a:pt x="14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4" name="Freeform 102"/>
              <p:cNvSpPr>
                <a:spLocks/>
              </p:cNvSpPr>
              <p:nvPr/>
            </p:nvSpPr>
            <p:spPr bwMode="auto">
              <a:xfrm>
                <a:off x="4803" y="1813"/>
                <a:ext cx="35" cy="35"/>
              </a:xfrm>
              <a:custGeom>
                <a:avLst/>
                <a:gdLst/>
                <a:ahLst/>
                <a:cxnLst>
                  <a:cxn ang="0">
                    <a:pos x="1" y="99"/>
                  </a:cxn>
                  <a:cxn ang="0">
                    <a:pos x="3" y="94"/>
                  </a:cxn>
                  <a:cxn ang="0">
                    <a:pos x="7" y="91"/>
                  </a:cxn>
                  <a:cxn ang="0">
                    <a:pos x="7" y="88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20" y="71"/>
                  </a:cxn>
                  <a:cxn ang="0">
                    <a:pos x="33" y="65"/>
                  </a:cxn>
                  <a:cxn ang="0">
                    <a:pos x="45" y="59"/>
                  </a:cxn>
                  <a:cxn ang="0">
                    <a:pos x="53" y="53"/>
                  </a:cxn>
                  <a:cxn ang="0">
                    <a:pos x="52" y="51"/>
                  </a:cxn>
                  <a:cxn ang="0">
                    <a:pos x="41" y="56"/>
                  </a:cxn>
                  <a:cxn ang="0">
                    <a:pos x="21" y="60"/>
                  </a:cxn>
                  <a:cxn ang="0">
                    <a:pos x="6" y="55"/>
                  </a:cxn>
                  <a:cxn ang="0">
                    <a:pos x="7" y="49"/>
                  </a:cxn>
                  <a:cxn ang="0">
                    <a:pos x="27" y="42"/>
                  </a:cxn>
                  <a:cxn ang="0">
                    <a:pos x="22" y="41"/>
                  </a:cxn>
                  <a:cxn ang="0">
                    <a:pos x="10" y="41"/>
                  </a:cxn>
                  <a:cxn ang="0">
                    <a:pos x="13" y="37"/>
                  </a:cxn>
                  <a:cxn ang="0">
                    <a:pos x="43" y="24"/>
                  </a:cxn>
                  <a:cxn ang="0">
                    <a:pos x="73" y="10"/>
                  </a:cxn>
                  <a:cxn ang="0">
                    <a:pos x="95" y="1"/>
                  </a:cxn>
                  <a:cxn ang="0">
                    <a:pos x="103" y="0"/>
                  </a:cxn>
                  <a:cxn ang="0">
                    <a:pos x="101" y="4"/>
                  </a:cxn>
                  <a:cxn ang="0">
                    <a:pos x="92" y="12"/>
                  </a:cxn>
                  <a:cxn ang="0">
                    <a:pos x="75" y="20"/>
                  </a:cxn>
                  <a:cxn ang="0">
                    <a:pos x="60" y="25"/>
                  </a:cxn>
                  <a:cxn ang="0">
                    <a:pos x="60" y="28"/>
                  </a:cxn>
                  <a:cxn ang="0">
                    <a:pos x="70" y="24"/>
                  </a:cxn>
                  <a:cxn ang="0">
                    <a:pos x="85" y="17"/>
                  </a:cxn>
                  <a:cxn ang="0">
                    <a:pos x="100" y="12"/>
                  </a:cxn>
                  <a:cxn ang="0">
                    <a:pos x="91" y="32"/>
                  </a:cxn>
                  <a:cxn ang="0">
                    <a:pos x="80" y="38"/>
                  </a:cxn>
                  <a:cxn ang="0">
                    <a:pos x="87" y="36"/>
                  </a:cxn>
                  <a:cxn ang="0">
                    <a:pos x="98" y="32"/>
                  </a:cxn>
                  <a:cxn ang="0">
                    <a:pos x="78" y="51"/>
                  </a:cxn>
                  <a:cxn ang="0">
                    <a:pos x="68" y="55"/>
                  </a:cxn>
                  <a:cxn ang="0">
                    <a:pos x="74" y="56"/>
                  </a:cxn>
                  <a:cxn ang="0">
                    <a:pos x="97" y="46"/>
                  </a:cxn>
                  <a:cxn ang="0">
                    <a:pos x="97" y="51"/>
                  </a:cxn>
                  <a:cxn ang="0">
                    <a:pos x="73" y="65"/>
                  </a:cxn>
                  <a:cxn ang="0">
                    <a:pos x="38" y="84"/>
                  </a:cxn>
                  <a:cxn ang="0">
                    <a:pos x="4" y="104"/>
                  </a:cxn>
                  <a:cxn ang="0">
                    <a:pos x="1" y="104"/>
                  </a:cxn>
                </a:cxnLst>
                <a:rect l="0" t="0" r="r" b="b"/>
                <a:pathLst>
                  <a:path w="103" h="104">
                    <a:moveTo>
                      <a:pt x="0" y="104"/>
                    </a:moveTo>
                    <a:lnTo>
                      <a:pt x="0" y="102"/>
                    </a:lnTo>
                    <a:lnTo>
                      <a:pt x="1" y="99"/>
                    </a:lnTo>
                    <a:lnTo>
                      <a:pt x="1" y="97"/>
                    </a:lnTo>
                    <a:lnTo>
                      <a:pt x="1" y="95"/>
                    </a:lnTo>
                    <a:lnTo>
                      <a:pt x="3" y="94"/>
                    </a:lnTo>
                    <a:lnTo>
                      <a:pt x="4" y="93"/>
                    </a:lnTo>
                    <a:lnTo>
                      <a:pt x="6" y="92"/>
                    </a:lnTo>
                    <a:lnTo>
                      <a:pt x="7" y="91"/>
                    </a:lnTo>
                    <a:lnTo>
                      <a:pt x="7" y="89"/>
                    </a:lnTo>
                    <a:lnTo>
                      <a:pt x="7" y="89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6" y="88"/>
                    </a:lnTo>
                    <a:lnTo>
                      <a:pt x="5" y="89"/>
                    </a:lnTo>
                    <a:lnTo>
                      <a:pt x="3" y="89"/>
                    </a:lnTo>
                    <a:lnTo>
                      <a:pt x="2" y="91"/>
                    </a:lnTo>
                    <a:lnTo>
                      <a:pt x="3" y="82"/>
                    </a:lnTo>
                    <a:lnTo>
                      <a:pt x="7" y="78"/>
                    </a:lnTo>
                    <a:lnTo>
                      <a:pt x="13" y="76"/>
                    </a:lnTo>
                    <a:lnTo>
                      <a:pt x="20" y="71"/>
                    </a:lnTo>
                    <a:lnTo>
                      <a:pt x="24" y="69"/>
                    </a:lnTo>
                    <a:lnTo>
                      <a:pt x="29" y="67"/>
                    </a:lnTo>
                    <a:lnTo>
                      <a:pt x="33" y="65"/>
                    </a:lnTo>
                    <a:lnTo>
                      <a:pt x="37" y="63"/>
                    </a:lnTo>
                    <a:lnTo>
                      <a:pt x="41" y="61"/>
                    </a:lnTo>
                    <a:lnTo>
                      <a:pt x="45" y="59"/>
                    </a:lnTo>
                    <a:lnTo>
                      <a:pt x="49" y="56"/>
                    </a:lnTo>
                    <a:lnTo>
                      <a:pt x="53" y="54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2" y="51"/>
                    </a:lnTo>
                    <a:lnTo>
                      <a:pt x="48" y="52"/>
                    </a:lnTo>
                    <a:lnTo>
                      <a:pt x="44" y="54"/>
                    </a:lnTo>
                    <a:lnTo>
                      <a:pt x="41" y="56"/>
                    </a:lnTo>
                    <a:lnTo>
                      <a:pt x="36" y="59"/>
                    </a:lnTo>
                    <a:lnTo>
                      <a:pt x="29" y="60"/>
                    </a:lnTo>
                    <a:lnTo>
                      <a:pt x="21" y="60"/>
                    </a:lnTo>
                    <a:lnTo>
                      <a:pt x="14" y="61"/>
                    </a:lnTo>
                    <a:lnTo>
                      <a:pt x="6" y="61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7" y="49"/>
                    </a:lnTo>
                    <a:lnTo>
                      <a:pt x="12" y="47"/>
                    </a:lnTo>
                    <a:lnTo>
                      <a:pt x="19" y="45"/>
                    </a:lnTo>
                    <a:lnTo>
                      <a:pt x="27" y="42"/>
                    </a:lnTo>
                    <a:lnTo>
                      <a:pt x="30" y="40"/>
                    </a:lnTo>
                    <a:lnTo>
                      <a:pt x="27" y="40"/>
                    </a:lnTo>
                    <a:lnTo>
                      <a:pt x="22" y="41"/>
                    </a:lnTo>
                    <a:lnTo>
                      <a:pt x="16" y="44"/>
                    </a:lnTo>
                    <a:lnTo>
                      <a:pt x="8" y="45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29"/>
                    </a:lnTo>
                    <a:lnTo>
                      <a:pt x="43" y="24"/>
                    </a:lnTo>
                    <a:lnTo>
                      <a:pt x="53" y="20"/>
                    </a:lnTo>
                    <a:lnTo>
                      <a:pt x="63" y="16"/>
                    </a:lnTo>
                    <a:lnTo>
                      <a:pt x="73" y="10"/>
                    </a:lnTo>
                    <a:lnTo>
                      <a:pt x="83" y="6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97" y="1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1" y="2"/>
                    </a:lnTo>
                    <a:lnTo>
                      <a:pt x="101" y="4"/>
                    </a:lnTo>
                    <a:lnTo>
                      <a:pt x="101" y="5"/>
                    </a:lnTo>
                    <a:lnTo>
                      <a:pt x="97" y="8"/>
                    </a:lnTo>
                    <a:lnTo>
                      <a:pt x="92" y="12"/>
                    </a:lnTo>
                    <a:lnTo>
                      <a:pt x="87" y="15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69" y="23"/>
                    </a:lnTo>
                    <a:lnTo>
                      <a:pt x="64" y="24"/>
                    </a:lnTo>
                    <a:lnTo>
                      <a:pt x="60" y="25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5" y="26"/>
                    </a:lnTo>
                    <a:lnTo>
                      <a:pt x="70" y="24"/>
                    </a:lnTo>
                    <a:lnTo>
                      <a:pt x="76" y="21"/>
                    </a:lnTo>
                    <a:lnTo>
                      <a:pt x="80" y="19"/>
                    </a:lnTo>
                    <a:lnTo>
                      <a:pt x="85" y="17"/>
                    </a:lnTo>
                    <a:lnTo>
                      <a:pt x="91" y="15"/>
                    </a:lnTo>
                    <a:lnTo>
                      <a:pt x="95" y="14"/>
                    </a:lnTo>
                    <a:lnTo>
                      <a:pt x="100" y="12"/>
                    </a:lnTo>
                    <a:lnTo>
                      <a:pt x="99" y="22"/>
                    </a:lnTo>
                    <a:lnTo>
                      <a:pt x="97" y="28"/>
                    </a:lnTo>
                    <a:lnTo>
                      <a:pt x="91" y="32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87" y="36"/>
                    </a:lnTo>
                    <a:lnTo>
                      <a:pt x="91" y="34"/>
                    </a:lnTo>
                    <a:lnTo>
                      <a:pt x="94" y="33"/>
                    </a:lnTo>
                    <a:lnTo>
                      <a:pt x="98" y="32"/>
                    </a:lnTo>
                    <a:lnTo>
                      <a:pt x="95" y="40"/>
                    </a:lnTo>
                    <a:lnTo>
                      <a:pt x="88" y="47"/>
                    </a:lnTo>
                    <a:lnTo>
                      <a:pt x="78" y="51"/>
                    </a:lnTo>
                    <a:lnTo>
                      <a:pt x="68" y="54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67" y="57"/>
                    </a:lnTo>
                    <a:lnTo>
                      <a:pt x="74" y="56"/>
                    </a:lnTo>
                    <a:lnTo>
                      <a:pt x="82" y="52"/>
                    </a:lnTo>
                    <a:lnTo>
                      <a:pt x="91" y="49"/>
                    </a:lnTo>
                    <a:lnTo>
                      <a:pt x="97" y="46"/>
                    </a:lnTo>
                    <a:lnTo>
                      <a:pt x="97" y="48"/>
                    </a:lnTo>
                    <a:lnTo>
                      <a:pt x="97" y="50"/>
                    </a:lnTo>
                    <a:lnTo>
                      <a:pt x="97" y="51"/>
                    </a:lnTo>
                    <a:lnTo>
                      <a:pt x="96" y="52"/>
                    </a:lnTo>
                    <a:lnTo>
                      <a:pt x="84" y="59"/>
                    </a:lnTo>
                    <a:lnTo>
                      <a:pt x="73" y="65"/>
                    </a:lnTo>
                    <a:lnTo>
                      <a:pt x="61" y="71"/>
                    </a:lnTo>
                    <a:lnTo>
                      <a:pt x="49" y="78"/>
                    </a:lnTo>
                    <a:lnTo>
                      <a:pt x="38" y="84"/>
                    </a:lnTo>
                    <a:lnTo>
                      <a:pt x="27" y="91"/>
                    </a:lnTo>
                    <a:lnTo>
                      <a:pt x="16" y="98"/>
                    </a:lnTo>
                    <a:lnTo>
                      <a:pt x="4" y="104"/>
                    </a:lnTo>
                    <a:lnTo>
                      <a:pt x="3" y="104"/>
                    </a:lnTo>
                    <a:lnTo>
                      <a:pt x="2" y="104"/>
                    </a:lnTo>
                    <a:lnTo>
                      <a:pt x="1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5" name="Freeform 103"/>
              <p:cNvSpPr>
                <a:spLocks/>
              </p:cNvSpPr>
              <p:nvPr/>
            </p:nvSpPr>
            <p:spPr bwMode="auto">
              <a:xfrm>
                <a:off x="4759" y="1814"/>
                <a:ext cx="46" cy="33"/>
              </a:xfrm>
              <a:custGeom>
                <a:avLst/>
                <a:gdLst/>
                <a:ahLst/>
                <a:cxnLst>
                  <a:cxn ang="0">
                    <a:pos x="113" y="96"/>
                  </a:cxn>
                  <a:cxn ang="0">
                    <a:pos x="93" y="89"/>
                  </a:cxn>
                  <a:cxn ang="0">
                    <a:pos x="76" y="80"/>
                  </a:cxn>
                  <a:cxn ang="0">
                    <a:pos x="23" y="61"/>
                  </a:cxn>
                  <a:cxn ang="0">
                    <a:pos x="5" y="54"/>
                  </a:cxn>
                  <a:cxn ang="0">
                    <a:pos x="0" y="51"/>
                  </a:cxn>
                  <a:cxn ang="0">
                    <a:pos x="0" y="48"/>
                  </a:cxn>
                  <a:cxn ang="0">
                    <a:pos x="11" y="51"/>
                  </a:cxn>
                  <a:cxn ang="0">
                    <a:pos x="25" y="54"/>
                  </a:cxn>
                  <a:cxn ang="0">
                    <a:pos x="24" y="52"/>
                  </a:cxn>
                  <a:cxn ang="0">
                    <a:pos x="1" y="45"/>
                  </a:cxn>
                  <a:cxn ang="0">
                    <a:pos x="1" y="42"/>
                  </a:cxn>
                  <a:cxn ang="0">
                    <a:pos x="14" y="38"/>
                  </a:cxn>
                  <a:cxn ang="0">
                    <a:pos x="41" y="43"/>
                  </a:cxn>
                  <a:cxn ang="0">
                    <a:pos x="64" y="48"/>
                  </a:cxn>
                  <a:cxn ang="0">
                    <a:pos x="61" y="45"/>
                  </a:cxn>
                  <a:cxn ang="0">
                    <a:pos x="37" y="37"/>
                  </a:cxn>
                  <a:cxn ang="0">
                    <a:pos x="21" y="29"/>
                  </a:cxn>
                  <a:cxn ang="0">
                    <a:pos x="5" y="21"/>
                  </a:cxn>
                  <a:cxn ang="0">
                    <a:pos x="1" y="15"/>
                  </a:cxn>
                  <a:cxn ang="0">
                    <a:pos x="9" y="13"/>
                  </a:cxn>
                  <a:cxn ang="0">
                    <a:pos x="36" y="20"/>
                  </a:cxn>
                  <a:cxn ang="0">
                    <a:pos x="63" y="32"/>
                  </a:cxn>
                  <a:cxn ang="0">
                    <a:pos x="72" y="35"/>
                  </a:cxn>
                  <a:cxn ang="0">
                    <a:pos x="72" y="34"/>
                  </a:cxn>
                  <a:cxn ang="0">
                    <a:pos x="72" y="32"/>
                  </a:cxn>
                  <a:cxn ang="0">
                    <a:pos x="23" y="15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38" y="10"/>
                  </a:cxn>
                  <a:cxn ang="0">
                    <a:pos x="87" y="23"/>
                  </a:cxn>
                  <a:cxn ang="0">
                    <a:pos x="137" y="36"/>
                  </a:cxn>
                  <a:cxn ang="0">
                    <a:pos x="132" y="55"/>
                  </a:cxn>
                  <a:cxn ang="0">
                    <a:pos x="119" y="60"/>
                  </a:cxn>
                  <a:cxn ang="0">
                    <a:pos x="102" y="61"/>
                  </a:cxn>
                  <a:cxn ang="0">
                    <a:pos x="99" y="61"/>
                  </a:cxn>
                  <a:cxn ang="0">
                    <a:pos x="98" y="62"/>
                  </a:cxn>
                  <a:cxn ang="0">
                    <a:pos x="105" y="66"/>
                  </a:cxn>
                  <a:cxn ang="0">
                    <a:pos x="117" y="73"/>
                  </a:cxn>
                  <a:cxn ang="0">
                    <a:pos x="131" y="78"/>
                  </a:cxn>
                  <a:cxn ang="0">
                    <a:pos x="131" y="85"/>
                  </a:cxn>
                  <a:cxn ang="0">
                    <a:pos x="120" y="86"/>
                  </a:cxn>
                  <a:cxn ang="0">
                    <a:pos x="102" y="80"/>
                  </a:cxn>
                  <a:cxn ang="0">
                    <a:pos x="89" y="74"/>
                  </a:cxn>
                  <a:cxn ang="0">
                    <a:pos x="89" y="76"/>
                  </a:cxn>
                  <a:cxn ang="0">
                    <a:pos x="99" y="81"/>
                  </a:cxn>
                  <a:cxn ang="0">
                    <a:pos x="114" y="87"/>
                  </a:cxn>
                  <a:cxn ang="0">
                    <a:pos x="129" y="94"/>
                  </a:cxn>
                  <a:cxn ang="0">
                    <a:pos x="129" y="98"/>
                  </a:cxn>
                  <a:cxn ang="0">
                    <a:pos x="128" y="100"/>
                  </a:cxn>
                </a:cxnLst>
                <a:rect l="0" t="0" r="r" b="b"/>
                <a:pathLst>
                  <a:path w="137" h="100">
                    <a:moveTo>
                      <a:pt x="126" y="100"/>
                    </a:moveTo>
                    <a:lnTo>
                      <a:pt x="120" y="98"/>
                    </a:lnTo>
                    <a:lnTo>
                      <a:pt x="113" y="96"/>
                    </a:lnTo>
                    <a:lnTo>
                      <a:pt x="106" y="94"/>
                    </a:lnTo>
                    <a:lnTo>
                      <a:pt x="100" y="91"/>
                    </a:lnTo>
                    <a:lnTo>
                      <a:pt x="93" y="89"/>
                    </a:lnTo>
                    <a:lnTo>
                      <a:pt x="87" y="85"/>
                    </a:lnTo>
                    <a:lnTo>
                      <a:pt x="82" y="82"/>
                    </a:lnTo>
                    <a:lnTo>
                      <a:pt x="76" y="80"/>
                    </a:lnTo>
                    <a:lnTo>
                      <a:pt x="53" y="71"/>
                    </a:lnTo>
                    <a:lnTo>
                      <a:pt x="36" y="65"/>
                    </a:lnTo>
                    <a:lnTo>
                      <a:pt x="23" y="61"/>
                    </a:lnTo>
                    <a:lnTo>
                      <a:pt x="14" y="58"/>
                    </a:lnTo>
                    <a:lnTo>
                      <a:pt x="8" y="55"/>
                    </a:lnTo>
                    <a:lnTo>
                      <a:pt x="5" y="54"/>
                    </a:lnTo>
                    <a:lnTo>
                      <a:pt x="2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7" y="50"/>
                    </a:lnTo>
                    <a:lnTo>
                      <a:pt x="11" y="51"/>
                    </a:lnTo>
                    <a:lnTo>
                      <a:pt x="15" y="52"/>
                    </a:lnTo>
                    <a:lnTo>
                      <a:pt x="21" y="53"/>
                    </a:lnTo>
                    <a:lnTo>
                      <a:pt x="25" y="54"/>
                    </a:lnTo>
                    <a:lnTo>
                      <a:pt x="29" y="55"/>
                    </a:lnTo>
                    <a:lnTo>
                      <a:pt x="32" y="55"/>
                    </a:lnTo>
                    <a:lnTo>
                      <a:pt x="24" y="52"/>
                    </a:lnTo>
                    <a:lnTo>
                      <a:pt x="16" y="49"/>
                    </a:lnTo>
                    <a:lnTo>
                      <a:pt x="9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7" y="38"/>
                    </a:lnTo>
                    <a:lnTo>
                      <a:pt x="14" y="38"/>
                    </a:lnTo>
                    <a:lnTo>
                      <a:pt x="23" y="39"/>
                    </a:lnTo>
                    <a:lnTo>
                      <a:pt x="32" y="40"/>
                    </a:lnTo>
                    <a:lnTo>
                      <a:pt x="41" y="43"/>
                    </a:lnTo>
                    <a:lnTo>
                      <a:pt x="51" y="45"/>
                    </a:lnTo>
                    <a:lnTo>
                      <a:pt x="58" y="47"/>
                    </a:lnTo>
                    <a:lnTo>
                      <a:pt x="64" y="48"/>
                    </a:lnTo>
                    <a:lnTo>
                      <a:pt x="65" y="48"/>
                    </a:lnTo>
                    <a:lnTo>
                      <a:pt x="64" y="47"/>
                    </a:lnTo>
                    <a:lnTo>
                      <a:pt x="61" y="45"/>
                    </a:lnTo>
                    <a:lnTo>
                      <a:pt x="54" y="43"/>
                    </a:lnTo>
                    <a:lnTo>
                      <a:pt x="39" y="38"/>
                    </a:lnTo>
                    <a:lnTo>
                      <a:pt x="37" y="37"/>
                    </a:lnTo>
                    <a:lnTo>
                      <a:pt x="32" y="34"/>
                    </a:lnTo>
                    <a:lnTo>
                      <a:pt x="27" y="32"/>
                    </a:lnTo>
                    <a:lnTo>
                      <a:pt x="21" y="29"/>
                    </a:lnTo>
                    <a:lnTo>
                      <a:pt x="15" y="27"/>
                    </a:lnTo>
                    <a:lnTo>
                      <a:pt x="9" y="23"/>
                    </a:lnTo>
                    <a:lnTo>
                      <a:pt x="5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9" y="13"/>
                    </a:lnTo>
                    <a:lnTo>
                      <a:pt x="17" y="14"/>
                    </a:lnTo>
                    <a:lnTo>
                      <a:pt x="26" y="17"/>
                    </a:lnTo>
                    <a:lnTo>
                      <a:pt x="36" y="20"/>
                    </a:lnTo>
                    <a:lnTo>
                      <a:pt x="45" y="24"/>
                    </a:lnTo>
                    <a:lnTo>
                      <a:pt x="55" y="29"/>
                    </a:lnTo>
                    <a:lnTo>
                      <a:pt x="63" y="32"/>
                    </a:lnTo>
                    <a:lnTo>
                      <a:pt x="71" y="36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2" y="32"/>
                    </a:lnTo>
                    <a:lnTo>
                      <a:pt x="51" y="24"/>
                    </a:lnTo>
                    <a:lnTo>
                      <a:pt x="34" y="19"/>
                    </a:lnTo>
                    <a:lnTo>
                      <a:pt x="23" y="15"/>
                    </a:lnTo>
                    <a:lnTo>
                      <a:pt x="15" y="12"/>
                    </a:lnTo>
                    <a:lnTo>
                      <a:pt x="10" y="11"/>
                    </a:lnTo>
                    <a:lnTo>
                      <a:pt x="7" y="10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2" y="4"/>
                    </a:lnTo>
                    <a:lnTo>
                      <a:pt x="38" y="10"/>
                    </a:lnTo>
                    <a:lnTo>
                      <a:pt x="54" y="14"/>
                    </a:lnTo>
                    <a:lnTo>
                      <a:pt x="71" y="19"/>
                    </a:lnTo>
                    <a:lnTo>
                      <a:pt x="87" y="23"/>
                    </a:lnTo>
                    <a:lnTo>
                      <a:pt x="104" y="28"/>
                    </a:lnTo>
                    <a:lnTo>
                      <a:pt x="120" y="32"/>
                    </a:lnTo>
                    <a:lnTo>
                      <a:pt x="137" y="36"/>
                    </a:lnTo>
                    <a:lnTo>
                      <a:pt x="136" y="45"/>
                    </a:lnTo>
                    <a:lnTo>
                      <a:pt x="135" y="51"/>
                    </a:lnTo>
                    <a:lnTo>
                      <a:pt x="132" y="55"/>
                    </a:lnTo>
                    <a:lnTo>
                      <a:pt x="129" y="58"/>
                    </a:lnTo>
                    <a:lnTo>
                      <a:pt x="124" y="60"/>
                    </a:lnTo>
                    <a:lnTo>
                      <a:pt x="119" y="60"/>
                    </a:lnTo>
                    <a:lnTo>
                      <a:pt x="111" y="61"/>
                    </a:lnTo>
                    <a:lnTo>
                      <a:pt x="103" y="61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0" y="61"/>
                    </a:lnTo>
                    <a:lnTo>
                      <a:pt x="99" y="61"/>
                    </a:lnTo>
                    <a:lnTo>
                      <a:pt x="99" y="61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101" y="64"/>
                    </a:lnTo>
                    <a:lnTo>
                      <a:pt x="105" y="66"/>
                    </a:lnTo>
                    <a:lnTo>
                      <a:pt x="108" y="68"/>
                    </a:lnTo>
                    <a:lnTo>
                      <a:pt x="113" y="70"/>
                    </a:lnTo>
                    <a:lnTo>
                      <a:pt x="117" y="73"/>
                    </a:lnTo>
                    <a:lnTo>
                      <a:pt x="122" y="75"/>
                    </a:lnTo>
                    <a:lnTo>
                      <a:pt x="126" y="77"/>
                    </a:lnTo>
                    <a:lnTo>
                      <a:pt x="131" y="78"/>
                    </a:lnTo>
                    <a:lnTo>
                      <a:pt x="131" y="81"/>
                    </a:lnTo>
                    <a:lnTo>
                      <a:pt x="131" y="83"/>
                    </a:lnTo>
                    <a:lnTo>
                      <a:pt x="131" y="85"/>
                    </a:lnTo>
                    <a:lnTo>
                      <a:pt x="130" y="89"/>
                    </a:lnTo>
                    <a:lnTo>
                      <a:pt x="125" y="89"/>
                    </a:lnTo>
                    <a:lnTo>
                      <a:pt x="120" y="86"/>
                    </a:lnTo>
                    <a:lnTo>
                      <a:pt x="114" y="84"/>
                    </a:lnTo>
                    <a:lnTo>
                      <a:pt x="108" y="82"/>
                    </a:lnTo>
                    <a:lnTo>
                      <a:pt x="102" y="80"/>
                    </a:lnTo>
                    <a:lnTo>
                      <a:pt x="97" y="77"/>
                    </a:lnTo>
                    <a:lnTo>
                      <a:pt x="92" y="75"/>
                    </a:lnTo>
                    <a:lnTo>
                      <a:pt x="89" y="74"/>
                    </a:lnTo>
                    <a:lnTo>
                      <a:pt x="89" y="75"/>
                    </a:lnTo>
                    <a:lnTo>
                      <a:pt x="89" y="75"/>
                    </a:lnTo>
                    <a:lnTo>
                      <a:pt x="89" y="76"/>
                    </a:lnTo>
                    <a:lnTo>
                      <a:pt x="89" y="77"/>
                    </a:lnTo>
                    <a:lnTo>
                      <a:pt x="94" y="79"/>
                    </a:lnTo>
                    <a:lnTo>
                      <a:pt x="99" y="81"/>
                    </a:lnTo>
                    <a:lnTo>
                      <a:pt x="104" y="83"/>
                    </a:lnTo>
                    <a:lnTo>
                      <a:pt x="108" y="85"/>
                    </a:lnTo>
                    <a:lnTo>
                      <a:pt x="114" y="87"/>
                    </a:lnTo>
                    <a:lnTo>
                      <a:pt x="118" y="90"/>
                    </a:lnTo>
                    <a:lnTo>
                      <a:pt x="123" y="92"/>
                    </a:lnTo>
                    <a:lnTo>
                      <a:pt x="129" y="94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9" y="98"/>
                    </a:lnTo>
                    <a:lnTo>
                      <a:pt x="129" y="100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0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6" name="Freeform 104"/>
              <p:cNvSpPr>
                <a:spLocks/>
              </p:cNvSpPr>
              <p:nvPr/>
            </p:nvSpPr>
            <p:spPr bwMode="auto">
              <a:xfrm>
                <a:off x="4797" y="1835"/>
                <a:ext cx="14" cy="4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4" y="12"/>
                  </a:cxn>
                  <a:cxn ang="0">
                    <a:pos x="10" y="9"/>
                  </a:cxn>
                  <a:cxn ang="0">
                    <a:pos x="6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0" y="1"/>
                  </a:cxn>
                  <a:cxn ang="0">
                    <a:pos x="35" y="1"/>
                  </a:cxn>
                  <a:cxn ang="0">
                    <a:pos x="40" y="1"/>
                  </a:cxn>
                  <a:cxn ang="0">
                    <a:pos x="37" y="5"/>
                  </a:cxn>
                  <a:cxn ang="0">
                    <a:pos x="30" y="8"/>
                  </a:cxn>
                  <a:cxn ang="0">
                    <a:pos x="22" y="12"/>
                  </a:cxn>
                  <a:cxn ang="0">
                    <a:pos x="16" y="13"/>
                  </a:cxn>
                </a:cxnLst>
                <a:rect l="0" t="0" r="r" b="b"/>
                <a:pathLst>
                  <a:path w="40" h="13">
                    <a:moveTo>
                      <a:pt x="16" y="13"/>
                    </a:moveTo>
                    <a:lnTo>
                      <a:pt x="14" y="12"/>
                    </a:lnTo>
                    <a:lnTo>
                      <a:pt x="10" y="9"/>
                    </a:lnTo>
                    <a:lnTo>
                      <a:pt x="6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0" y="1"/>
                    </a:lnTo>
                    <a:lnTo>
                      <a:pt x="35" y="1"/>
                    </a:lnTo>
                    <a:lnTo>
                      <a:pt x="40" y="1"/>
                    </a:lnTo>
                    <a:lnTo>
                      <a:pt x="37" y="5"/>
                    </a:lnTo>
                    <a:lnTo>
                      <a:pt x="30" y="8"/>
                    </a:lnTo>
                    <a:lnTo>
                      <a:pt x="22" y="12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7" name="Freeform 105"/>
              <p:cNvSpPr>
                <a:spLocks/>
              </p:cNvSpPr>
              <p:nvPr/>
            </p:nvSpPr>
            <p:spPr bwMode="auto">
              <a:xfrm>
                <a:off x="4861" y="1834"/>
                <a:ext cx="4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5" y="7"/>
                  </a:cxn>
                  <a:cxn ang="0">
                    <a:pos x="3" y="7"/>
                  </a:cxn>
                </a:cxnLst>
                <a:rect l="0" t="0" r="r" b="b"/>
                <a:pathLst>
                  <a:path w="12" h="7">
                    <a:moveTo>
                      <a:pt x="3" y="7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8" name="Freeform 106"/>
              <p:cNvSpPr>
                <a:spLocks/>
              </p:cNvSpPr>
              <p:nvPr/>
            </p:nvSpPr>
            <p:spPr bwMode="auto">
              <a:xfrm>
                <a:off x="4858" y="1833"/>
                <a:ext cx="3" cy="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</a:cxnLst>
                <a:rect l="0" t="0" r="r" b="b"/>
                <a:pathLst>
                  <a:path w="9" h="6">
                    <a:moveTo>
                      <a:pt x="2" y="6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899" name="Freeform 107"/>
              <p:cNvSpPr>
                <a:spLocks/>
              </p:cNvSpPr>
              <p:nvPr/>
            </p:nvSpPr>
            <p:spPr bwMode="auto">
              <a:xfrm>
                <a:off x="4848" y="1813"/>
                <a:ext cx="18" cy="21"/>
              </a:xfrm>
              <a:custGeom>
                <a:avLst/>
                <a:gdLst/>
                <a:ahLst/>
                <a:cxnLst>
                  <a:cxn ang="0">
                    <a:pos x="52" y="61"/>
                  </a:cxn>
                  <a:cxn ang="0">
                    <a:pos x="42" y="55"/>
                  </a:cxn>
                  <a:cxn ang="0">
                    <a:pos x="34" y="49"/>
                  </a:cxn>
                  <a:cxn ang="0">
                    <a:pos x="26" y="44"/>
                  </a:cxn>
                  <a:cxn ang="0">
                    <a:pos x="20" y="37"/>
                  </a:cxn>
                  <a:cxn ang="0">
                    <a:pos x="14" y="31"/>
                  </a:cxn>
                  <a:cxn ang="0">
                    <a:pos x="9" y="23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4" y="7"/>
                  </a:cxn>
                  <a:cxn ang="0">
                    <a:pos x="24" y="15"/>
                  </a:cxn>
                  <a:cxn ang="0">
                    <a:pos x="34" y="23"/>
                  </a:cxn>
                  <a:cxn ang="0">
                    <a:pos x="42" y="33"/>
                  </a:cxn>
                  <a:cxn ang="0">
                    <a:pos x="49" y="44"/>
                  </a:cxn>
                  <a:cxn ang="0">
                    <a:pos x="54" y="53"/>
                  </a:cxn>
                  <a:cxn ang="0">
                    <a:pos x="55" y="61"/>
                  </a:cxn>
                  <a:cxn ang="0">
                    <a:pos x="54" y="61"/>
                  </a:cxn>
                  <a:cxn ang="0">
                    <a:pos x="54" y="61"/>
                  </a:cxn>
                  <a:cxn ang="0">
                    <a:pos x="53" y="61"/>
                  </a:cxn>
                  <a:cxn ang="0">
                    <a:pos x="52" y="61"/>
                  </a:cxn>
                </a:cxnLst>
                <a:rect l="0" t="0" r="r" b="b"/>
                <a:pathLst>
                  <a:path w="55" h="61">
                    <a:moveTo>
                      <a:pt x="52" y="61"/>
                    </a:moveTo>
                    <a:lnTo>
                      <a:pt x="42" y="55"/>
                    </a:lnTo>
                    <a:lnTo>
                      <a:pt x="34" y="49"/>
                    </a:lnTo>
                    <a:lnTo>
                      <a:pt x="26" y="44"/>
                    </a:lnTo>
                    <a:lnTo>
                      <a:pt x="20" y="37"/>
                    </a:lnTo>
                    <a:lnTo>
                      <a:pt x="14" y="31"/>
                    </a:lnTo>
                    <a:lnTo>
                      <a:pt x="9" y="23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4" y="7"/>
                    </a:lnTo>
                    <a:lnTo>
                      <a:pt x="24" y="15"/>
                    </a:lnTo>
                    <a:lnTo>
                      <a:pt x="34" y="23"/>
                    </a:lnTo>
                    <a:lnTo>
                      <a:pt x="42" y="33"/>
                    </a:lnTo>
                    <a:lnTo>
                      <a:pt x="49" y="44"/>
                    </a:lnTo>
                    <a:lnTo>
                      <a:pt x="54" y="53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2" y="6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0" name="Freeform 108"/>
              <p:cNvSpPr>
                <a:spLocks/>
              </p:cNvSpPr>
              <p:nvPr/>
            </p:nvSpPr>
            <p:spPr bwMode="auto">
              <a:xfrm>
                <a:off x="4854" y="1830"/>
                <a:ext cx="4" cy="4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6" y="10"/>
                  </a:cxn>
                  <a:cxn ang="0">
                    <a:pos x="4" y="11"/>
                  </a:cxn>
                </a:cxnLst>
                <a:rect l="0" t="0" r="r" b="b"/>
                <a:pathLst>
                  <a:path w="11" h="11">
                    <a:moveTo>
                      <a:pt x="4" y="11"/>
                    </a:move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1" name="Freeform 109"/>
              <p:cNvSpPr>
                <a:spLocks/>
              </p:cNvSpPr>
              <p:nvPr/>
            </p:nvSpPr>
            <p:spPr bwMode="auto">
              <a:xfrm>
                <a:off x="4851" y="1827"/>
                <a:ext cx="4" cy="4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2" y="10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4"/>
                  </a:cxn>
                  <a:cxn ang="0">
                    <a:pos x="11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4" y="12"/>
                  </a:cxn>
                </a:cxnLst>
                <a:rect l="0" t="0" r="r" b="b"/>
                <a:pathLst>
                  <a:path w="11" h="12">
                    <a:moveTo>
                      <a:pt x="4" y="12"/>
                    </a:moveTo>
                    <a:lnTo>
                      <a:pt x="2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2" name="Freeform 110"/>
              <p:cNvSpPr>
                <a:spLocks/>
              </p:cNvSpPr>
              <p:nvPr/>
            </p:nvSpPr>
            <p:spPr bwMode="auto">
              <a:xfrm>
                <a:off x="4838" y="1808"/>
                <a:ext cx="10" cy="2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" y="51"/>
                  </a:cxn>
                  <a:cxn ang="0">
                    <a:pos x="2" y="38"/>
                  </a:cxn>
                  <a:cxn ang="0">
                    <a:pos x="3" y="25"/>
                  </a:cxn>
                  <a:cxn ang="0">
                    <a:pos x="4" y="13"/>
                  </a:cxn>
                  <a:cxn ang="0">
                    <a:pos x="18" y="5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27" y="10"/>
                  </a:cxn>
                  <a:cxn ang="0">
                    <a:pos x="21" y="17"/>
                  </a:cxn>
                  <a:cxn ang="0">
                    <a:pos x="16" y="23"/>
                  </a:cxn>
                  <a:cxn ang="0">
                    <a:pos x="11" y="32"/>
                  </a:cxn>
                  <a:cxn ang="0">
                    <a:pos x="16" y="40"/>
                  </a:cxn>
                  <a:cxn ang="0">
                    <a:pos x="18" y="47"/>
                  </a:cxn>
                  <a:cxn ang="0">
                    <a:pos x="20" y="51"/>
                  </a:cxn>
                  <a:cxn ang="0">
                    <a:pos x="21" y="53"/>
                  </a:cxn>
                  <a:cxn ang="0">
                    <a:pos x="16" y="56"/>
                  </a:cxn>
                  <a:cxn ang="0">
                    <a:pos x="10" y="60"/>
                  </a:cxn>
                  <a:cxn ang="0">
                    <a:pos x="5" y="62"/>
                  </a:cxn>
                  <a:cxn ang="0">
                    <a:pos x="0" y="64"/>
                  </a:cxn>
                </a:cxnLst>
                <a:rect l="0" t="0" r="r" b="b"/>
                <a:pathLst>
                  <a:path w="31" h="64">
                    <a:moveTo>
                      <a:pt x="0" y="64"/>
                    </a:moveTo>
                    <a:lnTo>
                      <a:pt x="1" y="51"/>
                    </a:lnTo>
                    <a:lnTo>
                      <a:pt x="2" y="38"/>
                    </a:lnTo>
                    <a:lnTo>
                      <a:pt x="3" y="25"/>
                    </a:lnTo>
                    <a:lnTo>
                      <a:pt x="4" y="13"/>
                    </a:lnTo>
                    <a:lnTo>
                      <a:pt x="18" y="5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27" y="10"/>
                    </a:lnTo>
                    <a:lnTo>
                      <a:pt x="21" y="17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6" y="40"/>
                    </a:lnTo>
                    <a:lnTo>
                      <a:pt x="18" y="47"/>
                    </a:lnTo>
                    <a:lnTo>
                      <a:pt x="20" y="51"/>
                    </a:lnTo>
                    <a:lnTo>
                      <a:pt x="21" y="53"/>
                    </a:lnTo>
                    <a:lnTo>
                      <a:pt x="16" y="56"/>
                    </a:lnTo>
                    <a:lnTo>
                      <a:pt x="10" y="60"/>
                    </a:lnTo>
                    <a:lnTo>
                      <a:pt x="5" y="6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3" name="Freeform 111"/>
              <p:cNvSpPr>
                <a:spLocks/>
              </p:cNvSpPr>
              <p:nvPr/>
            </p:nvSpPr>
            <p:spPr bwMode="auto">
              <a:xfrm>
                <a:off x="4849" y="1825"/>
                <a:ext cx="3" cy="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9" h="12">
                    <a:moveTo>
                      <a:pt x="2" y="12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4" name="Freeform 112"/>
              <p:cNvSpPr>
                <a:spLocks/>
              </p:cNvSpPr>
              <p:nvPr/>
            </p:nvSpPr>
            <p:spPr bwMode="auto">
              <a:xfrm>
                <a:off x="4846" y="1821"/>
                <a:ext cx="4" cy="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9" y="10"/>
                  </a:cxn>
                  <a:cxn ang="0">
                    <a:pos x="5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2" y="14"/>
                  </a:cxn>
                </a:cxnLst>
                <a:rect l="0" t="0" r="r" b="b"/>
                <a:pathLst>
                  <a:path w="10" h="14">
                    <a:moveTo>
                      <a:pt x="2" y="14"/>
                    </a:moveTo>
                    <a:lnTo>
                      <a:pt x="0" y="10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5" name="Freeform 113"/>
              <p:cNvSpPr>
                <a:spLocks/>
              </p:cNvSpPr>
              <p:nvPr/>
            </p:nvSpPr>
            <p:spPr bwMode="auto">
              <a:xfrm>
                <a:off x="4762" y="1824"/>
                <a:ext cx="4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2"/>
                  </a:cxn>
                  <a:cxn ang="0">
                    <a:pos x="11" y="4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6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6" name="Freeform 114"/>
              <p:cNvSpPr>
                <a:spLocks/>
              </p:cNvSpPr>
              <p:nvPr/>
            </p:nvSpPr>
            <p:spPr bwMode="auto">
              <a:xfrm>
                <a:off x="4762" y="1802"/>
                <a:ext cx="73" cy="22"/>
              </a:xfrm>
              <a:custGeom>
                <a:avLst/>
                <a:gdLst/>
                <a:ahLst/>
                <a:cxnLst>
                  <a:cxn ang="0">
                    <a:pos x="111" y="64"/>
                  </a:cxn>
                  <a:cxn ang="0">
                    <a:pos x="78" y="56"/>
                  </a:cxn>
                  <a:cxn ang="0">
                    <a:pos x="46" y="48"/>
                  </a:cxn>
                  <a:cxn ang="0">
                    <a:pos x="15" y="37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11" y="26"/>
                  </a:cxn>
                  <a:cxn ang="0">
                    <a:pos x="31" y="19"/>
                  </a:cxn>
                  <a:cxn ang="0">
                    <a:pos x="52" y="11"/>
                  </a:cxn>
                  <a:cxn ang="0">
                    <a:pos x="75" y="4"/>
                  </a:cxn>
                  <a:cxn ang="0">
                    <a:pos x="87" y="0"/>
                  </a:cxn>
                  <a:cxn ang="0">
                    <a:pos x="91" y="1"/>
                  </a:cxn>
                  <a:cxn ang="0">
                    <a:pos x="89" y="6"/>
                  </a:cxn>
                  <a:cxn ang="0">
                    <a:pos x="79" y="10"/>
                  </a:cxn>
                  <a:cxn ang="0">
                    <a:pos x="67" y="15"/>
                  </a:cxn>
                  <a:cxn ang="0">
                    <a:pos x="57" y="18"/>
                  </a:cxn>
                  <a:cxn ang="0">
                    <a:pos x="51" y="24"/>
                  </a:cxn>
                  <a:cxn ang="0">
                    <a:pos x="50" y="34"/>
                  </a:cxn>
                  <a:cxn ang="0">
                    <a:pos x="57" y="41"/>
                  </a:cxn>
                  <a:cxn ang="0">
                    <a:pos x="73" y="44"/>
                  </a:cxn>
                  <a:cxn ang="0">
                    <a:pos x="92" y="51"/>
                  </a:cxn>
                  <a:cxn ang="0">
                    <a:pos x="106" y="56"/>
                  </a:cxn>
                  <a:cxn ang="0">
                    <a:pos x="114" y="52"/>
                  </a:cxn>
                  <a:cxn ang="0">
                    <a:pos x="121" y="49"/>
                  </a:cxn>
                  <a:cxn ang="0">
                    <a:pos x="128" y="50"/>
                  </a:cxn>
                  <a:cxn ang="0">
                    <a:pos x="122" y="56"/>
                  </a:cxn>
                  <a:cxn ang="0">
                    <a:pos x="124" y="58"/>
                  </a:cxn>
                  <a:cxn ang="0">
                    <a:pos x="133" y="55"/>
                  </a:cxn>
                  <a:cxn ang="0">
                    <a:pos x="137" y="55"/>
                  </a:cxn>
                  <a:cxn ang="0">
                    <a:pos x="135" y="58"/>
                  </a:cxn>
                  <a:cxn ang="0">
                    <a:pos x="136" y="60"/>
                  </a:cxn>
                  <a:cxn ang="0">
                    <a:pos x="136" y="60"/>
                  </a:cxn>
                  <a:cxn ang="0">
                    <a:pos x="139" y="59"/>
                  </a:cxn>
                  <a:cxn ang="0">
                    <a:pos x="143" y="53"/>
                  </a:cxn>
                  <a:cxn ang="0">
                    <a:pos x="153" y="51"/>
                  </a:cxn>
                  <a:cxn ang="0">
                    <a:pos x="171" y="46"/>
                  </a:cxn>
                  <a:cxn ang="0">
                    <a:pos x="189" y="36"/>
                  </a:cxn>
                  <a:cxn ang="0">
                    <a:pos x="208" y="29"/>
                  </a:cxn>
                  <a:cxn ang="0">
                    <a:pos x="219" y="28"/>
                  </a:cxn>
                  <a:cxn ang="0">
                    <a:pos x="219" y="29"/>
                  </a:cxn>
                  <a:cxn ang="0">
                    <a:pos x="218" y="31"/>
                  </a:cxn>
                  <a:cxn ang="0">
                    <a:pos x="215" y="33"/>
                  </a:cxn>
                  <a:cxn ang="0">
                    <a:pos x="204" y="37"/>
                  </a:cxn>
                  <a:cxn ang="0">
                    <a:pos x="183" y="47"/>
                  </a:cxn>
                  <a:cxn ang="0">
                    <a:pos x="160" y="56"/>
                  </a:cxn>
                  <a:cxn ang="0">
                    <a:pos x="151" y="60"/>
                  </a:cxn>
                  <a:cxn ang="0">
                    <a:pos x="141" y="64"/>
                  </a:cxn>
                  <a:cxn ang="0">
                    <a:pos x="131" y="66"/>
                  </a:cxn>
                </a:cxnLst>
                <a:rect l="0" t="0" r="r" b="b"/>
                <a:pathLst>
                  <a:path w="219" h="67">
                    <a:moveTo>
                      <a:pt x="127" y="67"/>
                    </a:moveTo>
                    <a:lnTo>
                      <a:pt x="111" y="64"/>
                    </a:lnTo>
                    <a:lnTo>
                      <a:pt x="94" y="60"/>
                    </a:lnTo>
                    <a:lnTo>
                      <a:pt x="78" y="56"/>
                    </a:lnTo>
                    <a:lnTo>
                      <a:pt x="62" y="52"/>
                    </a:lnTo>
                    <a:lnTo>
                      <a:pt x="46" y="48"/>
                    </a:lnTo>
                    <a:lnTo>
                      <a:pt x="30" y="42"/>
                    </a:lnTo>
                    <a:lnTo>
                      <a:pt x="15" y="3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1" y="26"/>
                    </a:lnTo>
                    <a:lnTo>
                      <a:pt x="20" y="22"/>
                    </a:lnTo>
                    <a:lnTo>
                      <a:pt x="31" y="19"/>
                    </a:lnTo>
                    <a:lnTo>
                      <a:pt x="42" y="16"/>
                    </a:lnTo>
                    <a:lnTo>
                      <a:pt x="52" y="11"/>
                    </a:lnTo>
                    <a:lnTo>
                      <a:pt x="64" y="8"/>
                    </a:lnTo>
                    <a:lnTo>
                      <a:pt x="75" y="4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1" y="1"/>
                    </a:lnTo>
                    <a:lnTo>
                      <a:pt x="93" y="3"/>
                    </a:lnTo>
                    <a:lnTo>
                      <a:pt x="89" y="6"/>
                    </a:lnTo>
                    <a:lnTo>
                      <a:pt x="84" y="8"/>
                    </a:lnTo>
                    <a:lnTo>
                      <a:pt x="79" y="10"/>
                    </a:lnTo>
                    <a:lnTo>
                      <a:pt x="74" y="12"/>
                    </a:lnTo>
                    <a:lnTo>
                      <a:pt x="67" y="15"/>
                    </a:lnTo>
                    <a:lnTo>
                      <a:pt x="62" y="17"/>
                    </a:lnTo>
                    <a:lnTo>
                      <a:pt x="57" y="18"/>
                    </a:lnTo>
                    <a:lnTo>
                      <a:pt x="51" y="20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50" y="34"/>
                    </a:lnTo>
                    <a:lnTo>
                      <a:pt x="50" y="38"/>
                    </a:lnTo>
                    <a:lnTo>
                      <a:pt x="57" y="41"/>
                    </a:lnTo>
                    <a:lnTo>
                      <a:pt x="65" y="43"/>
                    </a:lnTo>
                    <a:lnTo>
                      <a:pt x="73" y="44"/>
                    </a:lnTo>
                    <a:lnTo>
                      <a:pt x="80" y="47"/>
                    </a:lnTo>
                    <a:lnTo>
                      <a:pt x="92" y="51"/>
                    </a:lnTo>
                    <a:lnTo>
                      <a:pt x="100" y="54"/>
                    </a:lnTo>
                    <a:lnTo>
                      <a:pt x="106" y="56"/>
                    </a:lnTo>
                    <a:lnTo>
                      <a:pt x="109" y="57"/>
                    </a:lnTo>
                    <a:lnTo>
                      <a:pt x="114" y="52"/>
                    </a:lnTo>
                    <a:lnTo>
                      <a:pt x="116" y="50"/>
                    </a:lnTo>
                    <a:lnTo>
                      <a:pt x="121" y="49"/>
                    </a:lnTo>
                    <a:lnTo>
                      <a:pt x="130" y="47"/>
                    </a:lnTo>
                    <a:lnTo>
                      <a:pt x="128" y="50"/>
                    </a:lnTo>
                    <a:lnTo>
                      <a:pt x="125" y="53"/>
                    </a:lnTo>
                    <a:lnTo>
                      <a:pt x="122" y="56"/>
                    </a:lnTo>
                    <a:lnTo>
                      <a:pt x="120" y="59"/>
                    </a:lnTo>
                    <a:lnTo>
                      <a:pt x="124" y="58"/>
                    </a:lnTo>
                    <a:lnTo>
                      <a:pt x="128" y="57"/>
                    </a:lnTo>
                    <a:lnTo>
                      <a:pt x="133" y="55"/>
                    </a:lnTo>
                    <a:lnTo>
                      <a:pt x="137" y="54"/>
                    </a:lnTo>
                    <a:lnTo>
                      <a:pt x="137" y="55"/>
                    </a:lnTo>
                    <a:lnTo>
                      <a:pt x="136" y="57"/>
                    </a:lnTo>
                    <a:lnTo>
                      <a:pt x="135" y="58"/>
                    </a:lnTo>
                    <a:lnTo>
                      <a:pt x="135" y="60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7" y="62"/>
                    </a:lnTo>
                    <a:lnTo>
                      <a:pt x="139" y="59"/>
                    </a:lnTo>
                    <a:lnTo>
                      <a:pt x="141" y="56"/>
                    </a:lnTo>
                    <a:lnTo>
                      <a:pt x="143" y="53"/>
                    </a:lnTo>
                    <a:lnTo>
                      <a:pt x="145" y="50"/>
                    </a:lnTo>
                    <a:lnTo>
                      <a:pt x="153" y="51"/>
                    </a:lnTo>
                    <a:lnTo>
                      <a:pt x="161" y="49"/>
                    </a:lnTo>
                    <a:lnTo>
                      <a:pt x="171" y="46"/>
                    </a:lnTo>
                    <a:lnTo>
                      <a:pt x="180" y="40"/>
                    </a:lnTo>
                    <a:lnTo>
                      <a:pt x="189" y="36"/>
                    </a:lnTo>
                    <a:lnTo>
                      <a:pt x="199" y="32"/>
                    </a:lnTo>
                    <a:lnTo>
                      <a:pt x="208" y="29"/>
                    </a:lnTo>
                    <a:lnTo>
                      <a:pt x="218" y="28"/>
                    </a:lnTo>
                    <a:lnTo>
                      <a:pt x="219" y="28"/>
                    </a:lnTo>
                    <a:lnTo>
                      <a:pt x="219" y="28"/>
                    </a:lnTo>
                    <a:lnTo>
                      <a:pt x="219" y="29"/>
                    </a:lnTo>
                    <a:lnTo>
                      <a:pt x="219" y="29"/>
                    </a:lnTo>
                    <a:lnTo>
                      <a:pt x="218" y="31"/>
                    </a:lnTo>
                    <a:lnTo>
                      <a:pt x="217" y="31"/>
                    </a:lnTo>
                    <a:lnTo>
                      <a:pt x="215" y="33"/>
                    </a:lnTo>
                    <a:lnTo>
                      <a:pt x="211" y="34"/>
                    </a:lnTo>
                    <a:lnTo>
                      <a:pt x="204" y="37"/>
                    </a:lnTo>
                    <a:lnTo>
                      <a:pt x="196" y="41"/>
                    </a:lnTo>
                    <a:lnTo>
                      <a:pt x="183" y="47"/>
                    </a:lnTo>
                    <a:lnTo>
                      <a:pt x="166" y="54"/>
                    </a:lnTo>
                    <a:lnTo>
                      <a:pt x="160" y="56"/>
                    </a:lnTo>
                    <a:lnTo>
                      <a:pt x="155" y="58"/>
                    </a:lnTo>
                    <a:lnTo>
                      <a:pt x="151" y="60"/>
                    </a:lnTo>
                    <a:lnTo>
                      <a:pt x="145" y="63"/>
                    </a:lnTo>
                    <a:lnTo>
                      <a:pt x="141" y="64"/>
                    </a:lnTo>
                    <a:lnTo>
                      <a:pt x="136" y="66"/>
                    </a:lnTo>
                    <a:lnTo>
                      <a:pt x="131" y="66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7" name="Freeform 115"/>
              <p:cNvSpPr>
                <a:spLocks/>
              </p:cNvSpPr>
              <p:nvPr/>
            </p:nvSpPr>
            <p:spPr bwMode="auto">
              <a:xfrm>
                <a:off x="4844" y="1818"/>
                <a:ext cx="4" cy="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2" y="16"/>
                  </a:cxn>
                  <a:cxn ang="0">
                    <a:pos x="2" y="15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0" y="2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12" y="4"/>
                  </a:cxn>
                  <a:cxn ang="0">
                    <a:pos x="8" y="10"/>
                  </a:cxn>
                  <a:cxn ang="0">
                    <a:pos x="6" y="15"/>
                  </a:cxn>
                  <a:cxn ang="0">
                    <a:pos x="4" y="16"/>
                  </a:cxn>
                  <a:cxn ang="0">
                    <a:pos x="3" y="16"/>
                  </a:cxn>
                </a:cxnLst>
                <a:rect l="0" t="0" r="r" b="b"/>
                <a:pathLst>
                  <a:path w="12" h="16">
                    <a:moveTo>
                      <a:pt x="3" y="16"/>
                    </a:moveTo>
                    <a:lnTo>
                      <a:pt x="2" y="16"/>
                    </a:lnTo>
                    <a:lnTo>
                      <a:pt x="2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8" y="10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8" name="Freeform 116"/>
              <p:cNvSpPr>
                <a:spLocks/>
              </p:cNvSpPr>
              <p:nvPr/>
            </p:nvSpPr>
            <p:spPr bwMode="auto">
              <a:xfrm>
                <a:off x="4843" y="1815"/>
                <a:ext cx="3" cy="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2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8" y="8"/>
                  </a:cxn>
                  <a:cxn ang="0">
                    <a:pos x="6" y="12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10" h="15">
                    <a:moveTo>
                      <a:pt x="2" y="14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3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09" name="Freeform 117"/>
              <p:cNvSpPr>
                <a:spLocks/>
              </p:cNvSpPr>
              <p:nvPr/>
            </p:nvSpPr>
            <p:spPr bwMode="auto">
              <a:xfrm>
                <a:off x="4849" y="1792"/>
                <a:ext cx="27" cy="28"/>
              </a:xfrm>
              <a:custGeom>
                <a:avLst/>
                <a:gdLst/>
                <a:ahLst/>
                <a:cxnLst>
                  <a:cxn ang="0">
                    <a:pos x="28" y="81"/>
                  </a:cxn>
                  <a:cxn ang="0">
                    <a:pos x="20" y="73"/>
                  </a:cxn>
                  <a:cxn ang="0">
                    <a:pos x="7" y="65"/>
                  </a:cxn>
                  <a:cxn ang="0">
                    <a:pos x="0" y="55"/>
                  </a:cxn>
                  <a:cxn ang="0">
                    <a:pos x="7" y="40"/>
                  </a:cxn>
                  <a:cxn ang="0">
                    <a:pos x="22" y="33"/>
                  </a:cxn>
                  <a:cxn ang="0">
                    <a:pos x="36" y="26"/>
                  </a:cxn>
                  <a:cxn ang="0">
                    <a:pos x="51" y="19"/>
                  </a:cxn>
                  <a:cxn ang="0">
                    <a:pos x="66" y="9"/>
                  </a:cxn>
                  <a:cxn ang="0">
                    <a:pos x="77" y="2"/>
                  </a:cxn>
                  <a:cxn ang="0">
                    <a:pos x="79" y="6"/>
                  </a:cxn>
                  <a:cxn ang="0">
                    <a:pos x="69" y="19"/>
                  </a:cxn>
                  <a:cxn ang="0">
                    <a:pos x="54" y="30"/>
                  </a:cxn>
                  <a:cxn ang="0">
                    <a:pos x="39" y="38"/>
                  </a:cxn>
                  <a:cxn ang="0">
                    <a:pos x="33" y="41"/>
                  </a:cxn>
                  <a:cxn ang="0">
                    <a:pos x="34" y="42"/>
                  </a:cxn>
                  <a:cxn ang="0">
                    <a:pos x="38" y="42"/>
                  </a:cxn>
                  <a:cxn ang="0">
                    <a:pos x="48" y="38"/>
                  </a:cxn>
                  <a:cxn ang="0">
                    <a:pos x="59" y="34"/>
                  </a:cxn>
                  <a:cxn ang="0">
                    <a:pos x="68" y="30"/>
                  </a:cxn>
                  <a:cxn ang="0">
                    <a:pos x="73" y="32"/>
                  </a:cxn>
                  <a:cxn ang="0">
                    <a:pos x="70" y="38"/>
                  </a:cxn>
                  <a:cxn ang="0">
                    <a:pos x="64" y="43"/>
                  </a:cxn>
                  <a:cxn ang="0">
                    <a:pos x="54" y="48"/>
                  </a:cxn>
                  <a:cxn ang="0">
                    <a:pos x="53" y="49"/>
                  </a:cxn>
                  <a:cxn ang="0">
                    <a:pos x="64" y="47"/>
                  </a:cxn>
                  <a:cxn ang="0">
                    <a:pos x="69" y="48"/>
                  </a:cxn>
                  <a:cxn ang="0">
                    <a:pos x="68" y="51"/>
                  </a:cxn>
                  <a:cxn ang="0">
                    <a:pos x="68" y="53"/>
                  </a:cxn>
                  <a:cxn ang="0">
                    <a:pos x="65" y="54"/>
                  </a:cxn>
                  <a:cxn ang="0">
                    <a:pos x="57" y="57"/>
                  </a:cxn>
                  <a:cxn ang="0">
                    <a:pos x="38" y="64"/>
                  </a:cxn>
                  <a:cxn ang="0">
                    <a:pos x="23" y="68"/>
                  </a:cxn>
                  <a:cxn ang="0">
                    <a:pos x="23" y="69"/>
                  </a:cxn>
                  <a:cxn ang="0">
                    <a:pos x="29" y="69"/>
                  </a:cxn>
                  <a:cxn ang="0">
                    <a:pos x="43" y="66"/>
                  </a:cxn>
                  <a:cxn ang="0">
                    <a:pos x="55" y="62"/>
                  </a:cxn>
                  <a:cxn ang="0">
                    <a:pos x="65" y="59"/>
                  </a:cxn>
                  <a:cxn ang="0">
                    <a:pos x="67" y="62"/>
                  </a:cxn>
                  <a:cxn ang="0">
                    <a:pos x="66" y="67"/>
                  </a:cxn>
                  <a:cxn ang="0">
                    <a:pos x="61" y="71"/>
                  </a:cxn>
                  <a:cxn ang="0">
                    <a:pos x="52" y="76"/>
                  </a:cxn>
                  <a:cxn ang="0">
                    <a:pos x="44" y="79"/>
                  </a:cxn>
                  <a:cxn ang="0">
                    <a:pos x="35" y="82"/>
                  </a:cxn>
                </a:cxnLst>
                <a:rect l="0" t="0" r="r" b="b"/>
                <a:pathLst>
                  <a:path w="80" h="84">
                    <a:moveTo>
                      <a:pt x="31" y="84"/>
                    </a:moveTo>
                    <a:lnTo>
                      <a:pt x="28" y="81"/>
                    </a:lnTo>
                    <a:lnTo>
                      <a:pt x="24" y="77"/>
                    </a:lnTo>
                    <a:lnTo>
                      <a:pt x="20" y="73"/>
                    </a:lnTo>
                    <a:lnTo>
                      <a:pt x="17" y="70"/>
                    </a:lnTo>
                    <a:lnTo>
                      <a:pt x="7" y="65"/>
                    </a:lnTo>
                    <a:lnTo>
                      <a:pt x="2" y="61"/>
                    </a:lnTo>
                    <a:lnTo>
                      <a:pt x="0" y="55"/>
                    </a:lnTo>
                    <a:lnTo>
                      <a:pt x="1" y="45"/>
                    </a:lnTo>
                    <a:lnTo>
                      <a:pt x="7" y="40"/>
                    </a:lnTo>
                    <a:lnTo>
                      <a:pt x="15" y="37"/>
                    </a:lnTo>
                    <a:lnTo>
                      <a:pt x="22" y="33"/>
                    </a:lnTo>
                    <a:lnTo>
                      <a:pt x="30" y="30"/>
                    </a:lnTo>
                    <a:lnTo>
                      <a:pt x="36" y="26"/>
                    </a:lnTo>
                    <a:lnTo>
                      <a:pt x="44" y="23"/>
                    </a:lnTo>
                    <a:lnTo>
                      <a:pt x="51" y="19"/>
                    </a:lnTo>
                    <a:lnTo>
                      <a:pt x="58" y="16"/>
                    </a:lnTo>
                    <a:lnTo>
                      <a:pt x="66" y="9"/>
                    </a:lnTo>
                    <a:lnTo>
                      <a:pt x="73" y="5"/>
                    </a:lnTo>
                    <a:lnTo>
                      <a:pt x="77" y="2"/>
                    </a:lnTo>
                    <a:lnTo>
                      <a:pt x="80" y="0"/>
                    </a:lnTo>
                    <a:lnTo>
                      <a:pt x="79" y="6"/>
                    </a:lnTo>
                    <a:lnTo>
                      <a:pt x="75" y="12"/>
                    </a:lnTo>
                    <a:lnTo>
                      <a:pt x="69" y="19"/>
                    </a:lnTo>
                    <a:lnTo>
                      <a:pt x="62" y="24"/>
                    </a:lnTo>
                    <a:lnTo>
                      <a:pt x="54" y="30"/>
                    </a:lnTo>
                    <a:lnTo>
                      <a:pt x="46" y="34"/>
                    </a:lnTo>
                    <a:lnTo>
                      <a:pt x="39" y="38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4" y="43"/>
                    </a:lnTo>
                    <a:lnTo>
                      <a:pt x="38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64" y="32"/>
                    </a:lnTo>
                    <a:lnTo>
                      <a:pt x="68" y="30"/>
                    </a:lnTo>
                    <a:lnTo>
                      <a:pt x="74" y="30"/>
                    </a:lnTo>
                    <a:lnTo>
                      <a:pt x="73" y="32"/>
                    </a:lnTo>
                    <a:lnTo>
                      <a:pt x="72" y="35"/>
                    </a:lnTo>
                    <a:lnTo>
                      <a:pt x="70" y="38"/>
                    </a:lnTo>
                    <a:lnTo>
                      <a:pt x="69" y="41"/>
                    </a:lnTo>
                    <a:lnTo>
                      <a:pt x="64" y="43"/>
                    </a:lnTo>
                    <a:lnTo>
                      <a:pt x="60" y="46"/>
                    </a:lnTo>
                    <a:lnTo>
                      <a:pt x="54" y="48"/>
                    </a:lnTo>
                    <a:lnTo>
                      <a:pt x="49" y="50"/>
                    </a:lnTo>
                    <a:lnTo>
                      <a:pt x="53" y="49"/>
                    </a:lnTo>
                    <a:lnTo>
                      <a:pt x="58" y="48"/>
                    </a:lnTo>
                    <a:lnTo>
                      <a:pt x="64" y="47"/>
                    </a:lnTo>
                    <a:lnTo>
                      <a:pt x="69" y="46"/>
                    </a:lnTo>
                    <a:lnTo>
                      <a:pt x="69" y="48"/>
                    </a:lnTo>
                    <a:lnTo>
                      <a:pt x="69" y="49"/>
                    </a:lnTo>
                    <a:lnTo>
                      <a:pt x="68" y="51"/>
                    </a:lnTo>
                    <a:lnTo>
                      <a:pt x="68" y="53"/>
                    </a:lnTo>
                    <a:lnTo>
                      <a:pt x="68" y="53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2" y="55"/>
                    </a:lnTo>
                    <a:lnTo>
                      <a:pt x="57" y="57"/>
                    </a:lnTo>
                    <a:lnTo>
                      <a:pt x="49" y="59"/>
                    </a:lnTo>
                    <a:lnTo>
                      <a:pt x="38" y="64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9" y="69"/>
                    </a:lnTo>
                    <a:lnTo>
                      <a:pt x="35" y="67"/>
                    </a:lnTo>
                    <a:lnTo>
                      <a:pt x="43" y="66"/>
                    </a:lnTo>
                    <a:lnTo>
                      <a:pt x="49" y="64"/>
                    </a:lnTo>
                    <a:lnTo>
                      <a:pt x="55" y="62"/>
                    </a:lnTo>
                    <a:lnTo>
                      <a:pt x="61" y="61"/>
                    </a:lnTo>
                    <a:lnTo>
                      <a:pt x="65" y="59"/>
                    </a:lnTo>
                    <a:lnTo>
                      <a:pt x="67" y="59"/>
                    </a:lnTo>
                    <a:lnTo>
                      <a:pt x="67" y="62"/>
                    </a:lnTo>
                    <a:lnTo>
                      <a:pt x="66" y="64"/>
                    </a:lnTo>
                    <a:lnTo>
                      <a:pt x="66" y="67"/>
                    </a:lnTo>
                    <a:lnTo>
                      <a:pt x="65" y="69"/>
                    </a:lnTo>
                    <a:lnTo>
                      <a:pt x="61" y="71"/>
                    </a:lnTo>
                    <a:lnTo>
                      <a:pt x="57" y="73"/>
                    </a:lnTo>
                    <a:lnTo>
                      <a:pt x="52" y="76"/>
                    </a:lnTo>
                    <a:lnTo>
                      <a:pt x="48" y="77"/>
                    </a:lnTo>
                    <a:lnTo>
                      <a:pt x="44" y="79"/>
                    </a:lnTo>
                    <a:lnTo>
                      <a:pt x="39" y="81"/>
                    </a:lnTo>
                    <a:lnTo>
                      <a:pt x="35" y="82"/>
                    </a:lnTo>
                    <a:lnTo>
                      <a:pt x="31" y="8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0" name="Freeform 118"/>
              <p:cNvSpPr>
                <a:spLocks/>
              </p:cNvSpPr>
              <p:nvPr/>
            </p:nvSpPr>
            <p:spPr bwMode="auto">
              <a:xfrm>
                <a:off x="4781" y="1804"/>
                <a:ext cx="48" cy="15"/>
              </a:xfrm>
              <a:custGeom>
                <a:avLst/>
                <a:gdLst/>
                <a:ahLst/>
                <a:cxnLst>
                  <a:cxn ang="0">
                    <a:pos x="44" y="45"/>
                  </a:cxn>
                  <a:cxn ang="0">
                    <a:pos x="32" y="39"/>
                  </a:cxn>
                  <a:cxn ang="0">
                    <a:pos x="19" y="35"/>
                  </a:cxn>
                  <a:cxn ang="0">
                    <a:pos x="6" y="33"/>
                  </a:cxn>
                  <a:cxn ang="0">
                    <a:pos x="0" y="28"/>
                  </a:cxn>
                  <a:cxn ang="0">
                    <a:pos x="0" y="21"/>
                  </a:cxn>
                  <a:cxn ang="0">
                    <a:pos x="5" y="16"/>
                  </a:cxn>
                  <a:cxn ang="0">
                    <a:pos x="13" y="13"/>
                  </a:cxn>
                  <a:cxn ang="0">
                    <a:pos x="22" y="10"/>
                  </a:cxn>
                  <a:cxn ang="0">
                    <a:pos x="30" y="6"/>
                  </a:cxn>
                  <a:cxn ang="0">
                    <a:pos x="42" y="2"/>
                  </a:cxn>
                  <a:cxn ang="0">
                    <a:pos x="51" y="0"/>
                  </a:cxn>
                  <a:cxn ang="0">
                    <a:pos x="59" y="2"/>
                  </a:cxn>
                  <a:cxn ang="0">
                    <a:pos x="59" y="3"/>
                  </a:cxn>
                  <a:cxn ang="0">
                    <a:pos x="55" y="5"/>
                  </a:cxn>
                  <a:cxn ang="0">
                    <a:pos x="48" y="8"/>
                  </a:cxn>
                  <a:cxn ang="0">
                    <a:pos x="39" y="12"/>
                  </a:cxn>
                  <a:cxn ang="0">
                    <a:pos x="32" y="15"/>
                  </a:cxn>
                  <a:cxn ang="0">
                    <a:pos x="27" y="18"/>
                  </a:cxn>
                  <a:cxn ang="0">
                    <a:pos x="27" y="20"/>
                  </a:cxn>
                  <a:cxn ang="0">
                    <a:pos x="33" y="19"/>
                  </a:cxn>
                  <a:cxn ang="0">
                    <a:pos x="44" y="15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74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67" y="11"/>
                  </a:cxn>
                  <a:cxn ang="0">
                    <a:pos x="61" y="19"/>
                  </a:cxn>
                  <a:cxn ang="0">
                    <a:pos x="69" y="29"/>
                  </a:cxn>
                  <a:cxn ang="0">
                    <a:pos x="82" y="30"/>
                  </a:cxn>
                  <a:cxn ang="0">
                    <a:pos x="89" y="19"/>
                  </a:cxn>
                  <a:cxn ang="0">
                    <a:pos x="95" y="10"/>
                  </a:cxn>
                  <a:cxn ang="0">
                    <a:pos x="110" y="13"/>
                  </a:cxn>
                  <a:cxn ang="0">
                    <a:pos x="125" y="16"/>
                  </a:cxn>
                  <a:cxn ang="0">
                    <a:pos x="138" y="19"/>
                  </a:cxn>
                  <a:cxn ang="0">
                    <a:pos x="144" y="23"/>
                  </a:cxn>
                  <a:cxn ang="0">
                    <a:pos x="130" y="30"/>
                  </a:cxn>
                  <a:cxn ang="0">
                    <a:pos x="112" y="36"/>
                  </a:cxn>
                  <a:cxn ang="0">
                    <a:pos x="96" y="39"/>
                  </a:cxn>
                  <a:cxn ang="0">
                    <a:pos x="86" y="39"/>
                  </a:cxn>
                  <a:cxn ang="0">
                    <a:pos x="79" y="38"/>
                  </a:cxn>
                  <a:cxn ang="0">
                    <a:pos x="71" y="37"/>
                  </a:cxn>
                  <a:cxn ang="0">
                    <a:pos x="64" y="39"/>
                  </a:cxn>
                  <a:cxn ang="0">
                    <a:pos x="56" y="43"/>
                  </a:cxn>
                  <a:cxn ang="0">
                    <a:pos x="52" y="46"/>
                  </a:cxn>
                </a:cxnLst>
                <a:rect l="0" t="0" r="r" b="b"/>
                <a:pathLst>
                  <a:path w="146" h="47">
                    <a:moveTo>
                      <a:pt x="51" y="47"/>
                    </a:moveTo>
                    <a:lnTo>
                      <a:pt x="44" y="45"/>
                    </a:lnTo>
                    <a:lnTo>
                      <a:pt x="38" y="42"/>
                    </a:lnTo>
                    <a:lnTo>
                      <a:pt x="32" y="39"/>
                    </a:lnTo>
                    <a:lnTo>
                      <a:pt x="25" y="37"/>
                    </a:lnTo>
                    <a:lnTo>
                      <a:pt x="19" y="35"/>
                    </a:lnTo>
                    <a:lnTo>
                      <a:pt x="12" y="34"/>
                    </a:lnTo>
                    <a:lnTo>
                      <a:pt x="6" y="33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5" y="16"/>
                    </a:lnTo>
                    <a:lnTo>
                      <a:pt x="9" y="14"/>
                    </a:lnTo>
                    <a:lnTo>
                      <a:pt x="13" y="13"/>
                    </a:lnTo>
                    <a:lnTo>
                      <a:pt x="18" y="11"/>
                    </a:lnTo>
                    <a:lnTo>
                      <a:pt x="22" y="10"/>
                    </a:lnTo>
                    <a:lnTo>
                      <a:pt x="26" y="7"/>
                    </a:lnTo>
                    <a:lnTo>
                      <a:pt x="30" y="6"/>
                    </a:lnTo>
                    <a:lnTo>
                      <a:pt x="35" y="5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5" y="5"/>
                    </a:lnTo>
                    <a:lnTo>
                      <a:pt x="52" y="7"/>
                    </a:lnTo>
                    <a:lnTo>
                      <a:pt x="48" y="8"/>
                    </a:lnTo>
                    <a:lnTo>
                      <a:pt x="43" y="11"/>
                    </a:lnTo>
                    <a:lnTo>
                      <a:pt x="39" y="12"/>
                    </a:lnTo>
                    <a:lnTo>
                      <a:pt x="36" y="14"/>
                    </a:lnTo>
                    <a:lnTo>
                      <a:pt x="32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33" y="19"/>
                    </a:lnTo>
                    <a:lnTo>
                      <a:pt x="38" y="17"/>
                    </a:lnTo>
                    <a:lnTo>
                      <a:pt x="44" y="15"/>
                    </a:lnTo>
                    <a:lnTo>
                      <a:pt x="50" y="12"/>
                    </a:lnTo>
                    <a:lnTo>
                      <a:pt x="56" y="10"/>
                    </a:lnTo>
                    <a:lnTo>
                      <a:pt x="63" y="7"/>
                    </a:lnTo>
                    <a:lnTo>
                      <a:pt x="68" y="6"/>
                    </a:lnTo>
                    <a:lnTo>
                      <a:pt x="74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10"/>
                    </a:lnTo>
                    <a:lnTo>
                      <a:pt x="67" y="11"/>
                    </a:lnTo>
                    <a:lnTo>
                      <a:pt x="64" y="13"/>
                    </a:lnTo>
                    <a:lnTo>
                      <a:pt x="61" y="19"/>
                    </a:lnTo>
                    <a:lnTo>
                      <a:pt x="64" y="24"/>
                    </a:lnTo>
                    <a:lnTo>
                      <a:pt x="69" y="29"/>
                    </a:lnTo>
                    <a:lnTo>
                      <a:pt x="75" y="30"/>
                    </a:lnTo>
                    <a:lnTo>
                      <a:pt x="82" y="30"/>
                    </a:lnTo>
                    <a:lnTo>
                      <a:pt x="87" y="26"/>
                    </a:lnTo>
                    <a:lnTo>
                      <a:pt x="89" y="19"/>
                    </a:lnTo>
                    <a:lnTo>
                      <a:pt x="87" y="8"/>
                    </a:lnTo>
                    <a:lnTo>
                      <a:pt x="95" y="10"/>
                    </a:lnTo>
                    <a:lnTo>
                      <a:pt x="102" y="12"/>
                    </a:lnTo>
                    <a:lnTo>
                      <a:pt x="110" y="13"/>
                    </a:lnTo>
                    <a:lnTo>
                      <a:pt x="117" y="15"/>
                    </a:lnTo>
                    <a:lnTo>
                      <a:pt x="125" y="16"/>
                    </a:lnTo>
                    <a:lnTo>
                      <a:pt x="131" y="18"/>
                    </a:lnTo>
                    <a:lnTo>
                      <a:pt x="138" y="19"/>
                    </a:lnTo>
                    <a:lnTo>
                      <a:pt x="146" y="21"/>
                    </a:lnTo>
                    <a:lnTo>
                      <a:pt x="144" y="23"/>
                    </a:lnTo>
                    <a:lnTo>
                      <a:pt x="137" y="27"/>
                    </a:lnTo>
                    <a:lnTo>
                      <a:pt x="130" y="30"/>
                    </a:lnTo>
                    <a:lnTo>
                      <a:pt x="121" y="33"/>
                    </a:lnTo>
                    <a:lnTo>
                      <a:pt x="112" y="36"/>
                    </a:lnTo>
                    <a:lnTo>
                      <a:pt x="103" y="38"/>
                    </a:lnTo>
                    <a:lnTo>
                      <a:pt x="96" y="39"/>
                    </a:lnTo>
                    <a:lnTo>
                      <a:pt x="91" y="41"/>
                    </a:lnTo>
                    <a:lnTo>
                      <a:pt x="86" y="39"/>
                    </a:lnTo>
                    <a:lnTo>
                      <a:pt x="82" y="38"/>
                    </a:lnTo>
                    <a:lnTo>
                      <a:pt x="79" y="38"/>
                    </a:lnTo>
                    <a:lnTo>
                      <a:pt x="74" y="37"/>
                    </a:lnTo>
                    <a:lnTo>
                      <a:pt x="71" y="37"/>
                    </a:lnTo>
                    <a:lnTo>
                      <a:pt x="68" y="38"/>
                    </a:lnTo>
                    <a:lnTo>
                      <a:pt x="64" y="39"/>
                    </a:lnTo>
                    <a:lnTo>
                      <a:pt x="59" y="41"/>
                    </a:lnTo>
                    <a:lnTo>
                      <a:pt x="56" y="43"/>
                    </a:lnTo>
                    <a:lnTo>
                      <a:pt x="54" y="45"/>
                    </a:lnTo>
                    <a:lnTo>
                      <a:pt x="52" y="46"/>
                    </a:lnTo>
                    <a:lnTo>
                      <a:pt x="51" y="47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1" name="Freeform 119"/>
              <p:cNvSpPr>
                <a:spLocks/>
              </p:cNvSpPr>
              <p:nvPr/>
            </p:nvSpPr>
            <p:spPr bwMode="auto">
              <a:xfrm>
                <a:off x="4807" y="1818"/>
                <a:ext cx="2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2" name="Freeform 120"/>
              <p:cNvSpPr>
                <a:spLocks/>
              </p:cNvSpPr>
              <p:nvPr/>
            </p:nvSpPr>
            <p:spPr bwMode="auto">
              <a:xfrm>
                <a:off x="4774" y="1811"/>
                <a:ext cx="4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7"/>
                  </a:cxn>
                  <a:cxn ang="0">
                    <a:pos x="0" y="8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1" y="5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3" name="Freeform 121"/>
              <p:cNvSpPr>
                <a:spLocks/>
              </p:cNvSpPr>
              <p:nvPr/>
            </p:nvSpPr>
            <p:spPr bwMode="auto">
              <a:xfrm>
                <a:off x="4803" y="1807"/>
                <a:ext cx="6" cy="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4" y="15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6" y="2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10"/>
                  </a:cxn>
                  <a:cxn ang="0">
                    <a:pos x="17" y="12"/>
                  </a:cxn>
                  <a:cxn ang="0">
                    <a:pos x="15" y="15"/>
                  </a:cxn>
                  <a:cxn ang="0">
                    <a:pos x="12" y="15"/>
                  </a:cxn>
                  <a:cxn ang="0">
                    <a:pos x="8" y="16"/>
                  </a:cxn>
                </a:cxnLst>
                <a:rect l="0" t="0" r="r" b="b"/>
                <a:pathLst>
                  <a:path w="20" h="16">
                    <a:moveTo>
                      <a:pt x="8" y="16"/>
                    </a:moveTo>
                    <a:lnTo>
                      <a:pt x="4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4" name="Freeform 122"/>
              <p:cNvSpPr>
                <a:spLocks/>
              </p:cNvSpPr>
              <p:nvPr/>
            </p:nvSpPr>
            <p:spPr bwMode="auto">
              <a:xfrm>
                <a:off x="4771" y="1809"/>
                <a:ext cx="4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6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8" y="3"/>
                  </a:cxn>
                  <a:cxn ang="0">
                    <a:pos x="6" y="5"/>
                  </a:cxn>
                  <a:cxn ang="0">
                    <a:pos x="3" y="7"/>
                  </a:cxn>
                  <a:cxn ang="0">
                    <a:pos x="0" y="8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5" name="Freeform 123"/>
              <p:cNvSpPr>
                <a:spLocks/>
              </p:cNvSpPr>
              <p:nvPr/>
            </p:nvSpPr>
            <p:spPr bwMode="auto">
              <a:xfrm>
                <a:off x="4794" y="1798"/>
                <a:ext cx="53" cy="13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5" y="35"/>
                  </a:cxn>
                  <a:cxn ang="0">
                    <a:pos x="99" y="32"/>
                  </a:cxn>
                  <a:cxn ang="0">
                    <a:pos x="81" y="29"/>
                  </a:cxn>
                  <a:cxn ang="0">
                    <a:pos x="64" y="25"/>
                  </a:cxn>
                  <a:cxn ang="0">
                    <a:pos x="48" y="21"/>
                  </a:cxn>
                  <a:cxn ang="0">
                    <a:pos x="32" y="18"/>
                  </a:cxn>
                  <a:cxn ang="0">
                    <a:pos x="16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5" y="5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27" y="3"/>
                  </a:cxn>
                  <a:cxn ang="0">
                    <a:pos x="27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35" y="14"/>
                  </a:cxn>
                  <a:cxn ang="0">
                    <a:pos x="45" y="18"/>
                  </a:cxn>
                  <a:cxn ang="0">
                    <a:pos x="57" y="21"/>
                  </a:cxn>
                  <a:cxn ang="0">
                    <a:pos x="69" y="23"/>
                  </a:cxn>
                  <a:cxn ang="0">
                    <a:pos x="81" y="24"/>
                  </a:cxn>
                  <a:cxn ang="0">
                    <a:pos x="94" y="24"/>
                  </a:cxn>
                  <a:cxn ang="0">
                    <a:pos x="106" y="24"/>
                  </a:cxn>
                  <a:cxn ang="0">
                    <a:pos x="116" y="23"/>
                  </a:cxn>
                  <a:cxn ang="0">
                    <a:pos x="117" y="21"/>
                  </a:cxn>
                  <a:cxn ang="0">
                    <a:pos x="118" y="19"/>
                  </a:cxn>
                  <a:cxn ang="0">
                    <a:pos x="119" y="18"/>
                  </a:cxn>
                  <a:cxn ang="0">
                    <a:pos x="120" y="16"/>
                  </a:cxn>
                  <a:cxn ang="0">
                    <a:pos x="123" y="16"/>
                  </a:cxn>
                  <a:cxn ang="0">
                    <a:pos x="128" y="17"/>
                  </a:cxn>
                  <a:cxn ang="0">
                    <a:pos x="133" y="17"/>
                  </a:cxn>
                  <a:cxn ang="0">
                    <a:pos x="138" y="18"/>
                  </a:cxn>
                  <a:cxn ang="0">
                    <a:pos x="143" y="20"/>
                  </a:cxn>
                  <a:cxn ang="0">
                    <a:pos x="149" y="21"/>
                  </a:cxn>
                  <a:cxn ang="0">
                    <a:pos x="153" y="23"/>
                  </a:cxn>
                  <a:cxn ang="0">
                    <a:pos x="157" y="25"/>
                  </a:cxn>
                  <a:cxn ang="0">
                    <a:pos x="151" y="29"/>
                  </a:cxn>
                  <a:cxn ang="0">
                    <a:pos x="145" y="33"/>
                  </a:cxn>
                  <a:cxn ang="0">
                    <a:pos x="138" y="36"/>
                  </a:cxn>
                  <a:cxn ang="0">
                    <a:pos x="132" y="38"/>
                  </a:cxn>
                </a:cxnLst>
                <a:rect l="0" t="0" r="r" b="b"/>
                <a:pathLst>
                  <a:path w="157" h="38">
                    <a:moveTo>
                      <a:pt x="132" y="38"/>
                    </a:moveTo>
                    <a:lnTo>
                      <a:pt x="115" y="35"/>
                    </a:lnTo>
                    <a:lnTo>
                      <a:pt x="99" y="32"/>
                    </a:lnTo>
                    <a:lnTo>
                      <a:pt x="81" y="29"/>
                    </a:lnTo>
                    <a:lnTo>
                      <a:pt x="64" y="25"/>
                    </a:lnTo>
                    <a:lnTo>
                      <a:pt x="48" y="21"/>
                    </a:lnTo>
                    <a:lnTo>
                      <a:pt x="32" y="18"/>
                    </a:lnTo>
                    <a:lnTo>
                      <a:pt x="16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35" y="14"/>
                    </a:lnTo>
                    <a:lnTo>
                      <a:pt x="45" y="18"/>
                    </a:lnTo>
                    <a:lnTo>
                      <a:pt x="57" y="21"/>
                    </a:lnTo>
                    <a:lnTo>
                      <a:pt x="69" y="23"/>
                    </a:lnTo>
                    <a:lnTo>
                      <a:pt x="81" y="24"/>
                    </a:lnTo>
                    <a:lnTo>
                      <a:pt x="94" y="24"/>
                    </a:lnTo>
                    <a:lnTo>
                      <a:pt x="106" y="24"/>
                    </a:lnTo>
                    <a:lnTo>
                      <a:pt x="116" y="23"/>
                    </a:lnTo>
                    <a:lnTo>
                      <a:pt x="117" y="21"/>
                    </a:lnTo>
                    <a:lnTo>
                      <a:pt x="118" y="19"/>
                    </a:lnTo>
                    <a:lnTo>
                      <a:pt x="119" y="18"/>
                    </a:lnTo>
                    <a:lnTo>
                      <a:pt x="120" y="16"/>
                    </a:lnTo>
                    <a:lnTo>
                      <a:pt x="123" y="16"/>
                    </a:lnTo>
                    <a:lnTo>
                      <a:pt x="128" y="17"/>
                    </a:lnTo>
                    <a:lnTo>
                      <a:pt x="133" y="17"/>
                    </a:lnTo>
                    <a:lnTo>
                      <a:pt x="138" y="18"/>
                    </a:lnTo>
                    <a:lnTo>
                      <a:pt x="143" y="20"/>
                    </a:lnTo>
                    <a:lnTo>
                      <a:pt x="149" y="21"/>
                    </a:lnTo>
                    <a:lnTo>
                      <a:pt x="153" y="23"/>
                    </a:lnTo>
                    <a:lnTo>
                      <a:pt x="157" y="25"/>
                    </a:lnTo>
                    <a:lnTo>
                      <a:pt x="151" y="29"/>
                    </a:lnTo>
                    <a:lnTo>
                      <a:pt x="145" y="33"/>
                    </a:lnTo>
                    <a:lnTo>
                      <a:pt x="138" y="36"/>
                    </a:lnTo>
                    <a:lnTo>
                      <a:pt x="132" y="3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6" name="Freeform 124"/>
              <p:cNvSpPr>
                <a:spLocks/>
              </p:cNvSpPr>
              <p:nvPr/>
            </p:nvSpPr>
            <p:spPr bwMode="auto">
              <a:xfrm>
                <a:off x="4823" y="1801"/>
                <a:ext cx="4" cy="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5" y="14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9" y="8"/>
                  </a:cxn>
                  <a:cxn ang="0">
                    <a:pos x="8" y="12"/>
                  </a:cxn>
                  <a:cxn ang="0">
                    <a:pos x="7" y="14"/>
                  </a:cxn>
                  <a:cxn ang="0">
                    <a:pos x="6" y="14"/>
                  </a:cxn>
                </a:cxnLst>
                <a:rect l="0" t="0" r="r" b="b"/>
                <a:pathLst>
                  <a:path w="11" h="14">
                    <a:moveTo>
                      <a:pt x="6" y="14"/>
                    </a:moveTo>
                    <a:lnTo>
                      <a:pt x="5" y="14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7" name="Freeform 125"/>
              <p:cNvSpPr>
                <a:spLocks/>
              </p:cNvSpPr>
              <p:nvPr/>
            </p:nvSpPr>
            <p:spPr bwMode="auto">
              <a:xfrm>
                <a:off x="4827" y="1800"/>
                <a:ext cx="3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2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7" y="10"/>
                  </a:cxn>
                  <a:cxn ang="0">
                    <a:pos x="6" y="13"/>
                  </a:cxn>
                  <a:cxn ang="0">
                    <a:pos x="5" y="14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1" y="12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8" name="Freeform 126"/>
              <p:cNvSpPr>
                <a:spLocks/>
              </p:cNvSpPr>
              <p:nvPr/>
            </p:nvSpPr>
            <p:spPr bwMode="auto">
              <a:xfrm>
                <a:off x="4836" y="1785"/>
                <a:ext cx="39" cy="20"/>
              </a:xfrm>
              <a:custGeom>
                <a:avLst/>
                <a:gdLst/>
                <a:ahLst/>
                <a:cxnLst>
                  <a:cxn ang="0">
                    <a:pos x="37" y="60"/>
                  </a:cxn>
                  <a:cxn ang="0">
                    <a:pos x="34" y="59"/>
                  </a:cxn>
                  <a:cxn ang="0">
                    <a:pos x="32" y="59"/>
                  </a:cxn>
                  <a:cxn ang="0">
                    <a:pos x="30" y="59"/>
                  </a:cxn>
                  <a:cxn ang="0">
                    <a:pos x="28" y="58"/>
                  </a:cxn>
                  <a:cxn ang="0">
                    <a:pos x="28" y="57"/>
                  </a:cxn>
                  <a:cxn ang="0">
                    <a:pos x="28" y="57"/>
                  </a:cxn>
                  <a:cxn ang="0">
                    <a:pos x="28" y="57"/>
                  </a:cxn>
                  <a:cxn ang="0">
                    <a:pos x="28" y="56"/>
                  </a:cxn>
                  <a:cxn ang="0">
                    <a:pos x="33" y="54"/>
                  </a:cxn>
                  <a:cxn ang="0">
                    <a:pos x="39" y="53"/>
                  </a:cxn>
                  <a:cxn ang="0">
                    <a:pos x="44" y="51"/>
                  </a:cxn>
                  <a:cxn ang="0">
                    <a:pos x="50" y="48"/>
                  </a:cxn>
                  <a:cxn ang="0">
                    <a:pos x="56" y="46"/>
                  </a:cxn>
                  <a:cxn ang="0">
                    <a:pos x="61" y="43"/>
                  </a:cxn>
                  <a:cxn ang="0">
                    <a:pos x="68" y="41"/>
                  </a:cxn>
                  <a:cxn ang="0">
                    <a:pos x="73" y="39"/>
                  </a:cxn>
                  <a:cxn ang="0">
                    <a:pos x="74" y="33"/>
                  </a:cxn>
                  <a:cxn ang="0">
                    <a:pos x="75" y="28"/>
                  </a:cxn>
                  <a:cxn ang="0">
                    <a:pos x="76" y="24"/>
                  </a:cxn>
                  <a:cxn ang="0">
                    <a:pos x="77" y="19"/>
                  </a:cxn>
                  <a:cxn ang="0">
                    <a:pos x="70" y="19"/>
                  </a:cxn>
                  <a:cxn ang="0">
                    <a:pos x="59" y="17"/>
                  </a:cxn>
                  <a:cxn ang="0">
                    <a:pos x="47" y="16"/>
                  </a:cxn>
                  <a:cxn ang="0">
                    <a:pos x="34" y="14"/>
                  </a:cxn>
                  <a:cxn ang="0">
                    <a:pos x="22" y="11"/>
                  </a:cxn>
                  <a:cxn ang="0">
                    <a:pos x="12" y="8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12" y="4"/>
                  </a:cxn>
                  <a:cxn ang="0">
                    <a:pos x="22" y="7"/>
                  </a:cxn>
                  <a:cxn ang="0">
                    <a:pos x="33" y="8"/>
                  </a:cxn>
                  <a:cxn ang="0">
                    <a:pos x="45" y="10"/>
                  </a:cxn>
                  <a:cxn ang="0">
                    <a:pos x="57" y="11"/>
                  </a:cxn>
                  <a:cxn ang="0">
                    <a:pos x="69" y="12"/>
                  </a:cxn>
                  <a:cxn ang="0">
                    <a:pos x="80" y="14"/>
                  </a:cxn>
                  <a:cxn ang="0">
                    <a:pos x="92" y="15"/>
                  </a:cxn>
                  <a:cxn ang="0">
                    <a:pos x="105" y="16"/>
                  </a:cxn>
                  <a:cxn ang="0">
                    <a:pos x="117" y="17"/>
                  </a:cxn>
                  <a:cxn ang="0">
                    <a:pos x="108" y="24"/>
                  </a:cxn>
                  <a:cxn ang="0">
                    <a:pos x="100" y="31"/>
                  </a:cxn>
                  <a:cxn ang="0">
                    <a:pos x="89" y="38"/>
                  </a:cxn>
                  <a:cxn ang="0">
                    <a:pos x="78" y="44"/>
                  </a:cxn>
                  <a:cxn ang="0">
                    <a:pos x="68" y="51"/>
                  </a:cxn>
                  <a:cxn ang="0">
                    <a:pos x="57" y="55"/>
                  </a:cxn>
                  <a:cxn ang="0">
                    <a:pos x="46" y="58"/>
                  </a:cxn>
                  <a:cxn ang="0">
                    <a:pos x="37" y="60"/>
                  </a:cxn>
                </a:cxnLst>
                <a:rect l="0" t="0" r="r" b="b"/>
                <a:pathLst>
                  <a:path w="117" h="60">
                    <a:moveTo>
                      <a:pt x="37" y="60"/>
                    </a:moveTo>
                    <a:lnTo>
                      <a:pt x="34" y="59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3" y="54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50" y="48"/>
                    </a:lnTo>
                    <a:lnTo>
                      <a:pt x="56" y="46"/>
                    </a:lnTo>
                    <a:lnTo>
                      <a:pt x="61" y="43"/>
                    </a:lnTo>
                    <a:lnTo>
                      <a:pt x="68" y="41"/>
                    </a:lnTo>
                    <a:lnTo>
                      <a:pt x="73" y="39"/>
                    </a:lnTo>
                    <a:lnTo>
                      <a:pt x="74" y="33"/>
                    </a:lnTo>
                    <a:lnTo>
                      <a:pt x="75" y="28"/>
                    </a:lnTo>
                    <a:lnTo>
                      <a:pt x="76" y="24"/>
                    </a:lnTo>
                    <a:lnTo>
                      <a:pt x="77" y="19"/>
                    </a:lnTo>
                    <a:lnTo>
                      <a:pt x="70" y="19"/>
                    </a:lnTo>
                    <a:lnTo>
                      <a:pt x="59" y="17"/>
                    </a:lnTo>
                    <a:lnTo>
                      <a:pt x="47" y="16"/>
                    </a:lnTo>
                    <a:lnTo>
                      <a:pt x="34" y="14"/>
                    </a:lnTo>
                    <a:lnTo>
                      <a:pt x="22" y="11"/>
                    </a:lnTo>
                    <a:lnTo>
                      <a:pt x="12" y="8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2" y="4"/>
                    </a:lnTo>
                    <a:lnTo>
                      <a:pt x="22" y="7"/>
                    </a:lnTo>
                    <a:lnTo>
                      <a:pt x="33" y="8"/>
                    </a:lnTo>
                    <a:lnTo>
                      <a:pt x="45" y="10"/>
                    </a:lnTo>
                    <a:lnTo>
                      <a:pt x="57" y="11"/>
                    </a:lnTo>
                    <a:lnTo>
                      <a:pt x="69" y="12"/>
                    </a:lnTo>
                    <a:lnTo>
                      <a:pt x="80" y="14"/>
                    </a:lnTo>
                    <a:lnTo>
                      <a:pt x="92" y="15"/>
                    </a:lnTo>
                    <a:lnTo>
                      <a:pt x="105" y="16"/>
                    </a:lnTo>
                    <a:lnTo>
                      <a:pt x="117" y="17"/>
                    </a:lnTo>
                    <a:lnTo>
                      <a:pt x="108" y="24"/>
                    </a:lnTo>
                    <a:lnTo>
                      <a:pt x="100" y="31"/>
                    </a:lnTo>
                    <a:lnTo>
                      <a:pt x="89" y="38"/>
                    </a:lnTo>
                    <a:lnTo>
                      <a:pt x="78" y="44"/>
                    </a:lnTo>
                    <a:lnTo>
                      <a:pt x="68" y="51"/>
                    </a:lnTo>
                    <a:lnTo>
                      <a:pt x="57" y="55"/>
                    </a:lnTo>
                    <a:lnTo>
                      <a:pt x="46" y="58"/>
                    </a:lnTo>
                    <a:lnTo>
                      <a:pt x="37" y="6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19" name="Freeform 127"/>
              <p:cNvSpPr>
                <a:spLocks/>
              </p:cNvSpPr>
              <p:nvPr/>
            </p:nvSpPr>
            <p:spPr bwMode="auto">
              <a:xfrm>
                <a:off x="4819" y="1800"/>
                <a:ext cx="4" cy="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9" y="7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4" y="13"/>
                  </a:cxn>
                </a:cxnLst>
                <a:rect l="0" t="0" r="r" b="b"/>
                <a:pathLst>
                  <a:path w="10" h="13">
                    <a:moveTo>
                      <a:pt x="4" y="13"/>
                    </a:move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0" name="Freeform 128"/>
              <p:cNvSpPr>
                <a:spLocks/>
              </p:cNvSpPr>
              <p:nvPr/>
            </p:nvSpPr>
            <p:spPr bwMode="auto">
              <a:xfrm>
                <a:off x="4831" y="1800"/>
                <a:ext cx="2" cy="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6" y="6"/>
                  </a:cxn>
                  <a:cxn ang="0">
                    <a:pos x="6" y="9"/>
                  </a:cxn>
                  <a:cxn ang="0">
                    <a:pos x="3" y="12"/>
                  </a:cxn>
                  <a:cxn ang="0">
                    <a:pos x="0" y="14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1" y="10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1" name="Freeform 129"/>
              <p:cNvSpPr>
                <a:spLocks/>
              </p:cNvSpPr>
              <p:nvPr/>
            </p:nvSpPr>
            <p:spPr bwMode="auto">
              <a:xfrm>
                <a:off x="4816" y="1800"/>
                <a:ext cx="3" cy="4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8" y="8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7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5" y="14"/>
                  </a:cxn>
                  <a:cxn ang="0">
                    <a:pos x="4" y="14"/>
                  </a:cxn>
                </a:cxnLst>
                <a:rect l="0" t="0" r="r" b="b"/>
                <a:pathLst>
                  <a:path w="9" h="14">
                    <a:moveTo>
                      <a:pt x="4" y="14"/>
                    </a:moveTo>
                    <a:lnTo>
                      <a:pt x="2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2" name="Freeform 130"/>
              <p:cNvSpPr>
                <a:spLocks/>
              </p:cNvSpPr>
              <p:nvPr/>
            </p:nvSpPr>
            <p:spPr bwMode="auto">
              <a:xfrm>
                <a:off x="4811" y="1799"/>
                <a:ext cx="4" cy="4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7" y="13"/>
                  </a:cxn>
                  <a:cxn ang="0">
                    <a:pos x="6" y="13"/>
                  </a:cxn>
                </a:cxnLst>
                <a:rect l="0" t="0" r="r" b="b"/>
                <a:pathLst>
                  <a:path w="10" h="13">
                    <a:moveTo>
                      <a:pt x="6" y="13"/>
                    </a:move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3" name="Freeform 131"/>
              <p:cNvSpPr>
                <a:spLocks/>
              </p:cNvSpPr>
              <p:nvPr/>
            </p:nvSpPr>
            <p:spPr bwMode="auto">
              <a:xfrm>
                <a:off x="4834" y="1790"/>
                <a:ext cx="25" cy="13"/>
              </a:xfrm>
              <a:custGeom>
                <a:avLst/>
                <a:gdLst/>
                <a:ahLst/>
                <a:cxnLst>
                  <a:cxn ang="0">
                    <a:pos x="21" y="39"/>
                  </a:cxn>
                  <a:cxn ang="0">
                    <a:pos x="16" y="37"/>
                  </a:cxn>
                  <a:cxn ang="0">
                    <a:pos x="11" y="36"/>
                  </a:cxn>
                  <a:cxn ang="0">
                    <a:pos x="5" y="34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1" y="29"/>
                  </a:cxn>
                  <a:cxn ang="0">
                    <a:pos x="18" y="26"/>
                  </a:cxn>
                  <a:cxn ang="0">
                    <a:pos x="25" y="20"/>
                  </a:cxn>
                  <a:cxn ang="0">
                    <a:pos x="29" y="9"/>
                  </a:cxn>
                  <a:cxn ang="0">
                    <a:pos x="28" y="7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4" y="3"/>
                  </a:cxn>
                  <a:cxn ang="0">
                    <a:pos x="50" y="4"/>
                  </a:cxn>
                  <a:cxn ang="0">
                    <a:pos x="56" y="5"/>
                  </a:cxn>
                  <a:cxn ang="0">
                    <a:pos x="62" y="6"/>
                  </a:cxn>
                  <a:cxn ang="0">
                    <a:pos x="68" y="6"/>
                  </a:cxn>
                  <a:cxn ang="0">
                    <a:pos x="75" y="7"/>
                  </a:cxn>
                  <a:cxn ang="0">
                    <a:pos x="74" y="10"/>
                  </a:cxn>
                  <a:cxn ang="0">
                    <a:pos x="74" y="13"/>
                  </a:cxn>
                  <a:cxn ang="0">
                    <a:pos x="74" y="17"/>
                  </a:cxn>
                  <a:cxn ang="0">
                    <a:pos x="74" y="21"/>
                  </a:cxn>
                  <a:cxn ang="0">
                    <a:pos x="67" y="24"/>
                  </a:cxn>
                  <a:cxn ang="0">
                    <a:pos x="60" y="26"/>
                  </a:cxn>
                  <a:cxn ang="0">
                    <a:pos x="53" y="28"/>
                  </a:cxn>
                  <a:cxn ang="0">
                    <a:pos x="47" y="31"/>
                  </a:cxn>
                  <a:cxn ang="0">
                    <a:pos x="41" y="34"/>
                  </a:cxn>
                  <a:cxn ang="0">
                    <a:pos x="34" y="36"/>
                  </a:cxn>
                  <a:cxn ang="0">
                    <a:pos x="28" y="37"/>
                  </a:cxn>
                  <a:cxn ang="0">
                    <a:pos x="21" y="39"/>
                  </a:cxn>
                </a:cxnLst>
                <a:rect l="0" t="0" r="r" b="b"/>
                <a:pathLst>
                  <a:path w="75" h="39">
                    <a:moveTo>
                      <a:pt x="21" y="39"/>
                    </a:moveTo>
                    <a:lnTo>
                      <a:pt x="16" y="37"/>
                    </a:lnTo>
                    <a:lnTo>
                      <a:pt x="11" y="36"/>
                    </a:lnTo>
                    <a:lnTo>
                      <a:pt x="5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1" y="29"/>
                    </a:lnTo>
                    <a:lnTo>
                      <a:pt x="18" y="26"/>
                    </a:lnTo>
                    <a:lnTo>
                      <a:pt x="25" y="20"/>
                    </a:lnTo>
                    <a:lnTo>
                      <a:pt x="29" y="9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4" y="3"/>
                    </a:lnTo>
                    <a:lnTo>
                      <a:pt x="50" y="4"/>
                    </a:lnTo>
                    <a:lnTo>
                      <a:pt x="56" y="5"/>
                    </a:lnTo>
                    <a:lnTo>
                      <a:pt x="62" y="6"/>
                    </a:lnTo>
                    <a:lnTo>
                      <a:pt x="68" y="6"/>
                    </a:lnTo>
                    <a:lnTo>
                      <a:pt x="75" y="7"/>
                    </a:lnTo>
                    <a:lnTo>
                      <a:pt x="74" y="10"/>
                    </a:lnTo>
                    <a:lnTo>
                      <a:pt x="74" y="13"/>
                    </a:lnTo>
                    <a:lnTo>
                      <a:pt x="74" y="17"/>
                    </a:lnTo>
                    <a:lnTo>
                      <a:pt x="74" y="21"/>
                    </a:lnTo>
                    <a:lnTo>
                      <a:pt x="67" y="24"/>
                    </a:lnTo>
                    <a:lnTo>
                      <a:pt x="60" y="26"/>
                    </a:lnTo>
                    <a:lnTo>
                      <a:pt x="53" y="28"/>
                    </a:lnTo>
                    <a:lnTo>
                      <a:pt x="47" y="31"/>
                    </a:lnTo>
                    <a:lnTo>
                      <a:pt x="41" y="34"/>
                    </a:lnTo>
                    <a:lnTo>
                      <a:pt x="34" y="36"/>
                    </a:lnTo>
                    <a:lnTo>
                      <a:pt x="28" y="37"/>
                    </a:lnTo>
                    <a:lnTo>
                      <a:pt x="21" y="3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4" name="Freeform 132"/>
              <p:cNvSpPr>
                <a:spLocks/>
              </p:cNvSpPr>
              <p:nvPr/>
            </p:nvSpPr>
            <p:spPr bwMode="auto">
              <a:xfrm>
                <a:off x="4807" y="1798"/>
                <a:ext cx="3" cy="4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7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6" y="14"/>
                  </a:cxn>
                  <a:cxn ang="0">
                    <a:pos x="5" y="14"/>
                  </a:cxn>
                </a:cxnLst>
                <a:rect l="0" t="0" r="r" b="b"/>
                <a:pathLst>
                  <a:path w="8" h="14">
                    <a:moveTo>
                      <a:pt x="5" y="14"/>
                    </a:moveTo>
                    <a:lnTo>
                      <a:pt x="4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5" name="Freeform 133"/>
              <p:cNvSpPr>
                <a:spLocks/>
              </p:cNvSpPr>
              <p:nvPr/>
            </p:nvSpPr>
            <p:spPr bwMode="auto">
              <a:xfrm>
                <a:off x="4871" y="1800"/>
                <a:ext cx="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6" name="Freeform 134"/>
              <p:cNvSpPr>
                <a:spLocks/>
              </p:cNvSpPr>
              <p:nvPr/>
            </p:nvSpPr>
            <p:spPr bwMode="auto">
              <a:xfrm>
                <a:off x="4805" y="1796"/>
                <a:ext cx="2" cy="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16"/>
                  </a:cxn>
                </a:cxnLst>
                <a:rect l="0" t="0" r="r" b="b"/>
                <a:pathLst>
                  <a:path w="6" h="16">
                    <a:moveTo>
                      <a:pt x="3" y="16"/>
                    </a:moveTo>
                    <a:lnTo>
                      <a:pt x="2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7" name="Freeform 135"/>
              <p:cNvSpPr>
                <a:spLocks/>
              </p:cNvSpPr>
              <p:nvPr/>
            </p:nvSpPr>
            <p:spPr bwMode="auto">
              <a:xfrm>
                <a:off x="4842" y="1794"/>
                <a:ext cx="12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5" y="13"/>
                  </a:cxn>
                  <a:cxn ang="0">
                    <a:pos x="9" y="11"/>
                  </a:cxn>
                  <a:cxn ang="0">
                    <a:pos x="14" y="8"/>
                  </a:cxn>
                  <a:cxn ang="0">
                    <a:pos x="19" y="5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37" y="2"/>
                  </a:cxn>
                  <a:cxn ang="0">
                    <a:pos x="34" y="4"/>
                  </a:cxn>
                  <a:cxn ang="0">
                    <a:pos x="28" y="8"/>
                  </a:cxn>
                  <a:cxn ang="0">
                    <a:pos x="21" y="11"/>
                  </a:cxn>
                  <a:cxn ang="0">
                    <a:pos x="14" y="14"/>
                  </a:cxn>
                  <a:cxn ang="0">
                    <a:pos x="8" y="16"/>
                  </a:cxn>
                  <a:cxn ang="0">
                    <a:pos x="3" y="17"/>
                  </a:cxn>
                  <a:cxn ang="0">
                    <a:pos x="0" y="18"/>
                  </a:cxn>
                </a:cxnLst>
                <a:rect l="0" t="0" r="r" b="b"/>
                <a:pathLst>
                  <a:path w="38" h="18">
                    <a:moveTo>
                      <a:pt x="0" y="18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5" y="13"/>
                    </a:lnTo>
                    <a:lnTo>
                      <a:pt x="9" y="11"/>
                    </a:lnTo>
                    <a:lnTo>
                      <a:pt x="14" y="8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37" y="2"/>
                    </a:lnTo>
                    <a:lnTo>
                      <a:pt x="34" y="4"/>
                    </a:lnTo>
                    <a:lnTo>
                      <a:pt x="28" y="8"/>
                    </a:lnTo>
                    <a:lnTo>
                      <a:pt x="21" y="11"/>
                    </a:lnTo>
                    <a:lnTo>
                      <a:pt x="14" y="14"/>
                    </a:lnTo>
                    <a:lnTo>
                      <a:pt x="8" y="16"/>
                    </a:lnTo>
                    <a:lnTo>
                      <a:pt x="3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8" name="Freeform 136"/>
              <p:cNvSpPr>
                <a:spLocks/>
              </p:cNvSpPr>
              <p:nvPr/>
            </p:nvSpPr>
            <p:spPr bwMode="auto">
              <a:xfrm>
                <a:off x="4806" y="1793"/>
                <a:ext cx="22" cy="6"/>
              </a:xfrm>
              <a:custGeom>
                <a:avLst/>
                <a:gdLst/>
                <a:ahLst/>
                <a:cxnLst>
                  <a:cxn ang="0">
                    <a:pos x="52" y="18"/>
                  </a:cxn>
                  <a:cxn ang="0">
                    <a:pos x="44" y="17"/>
                  </a:cxn>
                  <a:cxn ang="0">
                    <a:pos x="38" y="16"/>
                  </a:cxn>
                  <a:cxn ang="0">
                    <a:pos x="31" y="15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24" y="1"/>
                  </a:cxn>
                  <a:cxn ang="0">
                    <a:pos x="35" y="3"/>
                  </a:cxn>
                  <a:cxn ang="0">
                    <a:pos x="45" y="6"/>
                  </a:cxn>
                  <a:cxn ang="0">
                    <a:pos x="55" y="10"/>
                  </a:cxn>
                  <a:cxn ang="0">
                    <a:pos x="62" y="14"/>
                  </a:cxn>
                  <a:cxn ang="0">
                    <a:pos x="68" y="17"/>
                  </a:cxn>
                  <a:cxn ang="0">
                    <a:pos x="68" y="18"/>
                  </a:cxn>
                  <a:cxn ang="0">
                    <a:pos x="66" y="18"/>
                  </a:cxn>
                  <a:cxn ang="0">
                    <a:pos x="61" y="18"/>
                  </a:cxn>
                  <a:cxn ang="0">
                    <a:pos x="52" y="18"/>
                  </a:cxn>
                </a:cxnLst>
                <a:rect l="0" t="0" r="r" b="b"/>
                <a:pathLst>
                  <a:path w="68" h="18">
                    <a:moveTo>
                      <a:pt x="52" y="18"/>
                    </a:moveTo>
                    <a:lnTo>
                      <a:pt x="44" y="17"/>
                    </a:lnTo>
                    <a:lnTo>
                      <a:pt x="38" y="16"/>
                    </a:lnTo>
                    <a:lnTo>
                      <a:pt x="31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4" y="1"/>
                    </a:lnTo>
                    <a:lnTo>
                      <a:pt x="35" y="3"/>
                    </a:lnTo>
                    <a:lnTo>
                      <a:pt x="45" y="6"/>
                    </a:lnTo>
                    <a:lnTo>
                      <a:pt x="55" y="10"/>
                    </a:lnTo>
                    <a:lnTo>
                      <a:pt x="62" y="14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1" y="18"/>
                    </a:lnTo>
                    <a:lnTo>
                      <a:pt x="52" y="1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29" name="Freeform 137"/>
              <p:cNvSpPr>
                <a:spLocks/>
              </p:cNvSpPr>
              <p:nvPr/>
            </p:nvSpPr>
            <p:spPr bwMode="auto">
              <a:xfrm>
                <a:off x="4838" y="1795"/>
                <a:ext cx="3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9" y="5"/>
                  </a:cxn>
                  <a:cxn ang="0">
                    <a:pos x="7" y="8"/>
                  </a:cxn>
                  <a:cxn ang="0">
                    <a:pos x="3" y="1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1" y="9"/>
                    </a:lnTo>
                    <a:lnTo>
                      <a:pt x="3" y="6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9" y="5"/>
                    </a:lnTo>
                    <a:lnTo>
                      <a:pt x="7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0" name="Freeform 138"/>
              <p:cNvSpPr>
                <a:spLocks/>
              </p:cNvSpPr>
              <p:nvPr/>
            </p:nvSpPr>
            <p:spPr bwMode="auto">
              <a:xfrm>
                <a:off x="4834" y="1795"/>
                <a:ext cx="4" cy="4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lnTo>
                      <a:pt x="0" y="10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1" name="Freeform 139"/>
              <p:cNvSpPr>
                <a:spLocks/>
              </p:cNvSpPr>
              <p:nvPr/>
            </p:nvSpPr>
            <p:spPr bwMode="auto">
              <a:xfrm>
                <a:off x="4829" y="1793"/>
                <a:ext cx="5" cy="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2" y="7"/>
                  </a:cxn>
                  <a:cxn ang="0">
                    <a:pos x="10" y="11"/>
                  </a:cxn>
                  <a:cxn ang="0">
                    <a:pos x="7" y="14"/>
                  </a:cxn>
                  <a:cxn ang="0">
                    <a:pos x="6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2" y="14"/>
                  </a:cxn>
                </a:cxnLst>
                <a:rect l="0" t="0" r="r" b="b"/>
                <a:pathLst>
                  <a:path w="13" h="14">
                    <a:moveTo>
                      <a:pt x="2" y="14"/>
                    </a:moveTo>
                    <a:lnTo>
                      <a:pt x="2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2" name="Freeform 140"/>
              <p:cNvSpPr>
                <a:spLocks/>
              </p:cNvSpPr>
              <p:nvPr/>
            </p:nvSpPr>
            <p:spPr bwMode="auto">
              <a:xfrm>
                <a:off x="4826" y="1793"/>
                <a:ext cx="4" cy="4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3" y="4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7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5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3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3" name="Freeform 141"/>
              <p:cNvSpPr>
                <a:spLocks/>
              </p:cNvSpPr>
              <p:nvPr/>
            </p:nvSpPr>
            <p:spPr bwMode="auto">
              <a:xfrm>
                <a:off x="4864" y="1792"/>
                <a:ext cx="5" cy="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9" y="1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8" y="6"/>
                  </a:cxn>
                  <a:cxn ang="0">
                    <a:pos x="3" y="9"/>
                  </a:cxn>
                  <a:cxn ang="0">
                    <a:pos x="0" y="1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2" y="7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3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4" name="Freeform 142"/>
              <p:cNvSpPr>
                <a:spLocks/>
              </p:cNvSpPr>
              <p:nvPr/>
            </p:nvSpPr>
            <p:spPr bwMode="auto">
              <a:xfrm>
                <a:off x="4822" y="1791"/>
                <a:ext cx="4" cy="4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4" y="12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3"/>
                  </a:cxn>
                </a:cxnLst>
                <a:rect l="0" t="0" r="r" b="b"/>
                <a:pathLst>
                  <a:path w="11" h="13">
                    <a:moveTo>
                      <a:pt x="5" y="13"/>
                    </a:moveTo>
                    <a:lnTo>
                      <a:pt x="4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5" name="Freeform 143"/>
              <p:cNvSpPr>
                <a:spLocks/>
              </p:cNvSpPr>
              <p:nvPr/>
            </p:nvSpPr>
            <p:spPr bwMode="auto">
              <a:xfrm>
                <a:off x="4815" y="1782"/>
                <a:ext cx="28" cy="12"/>
              </a:xfrm>
              <a:custGeom>
                <a:avLst/>
                <a:gdLst/>
                <a:ahLst/>
                <a:cxnLst>
                  <a:cxn ang="0">
                    <a:pos x="75" y="37"/>
                  </a:cxn>
                  <a:cxn ang="0">
                    <a:pos x="64" y="35"/>
                  </a:cxn>
                  <a:cxn ang="0">
                    <a:pos x="54" y="32"/>
                  </a:cxn>
                  <a:cxn ang="0">
                    <a:pos x="44" y="29"/>
                  </a:cxn>
                  <a:cxn ang="0">
                    <a:pos x="35" y="24"/>
                  </a:cxn>
                  <a:cxn ang="0">
                    <a:pos x="26" y="20"/>
                  </a:cxn>
                  <a:cxn ang="0">
                    <a:pos x="18" y="15"/>
                  </a:cxn>
                  <a:cxn ang="0">
                    <a:pos x="10" y="9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1" y="1"/>
                  </a:cxn>
                  <a:cxn ang="0">
                    <a:pos x="22" y="2"/>
                  </a:cxn>
                  <a:cxn ang="0">
                    <a:pos x="32" y="5"/>
                  </a:cxn>
                  <a:cxn ang="0">
                    <a:pos x="43" y="8"/>
                  </a:cxn>
                  <a:cxn ang="0">
                    <a:pos x="54" y="13"/>
                  </a:cxn>
                  <a:cxn ang="0">
                    <a:pos x="64" y="18"/>
                  </a:cxn>
                  <a:cxn ang="0">
                    <a:pos x="74" y="23"/>
                  </a:cxn>
                  <a:cxn ang="0">
                    <a:pos x="83" y="31"/>
                  </a:cxn>
                  <a:cxn ang="0">
                    <a:pos x="83" y="32"/>
                  </a:cxn>
                  <a:cxn ang="0">
                    <a:pos x="83" y="33"/>
                  </a:cxn>
                  <a:cxn ang="0">
                    <a:pos x="81" y="34"/>
                  </a:cxn>
                  <a:cxn ang="0">
                    <a:pos x="81" y="35"/>
                  </a:cxn>
                  <a:cxn ang="0">
                    <a:pos x="80" y="36"/>
                  </a:cxn>
                  <a:cxn ang="0">
                    <a:pos x="79" y="37"/>
                  </a:cxn>
                  <a:cxn ang="0">
                    <a:pos x="77" y="37"/>
                  </a:cxn>
                  <a:cxn ang="0">
                    <a:pos x="75" y="37"/>
                  </a:cxn>
                </a:cxnLst>
                <a:rect l="0" t="0" r="r" b="b"/>
                <a:pathLst>
                  <a:path w="83" h="37">
                    <a:moveTo>
                      <a:pt x="75" y="37"/>
                    </a:moveTo>
                    <a:lnTo>
                      <a:pt x="64" y="35"/>
                    </a:lnTo>
                    <a:lnTo>
                      <a:pt x="54" y="32"/>
                    </a:lnTo>
                    <a:lnTo>
                      <a:pt x="44" y="29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18" y="15"/>
                    </a:lnTo>
                    <a:lnTo>
                      <a:pt x="10" y="9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2" y="2"/>
                    </a:lnTo>
                    <a:lnTo>
                      <a:pt x="32" y="5"/>
                    </a:lnTo>
                    <a:lnTo>
                      <a:pt x="43" y="8"/>
                    </a:lnTo>
                    <a:lnTo>
                      <a:pt x="54" y="13"/>
                    </a:lnTo>
                    <a:lnTo>
                      <a:pt x="64" y="18"/>
                    </a:lnTo>
                    <a:lnTo>
                      <a:pt x="74" y="23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3" y="33"/>
                    </a:lnTo>
                    <a:lnTo>
                      <a:pt x="81" y="34"/>
                    </a:lnTo>
                    <a:lnTo>
                      <a:pt x="81" y="35"/>
                    </a:lnTo>
                    <a:lnTo>
                      <a:pt x="80" y="36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5" y="3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6" name="Freeform 144"/>
              <p:cNvSpPr>
                <a:spLocks/>
              </p:cNvSpPr>
              <p:nvPr/>
            </p:nvSpPr>
            <p:spPr bwMode="auto">
              <a:xfrm>
                <a:off x="4863" y="1793"/>
                <a:ext cx="2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7" name="Freeform 145"/>
              <p:cNvSpPr>
                <a:spLocks/>
              </p:cNvSpPr>
              <p:nvPr/>
            </p:nvSpPr>
            <p:spPr bwMode="auto">
              <a:xfrm>
                <a:off x="4819" y="1789"/>
                <a:ext cx="4" cy="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5" y="14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1" y="5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7"/>
                  </a:cxn>
                  <a:cxn ang="0">
                    <a:pos x="11" y="10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6" y="15"/>
                  </a:cxn>
                </a:cxnLst>
                <a:rect l="0" t="0" r="r" b="b"/>
                <a:pathLst>
                  <a:path w="13" h="15">
                    <a:moveTo>
                      <a:pt x="6" y="15"/>
                    </a:moveTo>
                    <a:lnTo>
                      <a:pt x="5" y="14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8" name="Freeform 146"/>
              <p:cNvSpPr>
                <a:spLocks/>
              </p:cNvSpPr>
              <p:nvPr/>
            </p:nvSpPr>
            <p:spPr bwMode="auto">
              <a:xfrm>
                <a:off x="4815" y="1787"/>
                <a:ext cx="4" cy="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3" y="4"/>
                  </a:cxn>
                  <a:cxn ang="0">
                    <a:pos x="12" y="6"/>
                  </a:cxn>
                  <a:cxn ang="0">
                    <a:pos x="11" y="8"/>
                  </a:cxn>
                  <a:cxn ang="0">
                    <a:pos x="9" y="11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6" y="14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4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939" name="Freeform 147"/>
              <p:cNvSpPr>
                <a:spLocks/>
              </p:cNvSpPr>
              <p:nvPr/>
            </p:nvSpPr>
            <p:spPr bwMode="auto">
              <a:xfrm>
                <a:off x="4813" y="1784"/>
                <a:ext cx="2" cy="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5"/>
                  </a:cxn>
                  <a:cxn ang="0">
                    <a:pos x="5" y="9"/>
                  </a:cxn>
                  <a:cxn ang="0">
                    <a:pos x="3" y="12"/>
                  </a:cxn>
                  <a:cxn ang="0">
                    <a:pos x="2" y="12"/>
                  </a:cxn>
                </a:cxnLst>
                <a:rect l="0" t="0" r="r" b="b"/>
                <a:pathLst>
                  <a:path w="6" h="12">
                    <a:moveTo>
                      <a:pt x="2" y="12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5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143000" y="9779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rgbClr val="333366"/>
                </a:solidFill>
              </a:rPr>
              <a:t>Oppsummering</a:t>
            </a:r>
            <a:endParaRPr lang="en-US" b="0">
              <a:solidFill>
                <a:srgbClr val="333366"/>
              </a:solidFill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defTabSz="568325">
              <a:spcBef>
                <a:spcPct val="1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rgbClr val="333366"/>
                </a:solidFill>
              </a:rPr>
              <a:t>Hvorfor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ønsker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bedrifter</a:t>
            </a:r>
            <a:r>
              <a:rPr lang="en-US" sz="2000" b="0" dirty="0">
                <a:solidFill>
                  <a:srgbClr val="333366"/>
                </a:solidFill>
              </a:rPr>
              <a:t> å </a:t>
            </a:r>
            <a:r>
              <a:rPr lang="en-US" sz="2000" b="0" dirty="0" err="1">
                <a:solidFill>
                  <a:srgbClr val="333366"/>
                </a:solidFill>
              </a:rPr>
              <a:t>styre</a:t>
            </a:r>
            <a:r>
              <a:rPr lang="en-US" sz="2000" b="0" dirty="0">
                <a:solidFill>
                  <a:srgbClr val="333366"/>
                </a:solidFill>
              </a:rPr>
              <a:t> sin </a:t>
            </a:r>
            <a:r>
              <a:rPr lang="en-US" sz="2000" b="0" dirty="0" err="1">
                <a:solidFill>
                  <a:srgbClr val="333366"/>
                </a:solidFill>
              </a:rPr>
              <a:t>risikoeksponering</a:t>
            </a:r>
            <a:r>
              <a:rPr lang="en-US" sz="2000" b="0" dirty="0">
                <a:solidFill>
                  <a:srgbClr val="333366"/>
                </a:solidFill>
              </a:rPr>
              <a:t>?</a:t>
            </a:r>
          </a:p>
          <a:p>
            <a:pPr defTabSz="568325">
              <a:spcBef>
                <a:spcPct val="10000"/>
              </a:spcBef>
            </a:pPr>
            <a:endParaRPr lang="en-US" sz="2000" b="0" dirty="0">
              <a:solidFill>
                <a:srgbClr val="333366"/>
              </a:solidFill>
            </a:endParaRPr>
          </a:p>
          <a:p>
            <a:pPr defTabSz="568325">
              <a:spcBef>
                <a:spcPct val="10000"/>
              </a:spcBef>
            </a:pPr>
            <a:r>
              <a:rPr lang="en-US" sz="2000" b="0" dirty="0">
                <a:solidFill>
                  <a:srgbClr val="333366"/>
                </a:solidFill>
              </a:rPr>
              <a:t>	- </a:t>
            </a:r>
            <a:r>
              <a:rPr lang="en-US" sz="2000" b="0" dirty="0" err="1">
                <a:solidFill>
                  <a:srgbClr val="333366"/>
                </a:solidFill>
              </a:rPr>
              <a:t>Gjeldskapasitet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økes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hvis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volatiliteten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 </a:t>
            </a:r>
            <a:r>
              <a:rPr lang="en-US" sz="2000" b="0" dirty="0" err="1">
                <a:solidFill>
                  <a:srgbClr val="333366"/>
                </a:solidFill>
              </a:rPr>
              <a:t>kontantstrømmen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defTabSz="568325">
              <a:spcBef>
                <a:spcPct val="10000"/>
              </a:spcBef>
            </a:pPr>
            <a:r>
              <a:rPr lang="en-US" sz="2000" b="0" dirty="0">
                <a:solidFill>
                  <a:srgbClr val="333366"/>
                </a:solidFill>
              </a:rPr>
              <a:t>	   </a:t>
            </a:r>
            <a:r>
              <a:rPr lang="en-US" sz="2000" b="0" dirty="0" err="1">
                <a:solidFill>
                  <a:srgbClr val="333366"/>
                </a:solidFill>
              </a:rPr>
              <a:t>reduseres</a:t>
            </a:r>
            <a:endParaRPr lang="en-US" sz="2000" b="0" dirty="0">
              <a:solidFill>
                <a:srgbClr val="333366"/>
              </a:solidFill>
            </a:endParaRPr>
          </a:p>
          <a:p>
            <a:pPr defTabSz="568325">
              <a:spcBef>
                <a:spcPct val="10000"/>
              </a:spcBef>
            </a:pPr>
            <a:r>
              <a:rPr lang="en-US" sz="2000" b="0" dirty="0">
                <a:solidFill>
                  <a:srgbClr val="333366"/>
                </a:solidFill>
              </a:rPr>
              <a:t>	- Optimal </a:t>
            </a:r>
            <a:r>
              <a:rPr lang="en-US" sz="2000" b="0" dirty="0" err="1">
                <a:solidFill>
                  <a:srgbClr val="333366"/>
                </a:solidFill>
              </a:rPr>
              <a:t>finansiering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gjennom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jevnere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tilgang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tilbakeholdt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overskudd</a:t>
            </a:r>
            <a:endParaRPr lang="en-US" sz="2000" b="0" dirty="0">
              <a:solidFill>
                <a:srgbClr val="333366"/>
              </a:solidFill>
            </a:endParaRPr>
          </a:p>
          <a:p>
            <a:pPr defTabSz="568325">
              <a:spcBef>
                <a:spcPct val="10000"/>
              </a:spcBef>
            </a:pPr>
            <a:r>
              <a:rPr lang="en-US" sz="2000" b="0" dirty="0">
                <a:solidFill>
                  <a:srgbClr val="333366"/>
                </a:solidFill>
              </a:rPr>
              <a:t>	- </a:t>
            </a:r>
            <a:r>
              <a:rPr lang="en-US" sz="2000" b="0" dirty="0" err="1">
                <a:solidFill>
                  <a:srgbClr val="333366"/>
                </a:solidFill>
              </a:rPr>
              <a:t>Finansielle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krisekostnader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reduseres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gjennom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lavere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sannsynlighet</a:t>
            </a:r>
            <a:r>
              <a:rPr lang="en-US" sz="2000" b="0" dirty="0">
                <a:solidFill>
                  <a:srgbClr val="333366"/>
                </a:solidFill>
              </a:rPr>
              <a:t> 	  for </a:t>
            </a:r>
            <a:r>
              <a:rPr lang="en-US" sz="2000" b="0" dirty="0" err="1">
                <a:solidFill>
                  <a:srgbClr val="333366"/>
                </a:solidFill>
              </a:rPr>
              <a:t>så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r>
              <a:rPr lang="en-US" sz="2000" b="0" dirty="0">
                <a:solidFill>
                  <a:srgbClr val="333366"/>
                </a:solidFill>
              </a:rPr>
              <a:t> at </a:t>
            </a:r>
            <a:r>
              <a:rPr lang="en-US" sz="2000" b="0" dirty="0" err="1">
                <a:solidFill>
                  <a:srgbClr val="333366"/>
                </a:solidFill>
              </a:rPr>
              <a:t>egenkapitalen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fare</a:t>
            </a:r>
          </a:p>
          <a:p>
            <a:pPr defTabSz="568325">
              <a:spcBef>
                <a:spcPct val="10000"/>
              </a:spcBef>
            </a:pPr>
            <a:r>
              <a:rPr lang="en-US" sz="2000" b="0" dirty="0">
                <a:solidFill>
                  <a:srgbClr val="333366"/>
                </a:solidFill>
              </a:rPr>
              <a:t>	- </a:t>
            </a:r>
            <a:r>
              <a:rPr lang="en-US" sz="2000" b="0" dirty="0" err="1">
                <a:solidFill>
                  <a:srgbClr val="333366"/>
                </a:solidFill>
              </a:rPr>
              <a:t>Komparativ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sikringsfordel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selskapet</a:t>
            </a:r>
            <a:r>
              <a:rPr lang="en-US" sz="2000" b="0" dirty="0">
                <a:solidFill>
                  <a:srgbClr val="333366"/>
                </a:solidFill>
              </a:rPr>
              <a:t> vs. </a:t>
            </a:r>
            <a:r>
              <a:rPr lang="en-US" sz="2000" b="0" dirty="0" err="1">
                <a:solidFill>
                  <a:srgbClr val="333366"/>
                </a:solidFill>
              </a:rPr>
              <a:t>mindre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investorer</a:t>
            </a:r>
            <a:endParaRPr lang="en-US" sz="2000" b="0" dirty="0">
              <a:solidFill>
                <a:srgbClr val="333366"/>
              </a:solidFill>
            </a:endParaRPr>
          </a:p>
          <a:p>
            <a:pPr defTabSz="568325">
              <a:spcBef>
                <a:spcPct val="10000"/>
              </a:spcBef>
            </a:pPr>
            <a:r>
              <a:rPr lang="en-US" sz="2000" b="0" dirty="0">
                <a:solidFill>
                  <a:srgbClr val="333366"/>
                </a:solidFill>
              </a:rPr>
              <a:t>	- </a:t>
            </a:r>
            <a:r>
              <a:rPr lang="en-US" sz="2000" b="0" dirty="0" err="1">
                <a:solidFill>
                  <a:srgbClr val="333366"/>
                </a:solidFill>
              </a:rPr>
              <a:t>Redusert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gjeldskostnad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bruk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swaps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derivater</a:t>
            </a:r>
            <a:endParaRPr lang="en-US" sz="2000" b="0" dirty="0">
              <a:solidFill>
                <a:srgbClr val="333366"/>
              </a:solidFill>
            </a:endParaRPr>
          </a:p>
          <a:p>
            <a:pPr defTabSz="568325">
              <a:spcBef>
                <a:spcPct val="10000"/>
              </a:spcBef>
            </a:pPr>
            <a:r>
              <a:rPr lang="en-US" sz="2000" b="0" dirty="0">
                <a:solidFill>
                  <a:srgbClr val="333366"/>
                </a:solidFill>
              </a:rPr>
              <a:t>	- </a:t>
            </a:r>
            <a:r>
              <a:rPr lang="en-US" sz="2000" b="0" dirty="0" err="1">
                <a:solidFill>
                  <a:srgbClr val="333366"/>
                </a:solidFill>
              </a:rPr>
              <a:t>Skatteregler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stimulerer</a:t>
            </a:r>
            <a:r>
              <a:rPr lang="en-US" sz="2000" b="0" dirty="0">
                <a:solidFill>
                  <a:srgbClr val="333366"/>
                </a:solidFill>
              </a:rPr>
              <a:t> til </a:t>
            </a:r>
            <a:r>
              <a:rPr lang="en-US" sz="2000" b="0" dirty="0" err="1">
                <a:solidFill>
                  <a:srgbClr val="333366"/>
                </a:solidFill>
              </a:rPr>
              <a:t>jevn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endParaRPr lang="en-US" sz="2000" b="0" dirty="0">
              <a:solidFill>
                <a:srgbClr val="3333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045568" y="404664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rgbClr val="333366"/>
                </a:solidFill>
              </a:rPr>
              <a:t>Oppsummering (forts.)</a:t>
            </a:r>
            <a:endParaRPr lang="en-US" b="0">
              <a:solidFill>
                <a:srgbClr val="333366"/>
              </a:solidFill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467544" y="791344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b="0" dirty="0" smtClean="0">
                <a:solidFill>
                  <a:srgbClr val="333366"/>
                </a:solidFill>
                <a:cs typeface="Times New Roman" pitchFamily="18" charset="0"/>
              </a:rPr>
              <a:t>Egenskaper </a:t>
            </a:r>
            <a:r>
              <a:rPr lang="nb-NO" sz="2000" b="0" dirty="0">
                <a:solidFill>
                  <a:srgbClr val="333366"/>
                </a:solidFill>
                <a:cs typeface="Times New Roman" pitchFamily="18" charset="0"/>
              </a:rPr>
              <a:t>ved bedrifter som sikrer og ikke sikrer risiko:</a:t>
            </a: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708844" y="1210444"/>
            <a:ext cx="8305800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nb-NO" sz="2000" i="1" dirty="0">
                <a:solidFill>
                  <a:srgbClr val="333366"/>
                </a:solidFill>
                <a:cs typeface="Times New Roman" pitchFamily="18" charset="0"/>
              </a:rPr>
              <a:t>Mest tilbøyelig til å sikre			Minst tilbøyelig til å sikre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Svak resultatutvikling			- Sterk resultatutvikling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Høy gjeldsgrad				- Lav gjeldsgrad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Kunder avhengige av at 			- Kunder indifferente til om 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  bedriften overlever			   bedriften overlever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Kunder avhengige av			- Bedriftens omdømme betyr lite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  bedriftens omdømme			   for kundene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Avhengig av spesialiserte leverandører	- Bruker standard innsatsfaktorer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Høy kontantstrømsvolatilitet		- Lav kontantstrømsvolatilitet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Vanskelig å måle avkastningen		- Enkelt å vurdere og overvåke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				</a:t>
            </a:r>
            <a:r>
              <a:rPr lang="nb-NO" sz="1800" b="0" dirty="0" smtClean="0">
                <a:solidFill>
                  <a:srgbClr val="333366"/>
                </a:solidFill>
                <a:cs typeface="Times New Roman" pitchFamily="18" charset="0"/>
              </a:rPr>
              <a:t>	</a:t>
            </a:r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	   ledelsen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Prisøkninger kan ikke overføres til 		- Prisøkninger kan overføres til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   kunder					   kunder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Eierne er udiversifiserte			- Eierne er veldiversifiserte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Eierne sitter i ledelsen og har egen		- Ledelsen har liten eierinteresse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  formue bundet i bedriften		  	  i bedriften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- Høy marginalskatt eller høy			- Skattereglene tillater fremføring</a:t>
            </a:r>
          </a:p>
          <a:p>
            <a:pPr marL="457200" indent="-457200"/>
            <a:r>
              <a:rPr lang="nb-NO" sz="1800" b="0" dirty="0">
                <a:solidFill>
                  <a:srgbClr val="333366"/>
                </a:solidFill>
                <a:cs typeface="Times New Roman" pitchFamily="18" charset="0"/>
              </a:rPr>
              <a:t>  minimumsskatt				  av underskudd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920552" y="1330871"/>
            <a:ext cx="8001000" cy="5334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Argumenter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>
                <a:solidFill>
                  <a:srgbClr val="333366"/>
                </a:solidFill>
              </a:rPr>
              <a:t>for </a:t>
            </a:r>
            <a:r>
              <a:rPr lang="en-US" sz="2000" dirty="0" err="1">
                <a:solidFill>
                  <a:srgbClr val="333366"/>
                </a:solidFill>
              </a:rPr>
              <a:t>risikostyring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i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u="sng" dirty="0" err="1">
                <a:solidFill>
                  <a:srgbClr val="333366"/>
                </a:solidFill>
              </a:rPr>
              <a:t>imperfekte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kapitalmarkeder</a:t>
            </a:r>
            <a:r>
              <a:rPr lang="en-US" sz="2000" dirty="0">
                <a:solidFill>
                  <a:srgbClr val="333366"/>
                </a:solidFill>
              </a:rPr>
              <a:t>: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257400" y="1915344"/>
            <a:ext cx="6934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Økt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gjeldskapasitet</a:t>
            </a:r>
            <a:r>
              <a:rPr lang="en-US" sz="2000" b="0" dirty="0">
                <a:solidFill>
                  <a:srgbClr val="333366"/>
                </a:solidFill>
              </a:rPr>
              <a:t>  </a:t>
            </a:r>
          </a:p>
          <a:p>
            <a:pPr marL="914400" lvl="1" indent="-457200">
              <a:lnSpc>
                <a:spcPct val="120000"/>
              </a:lnSpc>
              <a:buClr>
                <a:srgbClr val="CC0066"/>
              </a:buClr>
              <a:buFontTx/>
              <a:buChar char="•"/>
            </a:pPr>
            <a:r>
              <a:rPr lang="en-US" sz="2000" b="0" dirty="0" err="1">
                <a:solidFill>
                  <a:srgbClr val="333366"/>
                </a:solidFill>
              </a:rPr>
              <a:t>Kontantstrømmens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volatilitet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reduseres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Jevnere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internfinansiering</a:t>
            </a:r>
            <a:r>
              <a:rPr lang="en-US" sz="2000" b="0" dirty="0">
                <a:solidFill>
                  <a:srgbClr val="333366"/>
                </a:solidFill>
              </a:rPr>
              <a:t> over </a:t>
            </a:r>
            <a:r>
              <a:rPr lang="en-US" sz="2000" b="0" dirty="0" err="1">
                <a:solidFill>
                  <a:srgbClr val="333366"/>
                </a:solidFill>
              </a:rPr>
              <a:t>tid</a:t>
            </a:r>
            <a:r>
              <a:rPr lang="en-US" sz="2000" b="0" dirty="0">
                <a:solidFill>
                  <a:srgbClr val="333366"/>
                </a:solidFill>
              </a:rPr>
              <a:t>  </a:t>
            </a:r>
          </a:p>
          <a:p>
            <a:pPr marL="914400" lvl="1" indent="-457200">
              <a:lnSpc>
                <a:spcPct val="120000"/>
              </a:lnSpc>
              <a:buClr>
                <a:srgbClr val="CC0066"/>
              </a:buClr>
              <a:buFontTx/>
              <a:buChar char="•"/>
            </a:pPr>
            <a:r>
              <a:rPr lang="en-US" sz="2000" b="0" dirty="0" err="1">
                <a:solidFill>
                  <a:srgbClr val="333366"/>
                </a:solidFill>
              </a:rPr>
              <a:t>Hakkeordensteorien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tilsier</a:t>
            </a:r>
            <a:r>
              <a:rPr lang="en-US" sz="2000" b="0" dirty="0">
                <a:solidFill>
                  <a:srgbClr val="333366"/>
                </a:solidFill>
              </a:rPr>
              <a:t> at </a:t>
            </a:r>
            <a:r>
              <a:rPr lang="en-US" sz="2000" b="0" dirty="0" err="1">
                <a:solidFill>
                  <a:srgbClr val="333366"/>
                </a:solidFill>
              </a:rPr>
              <a:t>selskapet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foretrekker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tilbakeholdt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overskudd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som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finanieringskilde</a:t>
            </a:r>
            <a:r>
              <a:rPr lang="en-US" sz="2000" b="0" dirty="0">
                <a:solidFill>
                  <a:srgbClr val="333366"/>
                </a:solidFill>
              </a:rPr>
              <a:t>.</a:t>
            </a:r>
          </a:p>
          <a:p>
            <a:pPr marL="914400" lvl="1" indent="-457200">
              <a:lnSpc>
                <a:spcPct val="120000"/>
              </a:lnSpc>
              <a:buClr>
                <a:srgbClr val="CC0066"/>
              </a:buClr>
              <a:buFontTx/>
              <a:buChar char="•"/>
            </a:pPr>
            <a:r>
              <a:rPr lang="en-US" sz="2000" b="0" dirty="0" err="1">
                <a:solidFill>
                  <a:srgbClr val="333366"/>
                </a:solidFill>
              </a:rPr>
              <a:t>Risikostyring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jevne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kontantstrømmen</a:t>
            </a:r>
            <a:r>
              <a:rPr lang="en-US" sz="2000" b="0" dirty="0">
                <a:solidFill>
                  <a:srgbClr val="333366"/>
                </a:solidFill>
              </a:rPr>
              <a:t> over </a:t>
            </a:r>
            <a:r>
              <a:rPr lang="en-US" sz="2000" b="0" dirty="0" err="1">
                <a:solidFill>
                  <a:srgbClr val="333366"/>
                </a:solidFill>
              </a:rPr>
              <a:t>tid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Finansielle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krisekostnader</a:t>
            </a:r>
            <a:r>
              <a:rPr lang="en-US" sz="2000" b="0" dirty="0">
                <a:solidFill>
                  <a:srgbClr val="333366"/>
                </a:solidFill>
              </a:rPr>
              <a:t>  </a:t>
            </a:r>
          </a:p>
          <a:p>
            <a:pPr marL="914400" lvl="1" indent="-457200">
              <a:lnSpc>
                <a:spcPct val="120000"/>
              </a:lnSpc>
              <a:buClr>
                <a:srgbClr val="CC0066"/>
              </a:buClr>
              <a:buFontTx/>
              <a:buChar char="•"/>
            </a:pPr>
            <a:r>
              <a:rPr lang="en-US" sz="2000" b="0" dirty="0" err="1">
                <a:solidFill>
                  <a:srgbClr val="333366"/>
                </a:solidFill>
              </a:rPr>
              <a:t>Redusert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sannsynlighet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særskilt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Komparativ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fordel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ved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sikring</a:t>
            </a: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>
              <a:lnSpc>
                <a:spcPct val="120000"/>
              </a:lnSpc>
              <a:buClr>
                <a:srgbClr val="CC0066"/>
              </a:buClr>
              <a:buFontTx/>
              <a:buChar char="•"/>
            </a:pPr>
            <a:r>
              <a:rPr lang="en-US" sz="2000" b="0" dirty="0" err="1">
                <a:solidFill>
                  <a:srgbClr val="333366"/>
                </a:solidFill>
              </a:rPr>
              <a:t>Selskapet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gjøre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sikringsforretninger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rimeligere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små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investorer</a:t>
            </a:r>
            <a:endParaRPr lang="en-US" sz="2000" b="0" dirty="0">
              <a:solidFill>
                <a:srgbClr val="333366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539552" y="692696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1.  Hvorfor risikostyring?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838200"/>
            <a:ext cx="81534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838200" indent="-838200" algn="l"/>
            <a:r>
              <a:rPr lang="en-US" sz="2400" b="1">
                <a:solidFill>
                  <a:srgbClr val="333366"/>
                </a:solidFill>
              </a:rPr>
              <a:t>1.  Hvorfor risikostyring?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066800" y="1476375"/>
            <a:ext cx="8001000" cy="8382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Argumenter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>
                <a:solidFill>
                  <a:srgbClr val="333366"/>
                </a:solidFill>
              </a:rPr>
              <a:t>for </a:t>
            </a:r>
            <a:r>
              <a:rPr lang="en-US" sz="2000" dirty="0" err="1">
                <a:solidFill>
                  <a:srgbClr val="333366"/>
                </a:solidFill>
              </a:rPr>
              <a:t>risikostyring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i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u="sng" dirty="0" err="1">
                <a:solidFill>
                  <a:srgbClr val="333366"/>
                </a:solidFill>
              </a:rPr>
              <a:t>imperfekte</a:t>
            </a:r>
            <a:r>
              <a:rPr lang="en-US" sz="2000" dirty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kapitalmarkeder</a:t>
            </a:r>
            <a:r>
              <a:rPr lang="en-US" sz="2000" dirty="0">
                <a:solidFill>
                  <a:srgbClr val="333366"/>
                </a:solidFill>
              </a:rPr>
              <a:t>, forts: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328738" y="2117725"/>
            <a:ext cx="6934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15000"/>
              </a:lnSpc>
              <a:buFontTx/>
              <a:buAutoNum type="arabicPeriod" startAt="5"/>
            </a:pPr>
            <a:r>
              <a:rPr lang="en-US" sz="2000" b="0" dirty="0" err="1">
                <a:solidFill>
                  <a:srgbClr val="333366"/>
                </a:solidFill>
              </a:rPr>
              <a:t>Asymmetrisk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informasjon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marL="914400" lvl="1" indent="-457200">
              <a:lnSpc>
                <a:spcPct val="115000"/>
              </a:lnSpc>
              <a:buClr>
                <a:srgbClr val="CC0066"/>
              </a:buClr>
              <a:buFontTx/>
              <a:buChar char="•"/>
            </a:pPr>
            <a:r>
              <a:rPr lang="en-US" sz="2000" b="0" dirty="0" err="1">
                <a:solidFill>
                  <a:srgbClr val="333366"/>
                </a:solidFill>
              </a:rPr>
              <a:t>Bedriftsledelsen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kjenner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risikoforholdene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selskapet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bedre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enn</a:t>
            </a:r>
            <a:r>
              <a:rPr lang="en-US" sz="2000" b="0" dirty="0">
                <a:solidFill>
                  <a:srgbClr val="333366"/>
                </a:solidFill>
              </a:rPr>
              <a:t> investor</a:t>
            </a:r>
          </a:p>
          <a:p>
            <a:pPr marL="457200" indent="-457200">
              <a:lnSpc>
                <a:spcPct val="115000"/>
              </a:lnSpc>
              <a:buFontTx/>
              <a:buAutoNum type="arabicPeriod" startAt="5"/>
            </a:pPr>
            <a:r>
              <a:rPr lang="en-US" sz="2000" b="0" dirty="0" err="1">
                <a:solidFill>
                  <a:srgbClr val="333366"/>
                </a:solidFill>
              </a:rPr>
              <a:t>Gjeldskostnad</a:t>
            </a:r>
            <a:r>
              <a:rPr lang="en-US" sz="2000" b="0" dirty="0">
                <a:solidFill>
                  <a:srgbClr val="333366"/>
                </a:solidFill>
              </a:rPr>
              <a:t>  </a:t>
            </a:r>
          </a:p>
          <a:p>
            <a:pPr marL="914400" lvl="1" indent="-457200">
              <a:lnSpc>
                <a:spcPct val="115000"/>
              </a:lnSpc>
              <a:buClr>
                <a:srgbClr val="CC0066"/>
              </a:buClr>
              <a:buFontTx/>
              <a:buChar char="•"/>
            </a:pPr>
            <a:r>
              <a:rPr lang="en-US" sz="2000" b="0" dirty="0" err="1">
                <a:solidFill>
                  <a:srgbClr val="333366"/>
                </a:solidFill>
              </a:rPr>
              <a:t>Bedriften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redusere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lånekostnader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gjennom</a:t>
            </a:r>
            <a:r>
              <a:rPr lang="en-US" sz="2000" b="0" dirty="0">
                <a:solidFill>
                  <a:srgbClr val="333366"/>
                </a:solidFill>
              </a:rPr>
              <a:t> swap-</a:t>
            </a:r>
            <a:r>
              <a:rPr lang="en-US" sz="2000" b="0" dirty="0" err="1">
                <a:solidFill>
                  <a:srgbClr val="333366"/>
                </a:solidFill>
              </a:rPr>
              <a:t>forretninger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>
              <a:lnSpc>
                <a:spcPct val="115000"/>
              </a:lnSpc>
              <a:buFontTx/>
              <a:buAutoNum type="arabicPeriod" startAt="5"/>
            </a:pPr>
            <a:r>
              <a:rPr lang="en-US" sz="2000" b="0" dirty="0" err="1">
                <a:solidFill>
                  <a:srgbClr val="333366"/>
                </a:solidFill>
              </a:rPr>
              <a:t>Skatteeffekter</a:t>
            </a:r>
            <a:endParaRPr lang="en-US" sz="2000" b="0" dirty="0">
              <a:solidFill>
                <a:srgbClr val="333366"/>
              </a:solidFill>
            </a:endParaRPr>
          </a:p>
          <a:p>
            <a:pPr marL="914400" lvl="1" indent="-457200">
              <a:lnSpc>
                <a:spcPct val="115000"/>
              </a:lnSpc>
              <a:buClr>
                <a:srgbClr val="CC0066"/>
              </a:buClr>
              <a:buFontTx/>
              <a:buChar char="•"/>
            </a:pPr>
            <a:r>
              <a:rPr lang="en-US" sz="2000" b="0" dirty="0" err="1">
                <a:solidFill>
                  <a:srgbClr val="333366"/>
                </a:solidFill>
              </a:rPr>
              <a:t>Skattereglene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stimulerer</a:t>
            </a:r>
            <a:r>
              <a:rPr lang="en-US" sz="2000" b="0" dirty="0">
                <a:solidFill>
                  <a:srgbClr val="333366"/>
                </a:solidFill>
              </a:rPr>
              <a:t> til å </a:t>
            </a:r>
            <a:r>
              <a:rPr lang="en-US" sz="2000" b="0" dirty="0" err="1">
                <a:solidFill>
                  <a:srgbClr val="333366"/>
                </a:solidFill>
              </a:rPr>
              <a:t>skape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stabil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endParaRPr lang="nb-NO" sz="2000" b="0" dirty="0">
              <a:solidFill>
                <a:srgbClr val="3333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066800" y="1557338"/>
            <a:ext cx="792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rgbClr val="333366"/>
                </a:solidFill>
              </a:rPr>
              <a:t>Risikoeksponering</a:t>
            </a:r>
            <a:endParaRPr lang="en-US" sz="2000" b="0" dirty="0">
              <a:solidFill>
                <a:srgbClr val="333366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>
                <a:solidFill>
                  <a:srgbClr val="333366"/>
                </a:solidFill>
              </a:rPr>
              <a:t>Den </a:t>
            </a:r>
            <a:r>
              <a:rPr lang="en-US" sz="2000" b="0" dirty="0" err="1">
                <a:solidFill>
                  <a:srgbClr val="333366"/>
                </a:solidFill>
              </a:rPr>
              <a:t>usikkerheten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bedriften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utsatt</a:t>
            </a:r>
            <a:r>
              <a:rPr lang="en-US" sz="2000" b="0" dirty="0">
                <a:solidFill>
                  <a:srgbClr val="333366"/>
                </a:solidFill>
              </a:rPr>
              <a:t> for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85800" y="885825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2.  Risiko</a:t>
            </a:r>
          </a:p>
        </p:txBody>
      </p:sp>
      <p:sp>
        <p:nvSpPr>
          <p:cNvPr id="124975" name="Rectangle 47"/>
          <p:cNvSpPr>
            <a:spLocks noChangeArrowheads="1"/>
          </p:cNvSpPr>
          <p:nvPr/>
        </p:nvSpPr>
        <p:spPr bwMode="auto">
          <a:xfrm>
            <a:off x="1066800" y="2819400"/>
            <a:ext cx="7924800" cy="2133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rgbClr val="333366"/>
                </a:solidFill>
              </a:rPr>
              <a:t>Eksempler</a:t>
            </a:r>
            <a:r>
              <a:rPr lang="en-US" sz="2000" b="0" dirty="0" smtClean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risiki</a:t>
            </a:r>
            <a:endParaRPr lang="en-US" sz="2000" b="0" dirty="0">
              <a:solidFill>
                <a:srgbClr val="333366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Prisrisiko</a:t>
            </a:r>
            <a:endParaRPr lang="en-US" sz="2000" b="0" dirty="0">
              <a:solidFill>
                <a:srgbClr val="333366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Renterisiko</a:t>
            </a:r>
            <a:endParaRPr lang="en-US" sz="2000" b="0" dirty="0">
              <a:solidFill>
                <a:srgbClr val="333366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Valutarisiko</a:t>
            </a:r>
            <a:endParaRPr lang="en-US" sz="2000" b="0" dirty="0">
              <a:solidFill>
                <a:srgbClr val="333366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Operasjonell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risiko</a:t>
            </a:r>
            <a:endParaRPr lang="en-US" sz="2000" b="0" dirty="0">
              <a:solidFill>
                <a:srgbClr val="333366"/>
              </a:solidFill>
            </a:endParaRPr>
          </a:p>
        </p:txBody>
      </p:sp>
      <p:pic>
        <p:nvPicPr>
          <p:cNvPr id="124976" name="Picture 48" descr="C:\Programfiler\Microsoft Office\Clipart\standard\stddir3\PE0156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066800"/>
            <a:ext cx="1216025" cy="15065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066800" y="1508125"/>
            <a:ext cx="792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Ulike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risikomål</a:t>
            </a:r>
            <a:r>
              <a:rPr lang="en-US" sz="2000" dirty="0">
                <a:solidFill>
                  <a:srgbClr val="333366"/>
                </a:solidFill>
              </a:rPr>
              <a:t>: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685800" y="852488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3.  Måling av risikoeksponering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1371600" y="2270125"/>
            <a:ext cx="7543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Volatilitet</a:t>
            </a:r>
            <a:r>
              <a:rPr lang="en-US" sz="2000" b="0" dirty="0">
                <a:solidFill>
                  <a:srgbClr val="333366"/>
                </a:solidFill>
              </a:rPr>
              <a:t> – </a:t>
            </a:r>
            <a:r>
              <a:rPr lang="en-US" sz="2000" b="0" dirty="0" err="1">
                <a:solidFill>
                  <a:srgbClr val="333366"/>
                </a:solidFill>
              </a:rPr>
              <a:t>Varians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eller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standardavvik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Faktorbeta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>
                <a:solidFill>
                  <a:srgbClr val="333366"/>
                </a:solidFill>
              </a:rPr>
              <a:t>Fra KVM; </a:t>
            </a:r>
            <a:r>
              <a:rPr lang="en-US" sz="2000" b="0" dirty="0" err="1">
                <a:solidFill>
                  <a:srgbClr val="333366"/>
                </a:solidFill>
              </a:rPr>
              <a:t>mål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aksjeavkastningens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følsomhet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endringer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markedsporteføljens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avkastning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>
                <a:solidFill>
                  <a:srgbClr val="333366"/>
                </a:solidFill>
              </a:rPr>
              <a:t>Her; en </a:t>
            </a:r>
            <a:r>
              <a:rPr lang="en-US" sz="2000" b="0" dirty="0" err="1">
                <a:solidFill>
                  <a:srgbClr val="333366"/>
                </a:solidFill>
              </a:rPr>
              <a:t>kontantstrøms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følsomhet</a:t>
            </a:r>
            <a:r>
              <a:rPr lang="en-US" sz="2000" b="0" dirty="0">
                <a:solidFill>
                  <a:srgbClr val="333366"/>
                </a:solidFill>
              </a:rPr>
              <a:t> for </a:t>
            </a:r>
            <a:r>
              <a:rPr lang="en-US" sz="2000" b="0" dirty="0" err="1">
                <a:solidFill>
                  <a:srgbClr val="333366"/>
                </a:solidFill>
              </a:rPr>
              <a:t>endringer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i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ulike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variabler</a:t>
            </a:r>
            <a:r>
              <a:rPr lang="en-US" sz="2000" b="0" dirty="0">
                <a:solidFill>
                  <a:srgbClr val="333366"/>
                </a:solidFill>
              </a:rPr>
              <a:t>, f. </a:t>
            </a:r>
            <a:r>
              <a:rPr lang="en-US" sz="2000" b="0" dirty="0" err="1">
                <a:solidFill>
                  <a:srgbClr val="333366"/>
                </a:solidFill>
              </a:rPr>
              <a:t>eks</a:t>
            </a:r>
            <a:r>
              <a:rPr lang="en-US" sz="2000" b="0" dirty="0">
                <a:solidFill>
                  <a:srgbClr val="333366"/>
                </a:solidFill>
              </a:rPr>
              <a:t>. </a:t>
            </a:r>
            <a:r>
              <a:rPr lang="en-US" sz="2000" b="0" dirty="0" err="1">
                <a:solidFill>
                  <a:srgbClr val="333366"/>
                </a:solidFill>
              </a:rPr>
              <a:t>rentenivå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råvarepriser</a:t>
            </a:r>
            <a:r>
              <a:rPr lang="en-US" sz="2000" b="0" dirty="0">
                <a:solidFill>
                  <a:srgbClr val="333366"/>
                </a:solidFill>
              </a:rPr>
              <a:t>, </a:t>
            </a:r>
            <a:r>
              <a:rPr lang="en-US" sz="2000" b="0" dirty="0" err="1">
                <a:solidFill>
                  <a:srgbClr val="333366"/>
                </a:solidFill>
              </a:rPr>
              <a:t>valutakurser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2000" b="0" dirty="0" err="1">
                <a:solidFill>
                  <a:srgbClr val="333366"/>
                </a:solidFill>
              </a:rPr>
              <a:t>Forventet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kontantstrøm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kan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beregnes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basert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forventningsverdiene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de </a:t>
            </a:r>
            <a:r>
              <a:rPr lang="en-US" sz="2000" b="0" dirty="0" err="1">
                <a:solidFill>
                  <a:srgbClr val="333366"/>
                </a:solidFill>
              </a:rPr>
              <a:t>ulike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faktorvariablene</a:t>
            </a:r>
            <a:endParaRPr lang="en-US" sz="2000" b="0" dirty="0">
              <a:solidFill>
                <a:srgbClr val="333366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b="0" dirty="0" err="1">
                <a:solidFill>
                  <a:srgbClr val="333366"/>
                </a:solidFill>
              </a:rPr>
              <a:t>Faktorvolatilitet</a:t>
            </a:r>
            <a:r>
              <a:rPr lang="en-US" sz="2000" b="0" dirty="0">
                <a:solidFill>
                  <a:srgbClr val="333366"/>
                </a:solidFill>
              </a:rPr>
              <a:t> – </a:t>
            </a:r>
            <a:r>
              <a:rPr lang="en-US" sz="2000" b="0" dirty="0" err="1">
                <a:solidFill>
                  <a:srgbClr val="333366"/>
                </a:solidFill>
              </a:rPr>
              <a:t>Risikomål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basert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på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risikofaktorenes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varians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og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parvise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kovarianser</a:t>
            </a:r>
            <a:r>
              <a:rPr lang="en-US" sz="2000" b="0" dirty="0">
                <a:solidFill>
                  <a:srgbClr val="333366"/>
                </a:solidFill>
              </a:rPr>
              <a:t> (ref. </a:t>
            </a:r>
            <a:r>
              <a:rPr lang="en-US" sz="2000" b="0" dirty="0" err="1">
                <a:solidFill>
                  <a:srgbClr val="333366"/>
                </a:solidFill>
              </a:rPr>
              <a:t>beregning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av</a:t>
            </a:r>
            <a:r>
              <a:rPr lang="en-US" sz="2000" b="0" dirty="0">
                <a:solidFill>
                  <a:srgbClr val="333366"/>
                </a:solidFill>
              </a:rPr>
              <a:t> </a:t>
            </a:r>
            <a:r>
              <a:rPr lang="en-US" sz="2000" b="0" dirty="0" err="1">
                <a:solidFill>
                  <a:srgbClr val="333366"/>
                </a:solidFill>
              </a:rPr>
              <a:t>porteføljevarians</a:t>
            </a:r>
            <a:r>
              <a:rPr lang="en-US" sz="2000" b="0" dirty="0">
                <a:solidFill>
                  <a:srgbClr val="333366"/>
                </a:solidFill>
              </a:rPr>
              <a:t>)</a:t>
            </a:r>
          </a:p>
        </p:txBody>
      </p:sp>
      <p:pic>
        <p:nvPicPr>
          <p:cNvPr id="110606" name="Picture 14" descr="C:\Programfiler\Microsoft Office\Clipart\standard\stddir3\PE0156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066800"/>
            <a:ext cx="1216025" cy="15065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066800" y="1538288"/>
            <a:ext cx="792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</a:rPr>
              <a:t>Ulike</a:t>
            </a:r>
            <a:r>
              <a:rPr lang="en-US" sz="2000" dirty="0" smtClean="0">
                <a:solidFill>
                  <a:srgbClr val="333366"/>
                </a:solidFill>
              </a:rPr>
              <a:t> </a:t>
            </a:r>
            <a:r>
              <a:rPr lang="en-US" sz="2000" dirty="0" err="1">
                <a:solidFill>
                  <a:srgbClr val="333366"/>
                </a:solidFill>
              </a:rPr>
              <a:t>risikomål</a:t>
            </a:r>
            <a:r>
              <a:rPr lang="en-US" sz="2000" dirty="0">
                <a:solidFill>
                  <a:srgbClr val="333366"/>
                </a:solidFill>
              </a:rPr>
              <a:t> (forts.):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1371600" y="225425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>
                <a:solidFill>
                  <a:srgbClr val="333366"/>
                </a:solidFill>
              </a:rPr>
              <a:t>3.	Faktorvolatilitet – Risikomål basert på risikofaktorenes varians og parvise kovarians:</a:t>
            </a:r>
          </a:p>
        </p:txBody>
      </p:sp>
      <p:graphicFrame>
        <p:nvGraphicFramePr>
          <p:cNvPr id="165894" name="Object 6"/>
          <p:cNvGraphicFramePr>
            <a:graphicFrameLocks/>
          </p:cNvGraphicFramePr>
          <p:nvPr/>
        </p:nvGraphicFramePr>
        <p:xfrm>
          <a:off x="1900238" y="3260725"/>
          <a:ext cx="6465887" cy="1106488"/>
        </p:xfrm>
        <a:graphic>
          <a:graphicData uri="http://schemas.openxmlformats.org/presentationml/2006/ole">
            <p:oleObj spid="_x0000_s165900" name="Equation" r:id="rId4" imgW="95444280" imgH="17448840" progId="">
              <p:embed/>
            </p:oleObj>
          </a:graphicData>
        </a:graphic>
      </p:graphicFrame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1900238" y="4860925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333366"/>
                </a:solidFill>
              </a:rPr>
              <a:t>Hvor:	F</a:t>
            </a:r>
            <a:r>
              <a:rPr lang="en-US" sz="2000" b="0" baseline="-25000">
                <a:solidFill>
                  <a:srgbClr val="333366"/>
                </a:solidFill>
              </a:rPr>
              <a:t>k</a:t>
            </a:r>
            <a:r>
              <a:rPr lang="en-US" sz="2000" b="0">
                <a:solidFill>
                  <a:srgbClr val="333366"/>
                </a:solidFill>
              </a:rPr>
              <a:t>= faktor k (k = 1,….., K)</a:t>
            </a:r>
          </a:p>
          <a:p>
            <a:r>
              <a:rPr lang="en-US" sz="2000" b="0">
                <a:solidFill>
                  <a:srgbClr val="333366"/>
                </a:solidFill>
              </a:rPr>
              <a:t>	</a:t>
            </a:r>
            <a:r>
              <a:rPr lang="en-US" sz="2000" b="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 b="0" baseline="-25000">
                <a:solidFill>
                  <a:srgbClr val="333366"/>
                </a:solidFill>
              </a:rPr>
              <a:t>k</a:t>
            </a:r>
            <a:r>
              <a:rPr lang="en-US" sz="2000" b="0">
                <a:solidFill>
                  <a:srgbClr val="333366"/>
                </a:solidFill>
              </a:rPr>
              <a:t> = følsomheten til faktor k</a:t>
            </a:r>
            <a:endParaRPr lang="nb-NO" sz="2000" b="0">
              <a:solidFill>
                <a:srgbClr val="333366"/>
              </a:solidFill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685800" y="852488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838200" indent="-838200"/>
            <a:r>
              <a:rPr lang="en-US">
                <a:solidFill>
                  <a:srgbClr val="333366"/>
                </a:solidFill>
              </a:rPr>
              <a:t>3.  Måling av risikoeksponering (forts.)</a:t>
            </a:r>
          </a:p>
        </p:txBody>
      </p:sp>
      <p:pic>
        <p:nvPicPr>
          <p:cNvPr id="165901" name="Picture 13" descr="C:\Programfiler\Microsoft Office\Clipart\standard\stddir3\PE01564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066800"/>
            <a:ext cx="1216025" cy="15065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Settings\d701419\Programdata\Microsoft\Maler\B&amp;M.pot</Template>
  <TotalTime>5119</TotalTime>
  <Words>1877</Words>
  <Application>Microsoft Office PowerPoint</Application>
  <PresentationFormat>Skjermfremvisning (4:3)</PresentationFormat>
  <Paragraphs>411</Paragraphs>
  <Slides>41</Slides>
  <Notes>41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4</vt:i4>
      </vt:variant>
      <vt:variant>
        <vt:lpstr>Lysbildetitler</vt:lpstr>
      </vt:variant>
      <vt:variant>
        <vt:i4>41</vt:i4>
      </vt:variant>
    </vt:vector>
  </HeadingPairs>
  <TitlesOfParts>
    <vt:vector size="47" baseType="lpstr">
      <vt:lpstr>Custom Design</vt:lpstr>
      <vt:lpstr>Office Theme</vt:lpstr>
      <vt:lpstr>Equation</vt:lpstr>
      <vt:lpstr>Formel</vt:lpstr>
      <vt:lpstr>Diagram</vt:lpstr>
      <vt:lpstr>Slide</vt:lpstr>
      <vt:lpstr>Lysbilde 1</vt:lpstr>
      <vt:lpstr>Lysbilde 2</vt:lpstr>
      <vt:lpstr>Lysbilde 3</vt:lpstr>
      <vt:lpstr>1.  Hvorfor risikostyring?</vt:lpstr>
      <vt:lpstr>Lysbilde 5</vt:lpstr>
      <vt:lpstr>1.  Hvorfor risikostyring?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  <vt:lpstr>Lysbilde 24</vt:lpstr>
      <vt:lpstr>Lysbilde 25</vt:lpstr>
      <vt:lpstr>Lysbilde 26</vt:lpstr>
      <vt:lpstr>Lysbilde 27</vt:lpstr>
      <vt:lpstr>Lysbilde 28</vt:lpstr>
      <vt:lpstr>Lysbilde 29</vt:lpstr>
      <vt:lpstr>Lysbilde 30</vt:lpstr>
      <vt:lpstr>Lysbilde 31</vt:lpstr>
      <vt:lpstr>Lysbilde 32</vt:lpstr>
      <vt:lpstr>Lysbilde 33</vt:lpstr>
      <vt:lpstr>Lysbilde 34</vt:lpstr>
      <vt:lpstr>Lysbilde 35</vt:lpstr>
      <vt:lpstr>Lysbilde 36</vt:lpstr>
      <vt:lpstr>Lysbilde 37</vt:lpstr>
      <vt:lpstr>Lysbilde 38</vt:lpstr>
      <vt:lpstr>Lysbilde 39</vt:lpstr>
      <vt:lpstr>Lysbilde 40</vt:lpstr>
      <vt:lpstr>Lysbilde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Rolf Eigil Bygdnes</dc:creator>
  <cp:lastModifiedBy>Administrator</cp:lastModifiedBy>
  <cp:revision>355</cp:revision>
  <cp:lastPrinted>2002-08-26T14:09:56Z</cp:lastPrinted>
  <dcterms:created xsi:type="dcterms:W3CDTF">2002-08-23T21:41:54Z</dcterms:created>
  <dcterms:modified xsi:type="dcterms:W3CDTF">2012-08-01T09:19:19Z</dcterms:modified>
</cp:coreProperties>
</file>