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8" r:id="rId2"/>
    <p:sldId id="275" r:id="rId3"/>
    <p:sldId id="269" r:id="rId4"/>
    <p:sldId id="257" r:id="rId5"/>
    <p:sldId id="258" r:id="rId6"/>
    <p:sldId id="259" r:id="rId7"/>
    <p:sldId id="260" r:id="rId8"/>
    <p:sldId id="261" r:id="rId9"/>
    <p:sldId id="274" r:id="rId10"/>
    <p:sldId id="262" r:id="rId11"/>
    <p:sldId id="263" r:id="rId12"/>
    <p:sldId id="264" r:id="rId13"/>
    <p:sldId id="270" r:id="rId14"/>
    <p:sldId id="271" r:id="rId15"/>
    <p:sldId id="265" r:id="rId16"/>
    <p:sldId id="266" r:id="rId17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AG86009" initials="Ø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1C9F6"/>
    <a:srgbClr val="00864A"/>
    <a:srgbClr val="CC0066"/>
    <a:srgbClr val="E00070"/>
    <a:srgbClr val="FF0000"/>
    <a:srgbClr val="333366"/>
    <a:srgbClr val="333367"/>
    <a:srgbClr val="000000"/>
    <a:srgbClr val="FEFFE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7297" autoAdjust="0"/>
  </p:normalViewPr>
  <p:slideViewPr>
    <p:cSldViewPr>
      <p:cViewPr>
        <p:scale>
          <a:sx n="83" d="100"/>
          <a:sy n="83" d="100"/>
        </p:scale>
        <p:origin x="-2802" y="-7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-1236" y="-92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0BDE14D-E252-462E-8496-8CC1A6089C2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="" xmlns:p14="http://schemas.microsoft.com/office/powerpoint/2010/main" val="21528901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796EF4-4641-41E3-968E-D42B57CDF2E4}" type="slidenum">
              <a:rPr lang="nb-NO" sz="1200" smtClean="0"/>
              <a:pPr eaLnBrk="1" hangingPunct="1"/>
              <a:t>1</a:t>
            </a:fld>
            <a:endParaRPr lang="nb-NO" sz="1200" smtClean="0"/>
          </a:p>
        </p:txBody>
      </p:sp>
      <p:sp>
        <p:nvSpPr>
          <p:cNvPr id="184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86CEEAB-5A1F-40E0-8955-E63529D3095D}" type="slidenum">
              <a:rPr lang="nb-NO" sz="1200" smtClean="0"/>
              <a:pPr eaLnBrk="1" hangingPunct="1"/>
              <a:t>11</a:t>
            </a:fld>
            <a:endParaRPr lang="nb-NO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7F213C2-C257-4845-AF68-5E4F1ACF05FA}" type="slidenum">
              <a:rPr lang="nb-NO" sz="1200" smtClean="0"/>
              <a:pPr eaLnBrk="1" hangingPunct="1"/>
              <a:t>12</a:t>
            </a:fld>
            <a:endParaRPr lang="nb-NO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A975BCA-3FEC-4844-A69D-CDFC74C6DD5B}" type="slidenum">
              <a:rPr lang="nb-NO" sz="1200" smtClean="0"/>
              <a:pPr eaLnBrk="1" hangingPunct="1"/>
              <a:t>13</a:t>
            </a:fld>
            <a:endParaRPr lang="nb-NO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F33C980-65C0-4864-9BE3-514757B61D13}" type="slidenum">
              <a:rPr lang="nb-NO" sz="1200" smtClean="0"/>
              <a:pPr eaLnBrk="1" hangingPunct="1"/>
              <a:t>14</a:t>
            </a:fld>
            <a:endParaRPr lang="nb-NO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E1DC526-4E29-4E26-B0A7-2D13B853F132}" type="slidenum">
              <a:rPr lang="nb-NO" sz="1200" smtClean="0"/>
              <a:pPr eaLnBrk="1" hangingPunct="1"/>
              <a:t>15</a:t>
            </a:fld>
            <a:endParaRPr lang="nb-NO" sz="12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nb-NO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4208CB8-2EBB-40F4-B472-70BADF39B96E}" type="slidenum">
              <a:rPr lang="nb-NO" sz="1200" smtClean="0"/>
              <a:pPr eaLnBrk="1" hangingPunct="1"/>
              <a:t>16</a:t>
            </a:fld>
            <a:endParaRPr lang="nb-NO" sz="120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nb-NO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F23CD9A-74B5-4FE9-B2EF-8CF0F247DADC}" type="slidenum">
              <a:rPr lang="nb-NO" sz="1200" smtClean="0"/>
              <a:pPr eaLnBrk="1" hangingPunct="1"/>
              <a:t>3</a:t>
            </a:fld>
            <a:endParaRPr lang="nb-NO" sz="120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59DB180-1E98-4D2D-833B-1D7A5E0264EE}" type="slidenum">
              <a:rPr lang="nb-NO" sz="1200" smtClean="0"/>
              <a:pPr eaLnBrk="1" hangingPunct="1"/>
              <a:t>4</a:t>
            </a:fld>
            <a:endParaRPr lang="nb-NO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25538" y="684213"/>
            <a:ext cx="4572000" cy="3429000"/>
          </a:xfrm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7AE8434-DD09-45FB-A1C3-4EE1A58F2611}" type="slidenum">
              <a:rPr lang="nb-NO" sz="1200" smtClean="0"/>
              <a:pPr eaLnBrk="1" hangingPunct="1"/>
              <a:t>5</a:t>
            </a:fld>
            <a:endParaRPr lang="nb-NO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2D559A4-43EE-4A63-9E2B-E6EE2C893827}" type="slidenum">
              <a:rPr lang="nb-NO" sz="1200" smtClean="0"/>
              <a:pPr eaLnBrk="1" hangingPunct="1"/>
              <a:t>6</a:t>
            </a:fld>
            <a:endParaRPr lang="nb-NO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FF25F29-CA38-41CC-85B2-68F79AB10E56}" type="slidenum">
              <a:rPr lang="nb-NO" sz="1200" smtClean="0"/>
              <a:pPr eaLnBrk="1" hangingPunct="1"/>
              <a:t>7</a:t>
            </a:fld>
            <a:endParaRPr lang="nb-NO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CFDA8B6-2D9D-4E75-A287-46A2774F38E6}" type="slidenum">
              <a:rPr lang="nb-NO" sz="1200" smtClean="0"/>
              <a:pPr eaLnBrk="1" hangingPunct="1"/>
              <a:t>8</a:t>
            </a:fld>
            <a:endParaRPr lang="nb-NO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EAA1B0-1000-4552-8B82-38A6C8593A17}" type="slidenum">
              <a:rPr lang="nb-NO" sz="1200" smtClean="0"/>
              <a:pPr eaLnBrk="1" hangingPunct="1"/>
              <a:t>9</a:t>
            </a:fld>
            <a:endParaRPr lang="nb-NO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3C23794-55B0-448D-AC42-66329A8BA4B7}" type="slidenum">
              <a:rPr lang="nb-NO" sz="1200" smtClean="0"/>
              <a:pPr eaLnBrk="1" hangingPunct="1"/>
              <a:t>10</a:t>
            </a:fld>
            <a:endParaRPr lang="nb-NO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baner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baner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1.emf"/><Relationship Id="rId4" Type="http://schemas.openxmlformats.org/officeDocument/2006/relationships/oleObject" Target="../embeddings/Microsoft_Office_Excel_97-2003-regneark13.xls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Microsoft_Office_Excel_97-2003-regneark1.xls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Microsoft_Office_Excel_97-2003-regneark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Microsoft_Office_Excel_97-2003-regneark4.xls"/><Relationship Id="rId5" Type="http://schemas.openxmlformats.org/officeDocument/2006/relationships/oleObject" Target="../embeddings/Microsoft_Office_Excel_97-2003-regneark3.xls"/><Relationship Id="rId4" Type="http://schemas.openxmlformats.org/officeDocument/2006/relationships/oleObject" Target="../embeddings/Microsoft_Office_Excel_97-2003-regneark2.xls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Microsoft_Office_Excel_97-2003-regneark8.xls"/><Relationship Id="rId5" Type="http://schemas.openxmlformats.org/officeDocument/2006/relationships/oleObject" Target="../embeddings/Microsoft_Office_Excel_97-2003-regneark7.xls"/><Relationship Id="rId4" Type="http://schemas.openxmlformats.org/officeDocument/2006/relationships/oleObject" Target="../embeddings/Microsoft_Office_Excel_97-2003-regneark6.xls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Microsoft_Office_Excel_97-2003-regneark11.xls"/><Relationship Id="rId5" Type="http://schemas.openxmlformats.org/officeDocument/2006/relationships/oleObject" Target="../embeddings/Microsoft_Office_Excel_97-2003-regneark10.xls"/><Relationship Id="rId4" Type="http://schemas.openxmlformats.org/officeDocument/2006/relationships/oleObject" Target="../embeddings/Microsoft_Office_Excel_97-2003-regneark9.xls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Microsoft_Office_Excel_97-2003-regneark12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  <p:pic>
        <p:nvPicPr>
          <p:cNvPr id="10" name="Picture 9" descr="fagbok HVITpc [Converted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1916832"/>
            <a:ext cx="4953000" cy="230799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/>
          <p:cNvSpPr txBox="1">
            <a:spLocks noChangeArrowheads="1"/>
          </p:cNvSpPr>
          <p:nvPr/>
        </p:nvSpPr>
        <p:spPr bwMode="auto">
          <a:xfrm>
            <a:off x="2362200" y="1323380"/>
            <a:ext cx="6629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</a:rPr>
              <a:t>Økt gjeldsgrad øker finansieringsrisikoen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435100" y="5971580"/>
            <a:ext cx="6629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</a:rPr>
              <a:t>Hittil: Risikofri gjeld; ingen konkursrisiko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942975" y="1993305"/>
            <a:ext cx="78486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3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nb-NO" sz="2000" dirty="0">
                <a:solidFill>
                  <a:srgbClr val="333366"/>
                </a:solidFill>
              </a:rPr>
              <a:t>Økt risiko i OPA;</a:t>
            </a:r>
          </a:p>
          <a:p>
            <a:pPr lvl="3">
              <a:spcBef>
                <a:spcPct val="3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nb-NO" sz="2000" dirty="0">
                <a:solidFill>
                  <a:srgbClr val="333366"/>
                </a:solidFill>
              </a:rPr>
              <a:t>OPA blir høyere i gode tider og lavere i dårlige</a:t>
            </a:r>
          </a:p>
          <a:p>
            <a:pPr lvl="3">
              <a:spcBef>
                <a:spcPct val="3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nb-NO" sz="2000" dirty="0">
                <a:solidFill>
                  <a:srgbClr val="333366"/>
                </a:solidFill>
              </a:rPr>
              <a:t> Utfallsspekter øker</a:t>
            </a:r>
          </a:p>
          <a:p>
            <a:pPr lvl="3">
              <a:spcBef>
                <a:spcPct val="3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nb-NO" sz="2000" dirty="0">
                <a:solidFill>
                  <a:srgbClr val="333366"/>
                </a:solidFill>
              </a:rPr>
              <a:t> Standardavvik øker</a:t>
            </a:r>
          </a:p>
          <a:p>
            <a:pPr lvl="3">
              <a:spcBef>
                <a:spcPct val="3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nb-NO" sz="2000" dirty="0">
                <a:solidFill>
                  <a:srgbClr val="333366"/>
                </a:solidFill>
              </a:rPr>
              <a:t> Variasjonskoeffisient øker</a:t>
            </a:r>
          </a:p>
          <a:p>
            <a:pPr lvl="1">
              <a:spcBef>
                <a:spcPct val="3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nb-NO" sz="2000" dirty="0">
                <a:solidFill>
                  <a:srgbClr val="333366"/>
                </a:solidFill>
              </a:rPr>
              <a:t>Variasjonskoeffisient ved 0 gjeld (0,61) reflekterer total</a:t>
            </a:r>
          </a:p>
          <a:p>
            <a:pPr lvl="1">
              <a:spcBef>
                <a:spcPct val="30000"/>
              </a:spcBef>
            </a:pPr>
            <a:r>
              <a:rPr lang="nb-NO" sz="2000" dirty="0">
                <a:solidFill>
                  <a:srgbClr val="333366"/>
                </a:solidFill>
              </a:rPr>
              <a:t>     </a:t>
            </a:r>
            <a:r>
              <a:rPr lang="nb-NO" sz="2000" dirty="0" smtClean="0">
                <a:solidFill>
                  <a:srgbClr val="333366"/>
                </a:solidFill>
              </a:rPr>
              <a:t>   investeringsrisiko</a:t>
            </a:r>
          </a:p>
          <a:p>
            <a:pPr lvl="1">
              <a:spcBef>
                <a:spcPct val="3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solidFill>
                  <a:srgbClr val="333366"/>
                </a:solidFill>
              </a:rPr>
              <a:t>Økningen </a:t>
            </a:r>
            <a:r>
              <a:rPr lang="nb-NO" sz="2000" dirty="0">
                <a:solidFill>
                  <a:srgbClr val="333366"/>
                </a:solidFill>
              </a:rPr>
              <a:t>til 1,0 reflekterer total finansieringsrisiko</a:t>
            </a:r>
          </a:p>
          <a:p>
            <a:pPr lvl="1">
              <a:spcBef>
                <a:spcPct val="3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nb-NO" sz="2000" dirty="0">
                <a:solidFill>
                  <a:srgbClr val="333366"/>
                </a:solidFill>
              </a:rPr>
              <a:t>E(OPA) øker også</a:t>
            </a:r>
          </a:p>
        </p:txBody>
      </p:sp>
      <p:sp>
        <p:nvSpPr>
          <p:cNvPr id="10245" name="AutoShape 8"/>
          <p:cNvSpPr>
            <a:spLocks noChangeArrowheads="1"/>
          </p:cNvSpPr>
          <p:nvPr/>
        </p:nvSpPr>
        <p:spPr bwMode="auto">
          <a:xfrm>
            <a:off x="1476375" y="1353543"/>
            <a:ext cx="533400" cy="304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246" name="Group 90"/>
          <p:cNvGrpSpPr>
            <a:grpSpLocks/>
          </p:cNvGrpSpPr>
          <p:nvPr/>
        </p:nvGrpSpPr>
        <p:grpSpPr bwMode="auto">
          <a:xfrm>
            <a:off x="6934200" y="637580"/>
            <a:ext cx="1828800" cy="1219200"/>
            <a:chOff x="5952" y="1632"/>
            <a:chExt cx="1152" cy="768"/>
          </a:xfrm>
        </p:grpSpPr>
        <p:sp>
          <p:nvSpPr>
            <p:cNvPr id="10248" name="Rectangle 91"/>
            <p:cNvSpPr>
              <a:spLocks noChangeArrowheads="1"/>
            </p:cNvSpPr>
            <p:nvPr/>
          </p:nvSpPr>
          <p:spPr bwMode="auto">
            <a:xfrm>
              <a:off x="5952" y="1752"/>
              <a:ext cx="9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>
                  <a:solidFill>
                    <a:srgbClr val="333366"/>
                  </a:solidFill>
                  <a:latin typeface="Bernard MT Condensed" pitchFamily="18" charset="0"/>
                </a:rPr>
                <a:t>Høy risiko</a:t>
              </a:r>
              <a:endParaRPr lang="nb-NO" sz="1800">
                <a:solidFill>
                  <a:srgbClr val="333366"/>
                </a:solidFill>
                <a:latin typeface="Bernard MT Condensed" pitchFamily="18" charset="0"/>
              </a:endParaRPr>
            </a:p>
          </p:txBody>
        </p:sp>
        <p:pic>
          <p:nvPicPr>
            <p:cNvPr id="10249" name="Picture 92" descr="C:\Programfiler\Microsoft Office\Clipart\standard\stddir2\BS00503_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" y="1632"/>
              <a:ext cx="67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250" name="Group 93"/>
            <p:cNvGrpSpPr>
              <a:grpSpLocks/>
            </p:cNvGrpSpPr>
            <p:nvPr/>
          </p:nvGrpSpPr>
          <p:grpSpPr bwMode="auto">
            <a:xfrm>
              <a:off x="6911" y="1798"/>
              <a:ext cx="155" cy="350"/>
              <a:chOff x="1152" y="2880"/>
              <a:chExt cx="343" cy="679"/>
            </a:xfrm>
          </p:grpSpPr>
          <p:sp>
            <p:nvSpPr>
              <p:cNvPr id="10251" name="Freeform 94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>
                  <a:gd name="T0" fmla="*/ 5 w 528"/>
                  <a:gd name="T1" fmla="*/ 5 h 189"/>
                  <a:gd name="T2" fmla="*/ 4 w 528"/>
                  <a:gd name="T3" fmla="*/ 5 h 189"/>
                  <a:gd name="T4" fmla="*/ 3 w 528"/>
                  <a:gd name="T5" fmla="*/ 5 h 189"/>
                  <a:gd name="T6" fmla="*/ 1 w 528"/>
                  <a:gd name="T7" fmla="*/ 5 h 189"/>
                  <a:gd name="T8" fmla="*/ 1 w 528"/>
                  <a:gd name="T9" fmla="*/ 4 h 189"/>
                  <a:gd name="T10" fmla="*/ 0 w 528"/>
                  <a:gd name="T11" fmla="*/ 2 h 189"/>
                  <a:gd name="T12" fmla="*/ 1 w 528"/>
                  <a:gd name="T13" fmla="*/ 0 h 189"/>
                  <a:gd name="T14" fmla="*/ 2 w 528"/>
                  <a:gd name="T15" fmla="*/ 0 h 189"/>
                  <a:gd name="T16" fmla="*/ 3 w 528"/>
                  <a:gd name="T17" fmla="*/ 0 h 189"/>
                  <a:gd name="T18" fmla="*/ 5 w 528"/>
                  <a:gd name="T19" fmla="*/ 0 h 189"/>
                  <a:gd name="T20" fmla="*/ 6 w 528"/>
                  <a:gd name="T21" fmla="*/ 0 h 189"/>
                  <a:gd name="T22" fmla="*/ 7 w 528"/>
                  <a:gd name="T23" fmla="*/ 0 h 189"/>
                  <a:gd name="T24" fmla="*/ 9 w 528"/>
                  <a:gd name="T25" fmla="*/ 0 h 189"/>
                  <a:gd name="T26" fmla="*/ 10 w 528"/>
                  <a:gd name="T27" fmla="*/ 0 h 189"/>
                  <a:gd name="T28" fmla="*/ 12 w 528"/>
                  <a:gd name="T29" fmla="*/ 0 h 189"/>
                  <a:gd name="T30" fmla="*/ 13 w 528"/>
                  <a:gd name="T31" fmla="*/ 0 h 189"/>
                  <a:gd name="T32" fmla="*/ 14 w 528"/>
                  <a:gd name="T33" fmla="*/ 0 h 189"/>
                  <a:gd name="T34" fmla="*/ 16 w 528"/>
                  <a:gd name="T35" fmla="*/ 0 h 189"/>
                  <a:gd name="T36" fmla="*/ 17 w 528"/>
                  <a:gd name="T37" fmla="*/ 1 h 189"/>
                  <a:gd name="T38" fmla="*/ 17 w 528"/>
                  <a:gd name="T39" fmla="*/ 3 h 189"/>
                  <a:gd name="T40" fmla="*/ 17 w 528"/>
                  <a:gd name="T41" fmla="*/ 4 h 189"/>
                  <a:gd name="T42" fmla="*/ 16 w 528"/>
                  <a:gd name="T43" fmla="*/ 5 h 189"/>
                  <a:gd name="T44" fmla="*/ 15 w 528"/>
                  <a:gd name="T45" fmla="*/ 5 h 189"/>
                  <a:gd name="T46" fmla="*/ 15 w 528"/>
                  <a:gd name="T47" fmla="*/ 5 h 189"/>
                  <a:gd name="T48" fmla="*/ 14 w 528"/>
                  <a:gd name="T49" fmla="*/ 5 h 189"/>
                  <a:gd name="T50" fmla="*/ 13 w 528"/>
                  <a:gd name="T51" fmla="*/ 5 h 189"/>
                  <a:gd name="T52" fmla="*/ 12 w 528"/>
                  <a:gd name="T53" fmla="*/ 5 h 189"/>
                  <a:gd name="T54" fmla="*/ 11 w 528"/>
                  <a:gd name="T55" fmla="*/ 5 h 189"/>
                  <a:gd name="T56" fmla="*/ 9 w 528"/>
                  <a:gd name="T57" fmla="*/ 5 h 189"/>
                  <a:gd name="T58" fmla="*/ 8 w 528"/>
                  <a:gd name="T59" fmla="*/ 5 h 189"/>
                  <a:gd name="T60" fmla="*/ 7 w 528"/>
                  <a:gd name="T61" fmla="*/ 5 h 189"/>
                  <a:gd name="T62" fmla="*/ 6 w 528"/>
                  <a:gd name="T63" fmla="*/ 5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28"/>
                  <a:gd name="T97" fmla="*/ 0 h 189"/>
                  <a:gd name="T98" fmla="*/ 528 w 528"/>
                  <a:gd name="T99" fmla="*/ 189 h 18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2" name="Freeform 95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>
                  <a:gd name="T0" fmla="*/ 7 w 495"/>
                  <a:gd name="T1" fmla="*/ 4 h 120"/>
                  <a:gd name="T2" fmla="*/ 5 w 495"/>
                  <a:gd name="T3" fmla="*/ 4 h 120"/>
                  <a:gd name="T4" fmla="*/ 4 w 495"/>
                  <a:gd name="T5" fmla="*/ 4 h 120"/>
                  <a:gd name="T6" fmla="*/ 2 w 495"/>
                  <a:gd name="T7" fmla="*/ 4 h 120"/>
                  <a:gd name="T8" fmla="*/ 1 w 495"/>
                  <a:gd name="T9" fmla="*/ 4 h 120"/>
                  <a:gd name="T10" fmla="*/ 1 w 495"/>
                  <a:gd name="T11" fmla="*/ 3 h 120"/>
                  <a:gd name="T12" fmla="*/ 1 w 495"/>
                  <a:gd name="T13" fmla="*/ 3 h 120"/>
                  <a:gd name="T14" fmla="*/ 2 w 495"/>
                  <a:gd name="T15" fmla="*/ 3 h 120"/>
                  <a:gd name="T16" fmla="*/ 2 w 495"/>
                  <a:gd name="T17" fmla="*/ 3 h 120"/>
                  <a:gd name="T18" fmla="*/ 1 w 495"/>
                  <a:gd name="T19" fmla="*/ 3 h 120"/>
                  <a:gd name="T20" fmla="*/ 1 w 495"/>
                  <a:gd name="T21" fmla="*/ 2 h 120"/>
                  <a:gd name="T22" fmla="*/ 2 w 495"/>
                  <a:gd name="T23" fmla="*/ 2 h 120"/>
                  <a:gd name="T24" fmla="*/ 3 w 495"/>
                  <a:gd name="T25" fmla="*/ 3 h 120"/>
                  <a:gd name="T26" fmla="*/ 2 w 495"/>
                  <a:gd name="T27" fmla="*/ 2 h 120"/>
                  <a:gd name="T28" fmla="*/ 1 w 495"/>
                  <a:gd name="T29" fmla="*/ 2 h 120"/>
                  <a:gd name="T30" fmla="*/ 1 w 495"/>
                  <a:gd name="T31" fmla="*/ 2 h 120"/>
                  <a:gd name="T32" fmla="*/ 1 w 495"/>
                  <a:gd name="T33" fmla="*/ 2 h 120"/>
                  <a:gd name="T34" fmla="*/ 2 w 495"/>
                  <a:gd name="T35" fmla="*/ 2 h 120"/>
                  <a:gd name="T36" fmla="*/ 2 w 495"/>
                  <a:gd name="T37" fmla="*/ 2 h 120"/>
                  <a:gd name="T38" fmla="*/ 1 w 495"/>
                  <a:gd name="T39" fmla="*/ 1 h 120"/>
                  <a:gd name="T40" fmla="*/ 1 w 495"/>
                  <a:gd name="T41" fmla="*/ 1 h 120"/>
                  <a:gd name="T42" fmla="*/ 1 w 495"/>
                  <a:gd name="T43" fmla="*/ 1 h 120"/>
                  <a:gd name="T44" fmla="*/ 3 w 495"/>
                  <a:gd name="T45" fmla="*/ 1 h 120"/>
                  <a:gd name="T46" fmla="*/ 1 w 495"/>
                  <a:gd name="T47" fmla="*/ 1 h 120"/>
                  <a:gd name="T48" fmla="*/ 1 w 495"/>
                  <a:gd name="T49" fmla="*/ 1 h 120"/>
                  <a:gd name="T50" fmla="*/ 0 w 495"/>
                  <a:gd name="T51" fmla="*/ 1 h 120"/>
                  <a:gd name="T52" fmla="*/ 2 w 495"/>
                  <a:gd name="T53" fmla="*/ 1 h 120"/>
                  <a:gd name="T54" fmla="*/ 3 w 495"/>
                  <a:gd name="T55" fmla="*/ 1 h 120"/>
                  <a:gd name="T56" fmla="*/ 5 w 495"/>
                  <a:gd name="T57" fmla="*/ 1 h 120"/>
                  <a:gd name="T58" fmla="*/ 7 w 495"/>
                  <a:gd name="T59" fmla="*/ 1 h 120"/>
                  <a:gd name="T60" fmla="*/ 9 w 495"/>
                  <a:gd name="T61" fmla="*/ 1 h 120"/>
                  <a:gd name="T62" fmla="*/ 11 w 495"/>
                  <a:gd name="T63" fmla="*/ 1 h 120"/>
                  <a:gd name="T64" fmla="*/ 13 w 495"/>
                  <a:gd name="T65" fmla="*/ 1 h 120"/>
                  <a:gd name="T66" fmla="*/ 15 w 495"/>
                  <a:gd name="T67" fmla="*/ 1 h 120"/>
                  <a:gd name="T68" fmla="*/ 16 w 495"/>
                  <a:gd name="T69" fmla="*/ 1 h 120"/>
                  <a:gd name="T70" fmla="*/ 15 w 495"/>
                  <a:gd name="T71" fmla="*/ 1 h 120"/>
                  <a:gd name="T72" fmla="*/ 14 w 495"/>
                  <a:gd name="T73" fmla="*/ 1 h 120"/>
                  <a:gd name="T74" fmla="*/ 14 w 495"/>
                  <a:gd name="T75" fmla="*/ 1 h 120"/>
                  <a:gd name="T76" fmla="*/ 15 w 495"/>
                  <a:gd name="T77" fmla="*/ 1 h 120"/>
                  <a:gd name="T78" fmla="*/ 16 w 495"/>
                  <a:gd name="T79" fmla="*/ 1 h 120"/>
                  <a:gd name="T80" fmla="*/ 15 w 495"/>
                  <a:gd name="T81" fmla="*/ 2 h 120"/>
                  <a:gd name="T82" fmla="*/ 13 w 495"/>
                  <a:gd name="T83" fmla="*/ 2 h 120"/>
                  <a:gd name="T84" fmla="*/ 14 w 495"/>
                  <a:gd name="T85" fmla="*/ 2 h 120"/>
                  <a:gd name="T86" fmla="*/ 16 w 495"/>
                  <a:gd name="T87" fmla="*/ 2 h 120"/>
                  <a:gd name="T88" fmla="*/ 16 w 495"/>
                  <a:gd name="T89" fmla="*/ 2 h 120"/>
                  <a:gd name="T90" fmla="*/ 16 w 495"/>
                  <a:gd name="T91" fmla="*/ 2 h 120"/>
                  <a:gd name="T92" fmla="*/ 15 w 495"/>
                  <a:gd name="T93" fmla="*/ 2 h 120"/>
                  <a:gd name="T94" fmla="*/ 15 w 495"/>
                  <a:gd name="T95" fmla="*/ 3 h 120"/>
                  <a:gd name="T96" fmla="*/ 16 w 495"/>
                  <a:gd name="T97" fmla="*/ 2 h 120"/>
                  <a:gd name="T98" fmla="*/ 16 w 495"/>
                  <a:gd name="T99" fmla="*/ 3 h 120"/>
                  <a:gd name="T100" fmla="*/ 14 w 495"/>
                  <a:gd name="T101" fmla="*/ 3 h 120"/>
                  <a:gd name="T102" fmla="*/ 13 w 495"/>
                  <a:gd name="T103" fmla="*/ 3 h 120"/>
                  <a:gd name="T104" fmla="*/ 13 w 495"/>
                  <a:gd name="T105" fmla="*/ 3 h 120"/>
                  <a:gd name="T106" fmla="*/ 15 w 495"/>
                  <a:gd name="T107" fmla="*/ 3 h 120"/>
                  <a:gd name="T108" fmla="*/ 16 w 495"/>
                  <a:gd name="T109" fmla="*/ 3 h 120"/>
                  <a:gd name="T110" fmla="*/ 15 w 495"/>
                  <a:gd name="T111" fmla="*/ 4 h 120"/>
                  <a:gd name="T112" fmla="*/ 13 w 495"/>
                  <a:gd name="T113" fmla="*/ 4 h 120"/>
                  <a:gd name="T114" fmla="*/ 11 w 495"/>
                  <a:gd name="T115" fmla="*/ 4 h 120"/>
                  <a:gd name="T116" fmla="*/ 10 w 495"/>
                  <a:gd name="T117" fmla="*/ 4 h 120"/>
                  <a:gd name="T118" fmla="*/ 8 w 495"/>
                  <a:gd name="T119" fmla="*/ 4 h 12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95"/>
                  <a:gd name="T181" fmla="*/ 0 h 120"/>
                  <a:gd name="T182" fmla="*/ 495 w 495"/>
                  <a:gd name="T183" fmla="*/ 120 h 12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3" name="Freeform 96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>
                  <a:gd name="T0" fmla="*/ 1 w 38"/>
                  <a:gd name="T1" fmla="*/ 2 h 4"/>
                  <a:gd name="T2" fmla="*/ 1 w 38"/>
                  <a:gd name="T3" fmla="*/ 2 h 4"/>
                  <a:gd name="T4" fmla="*/ 1 w 38"/>
                  <a:gd name="T5" fmla="*/ 2 h 4"/>
                  <a:gd name="T6" fmla="*/ 1 w 38"/>
                  <a:gd name="T7" fmla="*/ 2 h 4"/>
                  <a:gd name="T8" fmla="*/ 0 w 38"/>
                  <a:gd name="T9" fmla="*/ 1 h 4"/>
                  <a:gd name="T10" fmla="*/ 1 w 38"/>
                  <a:gd name="T11" fmla="*/ 1 h 4"/>
                  <a:gd name="T12" fmla="*/ 1 w 38"/>
                  <a:gd name="T13" fmla="*/ 1 h 4"/>
                  <a:gd name="T14" fmla="*/ 1 w 38"/>
                  <a:gd name="T15" fmla="*/ 1 h 4"/>
                  <a:gd name="T16" fmla="*/ 1 w 38"/>
                  <a:gd name="T17" fmla="*/ 0 h 4"/>
                  <a:gd name="T18" fmla="*/ 1 w 38"/>
                  <a:gd name="T19" fmla="*/ 0 h 4"/>
                  <a:gd name="T20" fmla="*/ 1 w 38"/>
                  <a:gd name="T21" fmla="*/ 0 h 4"/>
                  <a:gd name="T22" fmla="*/ 2 w 38"/>
                  <a:gd name="T23" fmla="*/ 0 h 4"/>
                  <a:gd name="T24" fmla="*/ 2 w 38"/>
                  <a:gd name="T25" fmla="*/ 0 h 4"/>
                  <a:gd name="T26" fmla="*/ 2 w 38"/>
                  <a:gd name="T27" fmla="*/ 1 h 4"/>
                  <a:gd name="T28" fmla="*/ 2 w 38"/>
                  <a:gd name="T29" fmla="*/ 2 h 4"/>
                  <a:gd name="T30" fmla="*/ 2 w 38"/>
                  <a:gd name="T31" fmla="*/ 2 h 4"/>
                  <a:gd name="T32" fmla="*/ 2 w 38"/>
                  <a:gd name="T33" fmla="*/ 2 h 4"/>
                  <a:gd name="T34" fmla="*/ 1 w 38"/>
                  <a:gd name="T35" fmla="*/ 2 h 4"/>
                  <a:gd name="T36" fmla="*/ 1 w 38"/>
                  <a:gd name="T37" fmla="*/ 2 h 4"/>
                  <a:gd name="T38" fmla="*/ 1 w 38"/>
                  <a:gd name="T39" fmla="*/ 2 h 4"/>
                  <a:gd name="T40" fmla="*/ 1 w 38"/>
                  <a:gd name="T41" fmla="*/ 2 h 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8"/>
                  <a:gd name="T64" fmla="*/ 0 h 4"/>
                  <a:gd name="T65" fmla="*/ 38 w 38"/>
                  <a:gd name="T66" fmla="*/ 4 h 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4" name="Freeform 97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>
                  <a:gd name="T0" fmla="*/ 1 w 9"/>
                  <a:gd name="T1" fmla="*/ 1 h 7"/>
                  <a:gd name="T2" fmla="*/ 1 w 9"/>
                  <a:gd name="T3" fmla="*/ 1 h 7"/>
                  <a:gd name="T4" fmla="*/ 1 w 9"/>
                  <a:gd name="T5" fmla="*/ 1 h 7"/>
                  <a:gd name="T6" fmla="*/ 1 w 9"/>
                  <a:gd name="T7" fmla="*/ 1 h 7"/>
                  <a:gd name="T8" fmla="*/ 0 w 9"/>
                  <a:gd name="T9" fmla="*/ 1 h 7"/>
                  <a:gd name="T10" fmla="*/ 0 w 9"/>
                  <a:gd name="T11" fmla="*/ 1 h 7"/>
                  <a:gd name="T12" fmla="*/ 0 w 9"/>
                  <a:gd name="T13" fmla="*/ 1 h 7"/>
                  <a:gd name="T14" fmla="*/ 0 w 9"/>
                  <a:gd name="T15" fmla="*/ 1 h 7"/>
                  <a:gd name="T16" fmla="*/ 0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1 h 7"/>
                  <a:gd name="T24" fmla="*/ 1 w 9"/>
                  <a:gd name="T25" fmla="*/ 1 h 7"/>
                  <a:gd name="T26" fmla="*/ 1 w 9"/>
                  <a:gd name="T27" fmla="*/ 1 h 7"/>
                  <a:gd name="T28" fmla="*/ 1 w 9"/>
                  <a:gd name="T29" fmla="*/ 1 h 7"/>
                  <a:gd name="T30" fmla="*/ 1 w 9"/>
                  <a:gd name="T31" fmla="*/ 1 h 7"/>
                  <a:gd name="T32" fmla="*/ 1 w 9"/>
                  <a:gd name="T33" fmla="*/ 1 h 7"/>
                  <a:gd name="T34" fmla="*/ 1 w 9"/>
                  <a:gd name="T35" fmla="*/ 1 h 7"/>
                  <a:gd name="T36" fmla="*/ 1 w 9"/>
                  <a:gd name="T37" fmla="*/ 1 h 7"/>
                  <a:gd name="T38" fmla="*/ 1 w 9"/>
                  <a:gd name="T39" fmla="*/ 1 h 7"/>
                  <a:gd name="T40" fmla="*/ 1 w 9"/>
                  <a:gd name="T41" fmla="*/ 1 h 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"/>
                  <a:gd name="T64" fmla="*/ 0 h 7"/>
                  <a:gd name="T65" fmla="*/ 9 w 9"/>
                  <a:gd name="T66" fmla="*/ 7 h 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5" name="Freeform 98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>
                  <a:gd name="T0" fmla="*/ 2 w 40"/>
                  <a:gd name="T1" fmla="*/ 1 h 8"/>
                  <a:gd name="T2" fmla="*/ 1 w 40"/>
                  <a:gd name="T3" fmla="*/ 1 h 8"/>
                  <a:gd name="T4" fmla="*/ 1 w 40"/>
                  <a:gd name="T5" fmla="*/ 1 h 8"/>
                  <a:gd name="T6" fmla="*/ 1 w 40"/>
                  <a:gd name="T7" fmla="*/ 1 h 8"/>
                  <a:gd name="T8" fmla="*/ 0 w 40"/>
                  <a:gd name="T9" fmla="*/ 1 h 8"/>
                  <a:gd name="T10" fmla="*/ 0 w 40"/>
                  <a:gd name="T11" fmla="*/ 1 h 8"/>
                  <a:gd name="T12" fmla="*/ 0 w 40"/>
                  <a:gd name="T13" fmla="*/ 1 h 8"/>
                  <a:gd name="T14" fmla="*/ 0 w 40"/>
                  <a:gd name="T15" fmla="*/ 0 h 8"/>
                  <a:gd name="T16" fmla="*/ 1 w 40"/>
                  <a:gd name="T17" fmla="*/ 0 h 8"/>
                  <a:gd name="T18" fmla="*/ 1 w 40"/>
                  <a:gd name="T19" fmla="*/ 0 h 8"/>
                  <a:gd name="T20" fmla="*/ 1 w 40"/>
                  <a:gd name="T21" fmla="*/ 1 h 8"/>
                  <a:gd name="T22" fmla="*/ 1 w 40"/>
                  <a:gd name="T23" fmla="*/ 1 h 8"/>
                  <a:gd name="T24" fmla="*/ 1 w 40"/>
                  <a:gd name="T25" fmla="*/ 1 h 8"/>
                  <a:gd name="T26" fmla="*/ 1 w 40"/>
                  <a:gd name="T27" fmla="*/ 1 h 8"/>
                  <a:gd name="T28" fmla="*/ 1 w 40"/>
                  <a:gd name="T29" fmla="*/ 1 h 8"/>
                  <a:gd name="T30" fmla="*/ 2 w 40"/>
                  <a:gd name="T31" fmla="*/ 1 h 8"/>
                  <a:gd name="T32" fmla="*/ 2 w 40"/>
                  <a:gd name="T33" fmla="*/ 1 h 8"/>
                  <a:gd name="T34" fmla="*/ 2 w 40"/>
                  <a:gd name="T35" fmla="*/ 1 h 8"/>
                  <a:gd name="T36" fmla="*/ 2 w 40"/>
                  <a:gd name="T37" fmla="*/ 1 h 8"/>
                  <a:gd name="T38" fmla="*/ 2 w 40"/>
                  <a:gd name="T39" fmla="*/ 1 h 8"/>
                  <a:gd name="T40" fmla="*/ 2 w 40"/>
                  <a:gd name="T41" fmla="*/ 1 h 8"/>
                  <a:gd name="T42" fmla="*/ 2 w 40"/>
                  <a:gd name="T43" fmla="*/ 1 h 8"/>
                  <a:gd name="T44" fmla="*/ 2 w 40"/>
                  <a:gd name="T45" fmla="*/ 1 h 8"/>
                  <a:gd name="T46" fmla="*/ 2 w 40"/>
                  <a:gd name="T47" fmla="*/ 1 h 8"/>
                  <a:gd name="T48" fmla="*/ 2 w 40"/>
                  <a:gd name="T49" fmla="*/ 1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0"/>
                  <a:gd name="T76" fmla="*/ 0 h 8"/>
                  <a:gd name="T77" fmla="*/ 40 w 40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6" name="Freeform 99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>
                  <a:gd name="T0" fmla="*/ 6 w 480"/>
                  <a:gd name="T1" fmla="*/ 1 h 49"/>
                  <a:gd name="T2" fmla="*/ 5 w 480"/>
                  <a:gd name="T3" fmla="*/ 1 h 49"/>
                  <a:gd name="T4" fmla="*/ 3 w 480"/>
                  <a:gd name="T5" fmla="*/ 1 h 49"/>
                  <a:gd name="T6" fmla="*/ 2 w 480"/>
                  <a:gd name="T7" fmla="*/ 1 h 49"/>
                  <a:gd name="T8" fmla="*/ 1 w 480"/>
                  <a:gd name="T9" fmla="*/ 1 h 49"/>
                  <a:gd name="T10" fmla="*/ 1 w 480"/>
                  <a:gd name="T11" fmla="*/ 0 h 49"/>
                  <a:gd name="T12" fmla="*/ 1 w 480"/>
                  <a:gd name="T13" fmla="*/ 0 h 49"/>
                  <a:gd name="T14" fmla="*/ 1 w 480"/>
                  <a:gd name="T15" fmla="*/ 0 h 49"/>
                  <a:gd name="T16" fmla="*/ 0 w 480"/>
                  <a:gd name="T17" fmla="*/ 0 h 49"/>
                  <a:gd name="T18" fmla="*/ 0 w 480"/>
                  <a:gd name="T19" fmla="*/ 0 h 49"/>
                  <a:gd name="T20" fmla="*/ 1 w 480"/>
                  <a:gd name="T21" fmla="*/ 0 h 49"/>
                  <a:gd name="T22" fmla="*/ 1 w 480"/>
                  <a:gd name="T23" fmla="*/ 0 h 49"/>
                  <a:gd name="T24" fmla="*/ 2 w 480"/>
                  <a:gd name="T25" fmla="*/ 0 h 49"/>
                  <a:gd name="T26" fmla="*/ 3 w 480"/>
                  <a:gd name="T27" fmla="*/ 0 h 49"/>
                  <a:gd name="T28" fmla="*/ 5 w 480"/>
                  <a:gd name="T29" fmla="*/ 0 h 49"/>
                  <a:gd name="T30" fmla="*/ 7 w 480"/>
                  <a:gd name="T31" fmla="*/ 0 h 49"/>
                  <a:gd name="T32" fmla="*/ 8 w 480"/>
                  <a:gd name="T33" fmla="*/ 0 h 49"/>
                  <a:gd name="T34" fmla="*/ 10 w 480"/>
                  <a:gd name="T35" fmla="*/ 0 h 49"/>
                  <a:gd name="T36" fmla="*/ 12 w 480"/>
                  <a:gd name="T37" fmla="*/ 0 h 49"/>
                  <a:gd name="T38" fmla="*/ 13 w 480"/>
                  <a:gd name="T39" fmla="*/ 0 h 49"/>
                  <a:gd name="T40" fmla="*/ 14 w 480"/>
                  <a:gd name="T41" fmla="*/ 0 h 49"/>
                  <a:gd name="T42" fmla="*/ 15 w 480"/>
                  <a:gd name="T43" fmla="*/ 0 h 49"/>
                  <a:gd name="T44" fmla="*/ 15 w 480"/>
                  <a:gd name="T45" fmla="*/ 0 h 49"/>
                  <a:gd name="T46" fmla="*/ 15 w 480"/>
                  <a:gd name="T47" fmla="*/ 0 h 49"/>
                  <a:gd name="T48" fmla="*/ 16 w 480"/>
                  <a:gd name="T49" fmla="*/ 0 h 49"/>
                  <a:gd name="T50" fmla="*/ 16 w 480"/>
                  <a:gd name="T51" fmla="*/ 0 h 49"/>
                  <a:gd name="T52" fmla="*/ 15 w 480"/>
                  <a:gd name="T53" fmla="*/ 0 h 49"/>
                  <a:gd name="T54" fmla="*/ 14 w 480"/>
                  <a:gd name="T55" fmla="*/ 1 h 49"/>
                  <a:gd name="T56" fmla="*/ 13 w 480"/>
                  <a:gd name="T57" fmla="*/ 1 h 49"/>
                  <a:gd name="T58" fmla="*/ 12 w 480"/>
                  <a:gd name="T59" fmla="*/ 1 h 49"/>
                  <a:gd name="T60" fmla="*/ 11 w 480"/>
                  <a:gd name="T61" fmla="*/ 1 h 49"/>
                  <a:gd name="T62" fmla="*/ 10 w 480"/>
                  <a:gd name="T63" fmla="*/ 1 h 49"/>
                  <a:gd name="T64" fmla="*/ 9 w 480"/>
                  <a:gd name="T65" fmla="*/ 1 h 49"/>
                  <a:gd name="T66" fmla="*/ 8 w 480"/>
                  <a:gd name="T67" fmla="*/ 1 h 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0"/>
                  <a:gd name="T103" fmla="*/ 0 h 49"/>
                  <a:gd name="T104" fmla="*/ 480 w 480"/>
                  <a:gd name="T105" fmla="*/ 49 h 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7" name="Freeform 100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>
                  <a:gd name="T0" fmla="*/ 5 w 633"/>
                  <a:gd name="T1" fmla="*/ 23 h 787"/>
                  <a:gd name="T2" fmla="*/ 2 w 633"/>
                  <a:gd name="T3" fmla="*/ 21 h 787"/>
                  <a:gd name="T4" fmla="*/ 1 w 633"/>
                  <a:gd name="T5" fmla="*/ 21 h 787"/>
                  <a:gd name="T6" fmla="*/ 1 w 633"/>
                  <a:gd name="T7" fmla="*/ 19 h 787"/>
                  <a:gd name="T8" fmla="*/ 2 w 633"/>
                  <a:gd name="T9" fmla="*/ 18 h 787"/>
                  <a:gd name="T10" fmla="*/ 2 w 633"/>
                  <a:gd name="T11" fmla="*/ 18 h 787"/>
                  <a:gd name="T12" fmla="*/ 2 w 633"/>
                  <a:gd name="T13" fmla="*/ 16 h 787"/>
                  <a:gd name="T14" fmla="*/ 1 w 633"/>
                  <a:gd name="T15" fmla="*/ 15 h 787"/>
                  <a:gd name="T16" fmla="*/ 1 w 633"/>
                  <a:gd name="T17" fmla="*/ 12 h 787"/>
                  <a:gd name="T18" fmla="*/ 1 w 633"/>
                  <a:gd name="T19" fmla="*/ 11 h 787"/>
                  <a:gd name="T20" fmla="*/ 1 w 633"/>
                  <a:gd name="T21" fmla="*/ 11 h 787"/>
                  <a:gd name="T22" fmla="*/ 0 w 633"/>
                  <a:gd name="T23" fmla="*/ 9 h 787"/>
                  <a:gd name="T24" fmla="*/ 1 w 633"/>
                  <a:gd name="T25" fmla="*/ 9 h 787"/>
                  <a:gd name="T26" fmla="*/ 2 w 633"/>
                  <a:gd name="T27" fmla="*/ 8 h 787"/>
                  <a:gd name="T28" fmla="*/ 2 w 633"/>
                  <a:gd name="T29" fmla="*/ 8 h 787"/>
                  <a:gd name="T30" fmla="*/ 2 w 633"/>
                  <a:gd name="T31" fmla="*/ 7 h 787"/>
                  <a:gd name="T32" fmla="*/ 2 w 633"/>
                  <a:gd name="T33" fmla="*/ 4 h 787"/>
                  <a:gd name="T34" fmla="*/ 2 w 633"/>
                  <a:gd name="T35" fmla="*/ 3 h 787"/>
                  <a:gd name="T36" fmla="*/ 3 w 633"/>
                  <a:gd name="T37" fmla="*/ 3 h 787"/>
                  <a:gd name="T38" fmla="*/ 5 w 633"/>
                  <a:gd name="T39" fmla="*/ 2 h 787"/>
                  <a:gd name="T40" fmla="*/ 6 w 633"/>
                  <a:gd name="T41" fmla="*/ 2 h 787"/>
                  <a:gd name="T42" fmla="*/ 8 w 633"/>
                  <a:gd name="T43" fmla="*/ 2 h 787"/>
                  <a:gd name="T44" fmla="*/ 9 w 633"/>
                  <a:gd name="T45" fmla="*/ 1 h 787"/>
                  <a:gd name="T46" fmla="*/ 10 w 633"/>
                  <a:gd name="T47" fmla="*/ 0 h 787"/>
                  <a:gd name="T48" fmla="*/ 12 w 633"/>
                  <a:gd name="T49" fmla="*/ 0 h 787"/>
                  <a:gd name="T50" fmla="*/ 14 w 633"/>
                  <a:gd name="T51" fmla="*/ 0 h 787"/>
                  <a:gd name="T52" fmla="*/ 16 w 633"/>
                  <a:gd name="T53" fmla="*/ 1 h 787"/>
                  <a:gd name="T54" fmla="*/ 19 w 633"/>
                  <a:gd name="T55" fmla="*/ 2 h 787"/>
                  <a:gd name="T56" fmla="*/ 20 w 633"/>
                  <a:gd name="T57" fmla="*/ 3 h 787"/>
                  <a:gd name="T58" fmla="*/ 20 w 633"/>
                  <a:gd name="T59" fmla="*/ 5 h 787"/>
                  <a:gd name="T60" fmla="*/ 20 w 633"/>
                  <a:gd name="T61" fmla="*/ 6 h 787"/>
                  <a:gd name="T62" fmla="*/ 19 w 633"/>
                  <a:gd name="T63" fmla="*/ 6 h 787"/>
                  <a:gd name="T64" fmla="*/ 20 w 633"/>
                  <a:gd name="T65" fmla="*/ 7 h 787"/>
                  <a:gd name="T66" fmla="*/ 20 w 633"/>
                  <a:gd name="T67" fmla="*/ 8 h 787"/>
                  <a:gd name="T68" fmla="*/ 19 w 633"/>
                  <a:gd name="T69" fmla="*/ 8 h 787"/>
                  <a:gd name="T70" fmla="*/ 19 w 633"/>
                  <a:gd name="T71" fmla="*/ 10 h 787"/>
                  <a:gd name="T72" fmla="*/ 18 w 633"/>
                  <a:gd name="T73" fmla="*/ 11 h 787"/>
                  <a:gd name="T74" fmla="*/ 18 w 633"/>
                  <a:gd name="T75" fmla="*/ 11 h 787"/>
                  <a:gd name="T76" fmla="*/ 18 w 633"/>
                  <a:gd name="T77" fmla="*/ 11 h 787"/>
                  <a:gd name="T78" fmla="*/ 18 w 633"/>
                  <a:gd name="T79" fmla="*/ 12 h 787"/>
                  <a:gd name="T80" fmla="*/ 19 w 633"/>
                  <a:gd name="T81" fmla="*/ 13 h 787"/>
                  <a:gd name="T82" fmla="*/ 19 w 633"/>
                  <a:gd name="T83" fmla="*/ 13 h 787"/>
                  <a:gd name="T84" fmla="*/ 20 w 633"/>
                  <a:gd name="T85" fmla="*/ 14 h 787"/>
                  <a:gd name="T86" fmla="*/ 19 w 633"/>
                  <a:gd name="T87" fmla="*/ 15 h 787"/>
                  <a:gd name="T88" fmla="*/ 20 w 633"/>
                  <a:gd name="T89" fmla="*/ 16 h 787"/>
                  <a:gd name="T90" fmla="*/ 20 w 633"/>
                  <a:gd name="T91" fmla="*/ 18 h 787"/>
                  <a:gd name="T92" fmla="*/ 17 w 633"/>
                  <a:gd name="T93" fmla="*/ 20 h 787"/>
                  <a:gd name="T94" fmla="*/ 14 w 633"/>
                  <a:gd name="T95" fmla="*/ 21 h 787"/>
                  <a:gd name="T96" fmla="*/ 11 w 633"/>
                  <a:gd name="T97" fmla="*/ 22 h 787"/>
                  <a:gd name="T98" fmla="*/ 8 w 633"/>
                  <a:gd name="T99" fmla="*/ 24 h 787"/>
                  <a:gd name="T100" fmla="*/ 7 w 633"/>
                  <a:gd name="T101" fmla="*/ 24 h 7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7"/>
                  <a:gd name="T155" fmla="*/ 633 w 633"/>
                  <a:gd name="T156" fmla="*/ 787 h 78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8" name="Freeform 101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>
                  <a:gd name="T0" fmla="*/ 5 w 169"/>
                  <a:gd name="T1" fmla="*/ 8 h 259"/>
                  <a:gd name="T2" fmla="*/ 4 w 169"/>
                  <a:gd name="T3" fmla="*/ 8 h 259"/>
                  <a:gd name="T4" fmla="*/ 3 w 169"/>
                  <a:gd name="T5" fmla="*/ 7 h 259"/>
                  <a:gd name="T6" fmla="*/ 2 w 169"/>
                  <a:gd name="T7" fmla="*/ 6 h 259"/>
                  <a:gd name="T8" fmla="*/ 1 w 169"/>
                  <a:gd name="T9" fmla="*/ 6 h 259"/>
                  <a:gd name="T10" fmla="*/ 0 w 169"/>
                  <a:gd name="T11" fmla="*/ 5 h 259"/>
                  <a:gd name="T12" fmla="*/ 0 w 169"/>
                  <a:gd name="T13" fmla="*/ 5 h 259"/>
                  <a:gd name="T14" fmla="*/ 1 w 169"/>
                  <a:gd name="T15" fmla="*/ 5 h 259"/>
                  <a:gd name="T16" fmla="*/ 2 w 169"/>
                  <a:gd name="T17" fmla="*/ 6 h 259"/>
                  <a:gd name="T18" fmla="*/ 3 w 169"/>
                  <a:gd name="T19" fmla="*/ 6 h 259"/>
                  <a:gd name="T20" fmla="*/ 3 w 169"/>
                  <a:gd name="T21" fmla="*/ 6 h 259"/>
                  <a:gd name="T22" fmla="*/ 2 w 169"/>
                  <a:gd name="T23" fmla="*/ 5 h 259"/>
                  <a:gd name="T24" fmla="*/ 1 w 169"/>
                  <a:gd name="T25" fmla="*/ 5 h 259"/>
                  <a:gd name="T26" fmla="*/ 1 w 169"/>
                  <a:gd name="T27" fmla="*/ 4 h 259"/>
                  <a:gd name="T28" fmla="*/ 1 w 169"/>
                  <a:gd name="T29" fmla="*/ 4 h 259"/>
                  <a:gd name="T30" fmla="*/ 2 w 169"/>
                  <a:gd name="T31" fmla="*/ 4 h 259"/>
                  <a:gd name="T32" fmla="*/ 3 w 169"/>
                  <a:gd name="T33" fmla="*/ 5 h 259"/>
                  <a:gd name="T34" fmla="*/ 3 w 169"/>
                  <a:gd name="T35" fmla="*/ 5 h 259"/>
                  <a:gd name="T36" fmla="*/ 3 w 169"/>
                  <a:gd name="T37" fmla="*/ 5 h 259"/>
                  <a:gd name="T38" fmla="*/ 2 w 169"/>
                  <a:gd name="T39" fmla="*/ 4 h 259"/>
                  <a:gd name="T40" fmla="*/ 1 w 169"/>
                  <a:gd name="T41" fmla="*/ 3 h 259"/>
                  <a:gd name="T42" fmla="*/ 1 w 169"/>
                  <a:gd name="T43" fmla="*/ 2 h 259"/>
                  <a:gd name="T44" fmla="*/ 1 w 169"/>
                  <a:gd name="T45" fmla="*/ 1 h 259"/>
                  <a:gd name="T46" fmla="*/ 1 w 169"/>
                  <a:gd name="T47" fmla="*/ 2 h 259"/>
                  <a:gd name="T48" fmla="*/ 2 w 169"/>
                  <a:gd name="T49" fmla="*/ 2 h 259"/>
                  <a:gd name="T50" fmla="*/ 2 w 169"/>
                  <a:gd name="T51" fmla="*/ 2 h 259"/>
                  <a:gd name="T52" fmla="*/ 2 w 169"/>
                  <a:gd name="T53" fmla="*/ 2 h 259"/>
                  <a:gd name="T54" fmla="*/ 2 w 169"/>
                  <a:gd name="T55" fmla="*/ 2 h 259"/>
                  <a:gd name="T56" fmla="*/ 1 w 169"/>
                  <a:gd name="T57" fmla="*/ 1 h 259"/>
                  <a:gd name="T58" fmla="*/ 1 w 169"/>
                  <a:gd name="T59" fmla="*/ 1 h 259"/>
                  <a:gd name="T60" fmla="*/ 1 w 169"/>
                  <a:gd name="T61" fmla="*/ 0 h 259"/>
                  <a:gd name="T62" fmla="*/ 2 w 169"/>
                  <a:gd name="T63" fmla="*/ 1 h 259"/>
                  <a:gd name="T64" fmla="*/ 4 w 169"/>
                  <a:gd name="T65" fmla="*/ 2 h 259"/>
                  <a:gd name="T66" fmla="*/ 5 w 169"/>
                  <a:gd name="T67" fmla="*/ 3 h 259"/>
                  <a:gd name="T68" fmla="*/ 5 w 169"/>
                  <a:gd name="T69" fmla="*/ 3 h 259"/>
                  <a:gd name="T70" fmla="*/ 6 w 169"/>
                  <a:gd name="T71" fmla="*/ 3 h 259"/>
                  <a:gd name="T72" fmla="*/ 6 w 169"/>
                  <a:gd name="T73" fmla="*/ 4 h 259"/>
                  <a:gd name="T74" fmla="*/ 5 w 169"/>
                  <a:gd name="T75" fmla="*/ 5 h 259"/>
                  <a:gd name="T76" fmla="*/ 5 w 169"/>
                  <a:gd name="T77" fmla="*/ 4 h 259"/>
                  <a:gd name="T78" fmla="*/ 4 w 169"/>
                  <a:gd name="T79" fmla="*/ 4 h 259"/>
                  <a:gd name="T80" fmla="*/ 4 w 169"/>
                  <a:gd name="T81" fmla="*/ 4 h 259"/>
                  <a:gd name="T82" fmla="*/ 4 w 169"/>
                  <a:gd name="T83" fmla="*/ 4 h 259"/>
                  <a:gd name="T84" fmla="*/ 5 w 169"/>
                  <a:gd name="T85" fmla="*/ 4 h 259"/>
                  <a:gd name="T86" fmla="*/ 5 w 169"/>
                  <a:gd name="T87" fmla="*/ 5 h 259"/>
                  <a:gd name="T88" fmla="*/ 6 w 169"/>
                  <a:gd name="T89" fmla="*/ 6 h 259"/>
                  <a:gd name="T90" fmla="*/ 5 w 169"/>
                  <a:gd name="T91" fmla="*/ 7 h 259"/>
                  <a:gd name="T92" fmla="*/ 5 w 169"/>
                  <a:gd name="T93" fmla="*/ 6 h 259"/>
                  <a:gd name="T94" fmla="*/ 5 w 169"/>
                  <a:gd name="T95" fmla="*/ 6 h 259"/>
                  <a:gd name="T96" fmla="*/ 5 w 169"/>
                  <a:gd name="T97" fmla="*/ 7 h 259"/>
                  <a:gd name="T98" fmla="*/ 5 w 169"/>
                  <a:gd name="T99" fmla="*/ 7 h 259"/>
                  <a:gd name="T100" fmla="*/ 5 w 169"/>
                  <a:gd name="T101" fmla="*/ 9 h 259"/>
                  <a:gd name="T102" fmla="*/ 5 w 169"/>
                  <a:gd name="T103" fmla="*/ 9 h 25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69"/>
                  <a:gd name="T157" fmla="*/ 0 h 259"/>
                  <a:gd name="T158" fmla="*/ 169 w 169"/>
                  <a:gd name="T159" fmla="*/ 259 h 25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9" name="Freeform 102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>
                  <a:gd name="T0" fmla="*/ 1 w 168"/>
                  <a:gd name="T1" fmla="*/ 7 h 226"/>
                  <a:gd name="T2" fmla="*/ 1 w 168"/>
                  <a:gd name="T3" fmla="*/ 6 h 226"/>
                  <a:gd name="T4" fmla="*/ 1 w 168"/>
                  <a:gd name="T5" fmla="*/ 6 h 226"/>
                  <a:gd name="T6" fmla="*/ 1 w 168"/>
                  <a:gd name="T7" fmla="*/ 6 h 226"/>
                  <a:gd name="T8" fmla="*/ 1 w 168"/>
                  <a:gd name="T9" fmla="*/ 6 h 226"/>
                  <a:gd name="T10" fmla="*/ 1 w 168"/>
                  <a:gd name="T11" fmla="*/ 5 h 226"/>
                  <a:gd name="T12" fmla="*/ 1 w 168"/>
                  <a:gd name="T13" fmla="*/ 4 h 226"/>
                  <a:gd name="T14" fmla="*/ 1 w 168"/>
                  <a:gd name="T15" fmla="*/ 4 h 226"/>
                  <a:gd name="T16" fmla="*/ 1 w 168"/>
                  <a:gd name="T17" fmla="*/ 4 h 226"/>
                  <a:gd name="T18" fmla="*/ 1 w 168"/>
                  <a:gd name="T19" fmla="*/ 3 h 226"/>
                  <a:gd name="T20" fmla="*/ 1 w 168"/>
                  <a:gd name="T21" fmla="*/ 2 h 226"/>
                  <a:gd name="T22" fmla="*/ 2 w 168"/>
                  <a:gd name="T23" fmla="*/ 2 h 226"/>
                  <a:gd name="T24" fmla="*/ 3 w 168"/>
                  <a:gd name="T25" fmla="*/ 2 h 226"/>
                  <a:gd name="T26" fmla="*/ 3 w 168"/>
                  <a:gd name="T27" fmla="*/ 1 h 226"/>
                  <a:gd name="T28" fmla="*/ 4 w 168"/>
                  <a:gd name="T29" fmla="*/ 1 h 226"/>
                  <a:gd name="T30" fmla="*/ 5 w 168"/>
                  <a:gd name="T31" fmla="*/ 1 h 226"/>
                  <a:gd name="T32" fmla="*/ 6 w 168"/>
                  <a:gd name="T33" fmla="*/ 1 h 226"/>
                  <a:gd name="T34" fmla="*/ 6 w 168"/>
                  <a:gd name="T35" fmla="*/ 1 h 226"/>
                  <a:gd name="T36" fmla="*/ 5 w 168"/>
                  <a:gd name="T37" fmla="*/ 1 h 226"/>
                  <a:gd name="T38" fmla="*/ 5 w 168"/>
                  <a:gd name="T39" fmla="*/ 2 h 226"/>
                  <a:gd name="T40" fmla="*/ 5 w 168"/>
                  <a:gd name="T41" fmla="*/ 2 h 226"/>
                  <a:gd name="T42" fmla="*/ 5 w 168"/>
                  <a:gd name="T43" fmla="*/ 1 h 226"/>
                  <a:gd name="T44" fmla="*/ 6 w 168"/>
                  <a:gd name="T45" fmla="*/ 1 h 226"/>
                  <a:gd name="T46" fmla="*/ 6 w 168"/>
                  <a:gd name="T47" fmla="*/ 2 h 226"/>
                  <a:gd name="T48" fmla="*/ 5 w 168"/>
                  <a:gd name="T49" fmla="*/ 2 h 226"/>
                  <a:gd name="T50" fmla="*/ 4 w 168"/>
                  <a:gd name="T51" fmla="*/ 3 h 226"/>
                  <a:gd name="T52" fmla="*/ 3 w 168"/>
                  <a:gd name="T53" fmla="*/ 3 h 226"/>
                  <a:gd name="T54" fmla="*/ 3 w 168"/>
                  <a:gd name="T55" fmla="*/ 3 h 226"/>
                  <a:gd name="T56" fmla="*/ 3 w 168"/>
                  <a:gd name="T57" fmla="*/ 3 h 226"/>
                  <a:gd name="T58" fmla="*/ 5 w 168"/>
                  <a:gd name="T59" fmla="*/ 3 h 226"/>
                  <a:gd name="T60" fmla="*/ 6 w 168"/>
                  <a:gd name="T61" fmla="*/ 2 h 226"/>
                  <a:gd name="T62" fmla="*/ 6 w 168"/>
                  <a:gd name="T63" fmla="*/ 3 h 226"/>
                  <a:gd name="T64" fmla="*/ 5 w 168"/>
                  <a:gd name="T65" fmla="*/ 4 h 226"/>
                  <a:gd name="T66" fmla="*/ 5 w 168"/>
                  <a:gd name="T67" fmla="*/ 4 h 226"/>
                  <a:gd name="T68" fmla="*/ 4 w 168"/>
                  <a:gd name="T69" fmla="*/ 4 h 226"/>
                  <a:gd name="T70" fmla="*/ 5 w 168"/>
                  <a:gd name="T71" fmla="*/ 4 h 226"/>
                  <a:gd name="T72" fmla="*/ 5 w 168"/>
                  <a:gd name="T73" fmla="*/ 4 h 226"/>
                  <a:gd name="T74" fmla="*/ 6 w 168"/>
                  <a:gd name="T75" fmla="*/ 4 h 226"/>
                  <a:gd name="T76" fmla="*/ 6 w 168"/>
                  <a:gd name="T77" fmla="*/ 4 h 226"/>
                  <a:gd name="T78" fmla="*/ 5 w 168"/>
                  <a:gd name="T79" fmla="*/ 5 h 226"/>
                  <a:gd name="T80" fmla="*/ 5 w 168"/>
                  <a:gd name="T81" fmla="*/ 5 h 226"/>
                  <a:gd name="T82" fmla="*/ 3 w 168"/>
                  <a:gd name="T83" fmla="*/ 5 h 226"/>
                  <a:gd name="T84" fmla="*/ 3 w 168"/>
                  <a:gd name="T85" fmla="*/ 6 h 226"/>
                  <a:gd name="T86" fmla="*/ 2 w 168"/>
                  <a:gd name="T87" fmla="*/ 6 h 226"/>
                  <a:gd name="T88" fmla="*/ 2 w 168"/>
                  <a:gd name="T89" fmla="*/ 6 h 226"/>
                  <a:gd name="T90" fmla="*/ 3 w 168"/>
                  <a:gd name="T91" fmla="*/ 6 h 226"/>
                  <a:gd name="T92" fmla="*/ 4 w 168"/>
                  <a:gd name="T93" fmla="*/ 6 h 226"/>
                  <a:gd name="T94" fmla="*/ 5 w 168"/>
                  <a:gd name="T95" fmla="*/ 5 h 226"/>
                  <a:gd name="T96" fmla="*/ 5 w 168"/>
                  <a:gd name="T97" fmla="*/ 5 h 226"/>
                  <a:gd name="T98" fmla="*/ 5 w 168"/>
                  <a:gd name="T99" fmla="*/ 6 h 226"/>
                  <a:gd name="T100" fmla="*/ 5 w 168"/>
                  <a:gd name="T101" fmla="*/ 6 h 226"/>
                  <a:gd name="T102" fmla="*/ 3 w 168"/>
                  <a:gd name="T103" fmla="*/ 7 h 226"/>
                  <a:gd name="T104" fmla="*/ 1 w 168"/>
                  <a:gd name="T105" fmla="*/ 7 h 226"/>
                  <a:gd name="T106" fmla="*/ 1 w 168"/>
                  <a:gd name="T107" fmla="*/ 7 h 226"/>
                  <a:gd name="T108" fmla="*/ 1 w 168"/>
                  <a:gd name="T109" fmla="*/ 7 h 22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8"/>
                  <a:gd name="T166" fmla="*/ 0 h 226"/>
                  <a:gd name="T167" fmla="*/ 168 w 168"/>
                  <a:gd name="T168" fmla="*/ 226 h 22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0" name="Freeform 103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>
                  <a:gd name="T0" fmla="*/ 0 w 73"/>
                  <a:gd name="T1" fmla="*/ 5 h 185"/>
                  <a:gd name="T2" fmla="*/ 0 w 73"/>
                  <a:gd name="T3" fmla="*/ 4 h 185"/>
                  <a:gd name="T4" fmla="*/ 0 w 73"/>
                  <a:gd name="T5" fmla="*/ 3 h 185"/>
                  <a:gd name="T6" fmla="*/ 0 w 73"/>
                  <a:gd name="T7" fmla="*/ 1 h 185"/>
                  <a:gd name="T8" fmla="*/ 0 w 73"/>
                  <a:gd name="T9" fmla="*/ 0 h 185"/>
                  <a:gd name="T10" fmla="*/ 0 w 73"/>
                  <a:gd name="T11" fmla="*/ 0 h 185"/>
                  <a:gd name="T12" fmla="*/ 0 w 73"/>
                  <a:gd name="T13" fmla="*/ 0 h 185"/>
                  <a:gd name="T14" fmla="*/ 1 w 73"/>
                  <a:gd name="T15" fmla="*/ 0 h 185"/>
                  <a:gd name="T16" fmla="*/ 1 w 73"/>
                  <a:gd name="T17" fmla="*/ 0 h 185"/>
                  <a:gd name="T18" fmla="*/ 1 w 73"/>
                  <a:gd name="T19" fmla="*/ 0 h 185"/>
                  <a:gd name="T20" fmla="*/ 2 w 73"/>
                  <a:gd name="T21" fmla="*/ 0 h 185"/>
                  <a:gd name="T22" fmla="*/ 2 w 73"/>
                  <a:gd name="T23" fmla="*/ 0 h 185"/>
                  <a:gd name="T24" fmla="*/ 2 w 73"/>
                  <a:gd name="T25" fmla="*/ 0 h 185"/>
                  <a:gd name="T26" fmla="*/ 2 w 73"/>
                  <a:gd name="T27" fmla="*/ 2 h 185"/>
                  <a:gd name="T28" fmla="*/ 2 w 73"/>
                  <a:gd name="T29" fmla="*/ 3 h 185"/>
                  <a:gd name="T30" fmla="*/ 1 w 73"/>
                  <a:gd name="T31" fmla="*/ 4 h 185"/>
                  <a:gd name="T32" fmla="*/ 1 w 73"/>
                  <a:gd name="T33" fmla="*/ 4 h 185"/>
                  <a:gd name="T34" fmla="*/ 1 w 73"/>
                  <a:gd name="T35" fmla="*/ 5 h 185"/>
                  <a:gd name="T36" fmla="*/ 1 w 73"/>
                  <a:gd name="T37" fmla="*/ 5 h 185"/>
                  <a:gd name="T38" fmla="*/ 1 w 73"/>
                  <a:gd name="T39" fmla="*/ 5 h 185"/>
                  <a:gd name="T40" fmla="*/ 1 w 73"/>
                  <a:gd name="T41" fmla="*/ 5 h 185"/>
                  <a:gd name="T42" fmla="*/ 1 w 73"/>
                  <a:gd name="T43" fmla="*/ 5 h 185"/>
                  <a:gd name="T44" fmla="*/ 0 w 73"/>
                  <a:gd name="T45" fmla="*/ 5 h 185"/>
                  <a:gd name="T46" fmla="*/ 0 w 73"/>
                  <a:gd name="T47" fmla="*/ 5 h 185"/>
                  <a:gd name="T48" fmla="*/ 0 w 73"/>
                  <a:gd name="T49" fmla="*/ 5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1" name="Freeform 104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>
                  <a:gd name="T0" fmla="*/ 0 w 154"/>
                  <a:gd name="T1" fmla="*/ 6 h 208"/>
                  <a:gd name="T2" fmla="*/ 0 w 154"/>
                  <a:gd name="T3" fmla="*/ 5 h 208"/>
                  <a:gd name="T4" fmla="*/ 1 w 154"/>
                  <a:gd name="T5" fmla="*/ 5 h 208"/>
                  <a:gd name="T6" fmla="*/ 0 w 154"/>
                  <a:gd name="T7" fmla="*/ 5 h 208"/>
                  <a:gd name="T8" fmla="*/ 0 w 154"/>
                  <a:gd name="T9" fmla="*/ 5 h 208"/>
                  <a:gd name="T10" fmla="*/ 0 w 154"/>
                  <a:gd name="T11" fmla="*/ 4 h 208"/>
                  <a:gd name="T12" fmla="*/ 1 w 154"/>
                  <a:gd name="T13" fmla="*/ 4 h 208"/>
                  <a:gd name="T14" fmla="*/ 1 w 154"/>
                  <a:gd name="T15" fmla="*/ 4 h 208"/>
                  <a:gd name="T16" fmla="*/ 1 w 154"/>
                  <a:gd name="T17" fmla="*/ 4 h 208"/>
                  <a:gd name="T18" fmla="*/ 1 w 154"/>
                  <a:gd name="T19" fmla="*/ 4 h 208"/>
                  <a:gd name="T20" fmla="*/ 0 w 154"/>
                  <a:gd name="T21" fmla="*/ 4 h 208"/>
                  <a:gd name="T22" fmla="*/ 0 w 154"/>
                  <a:gd name="T23" fmla="*/ 3 h 208"/>
                  <a:gd name="T24" fmla="*/ 0 w 154"/>
                  <a:gd name="T25" fmla="*/ 3 h 208"/>
                  <a:gd name="T26" fmla="*/ 1 w 154"/>
                  <a:gd name="T27" fmla="*/ 2 h 208"/>
                  <a:gd name="T28" fmla="*/ 2 w 154"/>
                  <a:gd name="T29" fmla="*/ 2 h 208"/>
                  <a:gd name="T30" fmla="*/ 1 w 154"/>
                  <a:gd name="T31" fmla="*/ 2 h 208"/>
                  <a:gd name="T32" fmla="*/ 1 w 154"/>
                  <a:gd name="T33" fmla="*/ 2 h 208"/>
                  <a:gd name="T34" fmla="*/ 0 w 154"/>
                  <a:gd name="T35" fmla="*/ 2 h 208"/>
                  <a:gd name="T36" fmla="*/ 0 w 154"/>
                  <a:gd name="T37" fmla="*/ 2 h 208"/>
                  <a:gd name="T38" fmla="*/ 1 w 154"/>
                  <a:gd name="T39" fmla="*/ 2 h 208"/>
                  <a:gd name="T40" fmla="*/ 3 w 154"/>
                  <a:gd name="T41" fmla="*/ 1 h 208"/>
                  <a:gd name="T42" fmla="*/ 3 w 154"/>
                  <a:gd name="T43" fmla="*/ 1 h 208"/>
                  <a:gd name="T44" fmla="*/ 4 w 154"/>
                  <a:gd name="T45" fmla="*/ 0 h 208"/>
                  <a:gd name="T46" fmla="*/ 4 w 154"/>
                  <a:gd name="T47" fmla="*/ 1 h 208"/>
                  <a:gd name="T48" fmla="*/ 4 w 154"/>
                  <a:gd name="T49" fmla="*/ 2 h 208"/>
                  <a:gd name="T50" fmla="*/ 3 w 154"/>
                  <a:gd name="T51" fmla="*/ 2 h 208"/>
                  <a:gd name="T52" fmla="*/ 1 w 154"/>
                  <a:gd name="T53" fmla="*/ 3 h 208"/>
                  <a:gd name="T54" fmla="*/ 2 w 154"/>
                  <a:gd name="T55" fmla="*/ 3 h 208"/>
                  <a:gd name="T56" fmla="*/ 3 w 154"/>
                  <a:gd name="T57" fmla="*/ 3 h 208"/>
                  <a:gd name="T58" fmla="*/ 3 w 154"/>
                  <a:gd name="T59" fmla="*/ 2 h 208"/>
                  <a:gd name="T60" fmla="*/ 4 w 154"/>
                  <a:gd name="T61" fmla="*/ 2 h 208"/>
                  <a:gd name="T62" fmla="*/ 4 w 154"/>
                  <a:gd name="T63" fmla="*/ 3 h 208"/>
                  <a:gd name="T64" fmla="*/ 3 w 154"/>
                  <a:gd name="T65" fmla="*/ 4 h 208"/>
                  <a:gd name="T66" fmla="*/ 2 w 154"/>
                  <a:gd name="T67" fmla="*/ 4 h 208"/>
                  <a:gd name="T68" fmla="*/ 2 w 154"/>
                  <a:gd name="T69" fmla="*/ 4 h 208"/>
                  <a:gd name="T70" fmla="*/ 3 w 154"/>
                  <a:gd name="T71" fmla="*/ 4 h 208"/>
                  <a:gd name="T72" fmla="*/ 4 w 154"/>
                  <a:gd name="T73" fmla="*/ 4 h 208"/>
                  <a:gd name="T74" fmla="*/ 4 w 154"/>
                  <a:gd name="T75" fmla="*/ 4 h 208"/>
                  <a:gd name="T76" fmla="*/ 4 w 154"/>
                  <a:gd name="T77" fmla="*/ 4 h 208"/>
                  <a:gd name="T78" fmla="*/ 3 w 154"/>
                  <a:gd name="T79" fmla="*/ 5 h 208"/>
                  <a:gd name="T80" fmla="*/ 2 w 154"/>
                  <a:gd name="T81" fmla="*/ 5 h 208"/>
                  <a:gd name="T82" fmla="*/ 1 w 154"/>
                  <a:gd name="T83" fmla="*/ 5 h 208"/>
                  <a:gd name="T84" fmla="*/ 1 w 154"/>
                  <a:gd name="T85" fmla="*/ 5 h 208"/>
                  <a:gd name="T86" fmla="*/ 2 w 154"/>
                  <a:gd name="T87" fmla="*/ 5 h 208"/>
                  <a:gd name="T88" fmla="*/ 3 w 154"/>
                  <a:gd name="T89" fmla="*/ 5 h 208"/>
                  <a:gd name="T90" fmla="*/ 4 w 154"/>
                  <a:gd name="T91" fmla="*/ 5 h 208"/>
                  <a:gd name="T92" fmla="*/ 4 w 154"/>
                  <a:gd name="T93" fmla="*/ 5 h 208"/>
                  <a:gd name="T94" fmla="*/ 4 w 154"/>
                  <a:gd name="T95" fmla="*/ 5 h 208"/>
                  <a:gd name="T96" fmla="*/ 2 w 154"/>
                  <a:gd name="T97" fmla="*/ 6 h 208"/>
                  <a:gd name="T98" fmla="*/ 1 w 154"/>
                  <a:gd name="T99" fmla="*/ 7 h 208"/>
                  <a:gd name="T100" fmla="*/ 0 w 154"/>
                  <a:gd name="T101" fmla="*/ 7 h 2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08"/>
                  <a:gd name="T155" fmla="*/ 154 w 154"/>
                  <a:gd name="T156" fmla="*/ 208 h 2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2" name="Freeform 105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>
                  <a:gd name="T0" fmla="*/ 0 w 158"/>
                  <a:gd name="T1" fmla="*/ 6 h 223"/>
                  <a:gd name="T2" fmla="*/ 1 w 158"/>
                  <a:gd name="T3" fmla="*/ 6 h 223"/>
                  <a:gd name="T4" fmla="*/ 2 w 158"/>
                  <a:gd name="T5" fmla="*/ 5 h 223"/>
                  <a:gd name="T6" fmla="*/ 3 w 158"/>
                  <a:gd name="T7" fmla="*/ 5 h 223"/>
                  <a:gd name="T8" fmla="*/ 3 w 158"/>
                  <a:gd name="T9" fmla="*/ 5 h 223"/>
                  <a:gd name="T10" fmla="*/ 2 w 158"/>
                  <a:gd name="T11" fmla="*/ 5 h 223"/>
                  <a:gd name="T12" fmla="*/ 1 w 158"/>
                  <a:gd name="T13" fmla="*/ 5 h 223"/>
                  <a:gd name="T14" fmla="*/ 1 w 158"/>
                  <a:gd name="T15" fmla="*/ 4 h 223"/>
                  <a:gd name="T16" fmla="*/ 1 w 158"/>
                  <a:gd name="T17" fmla="*/ 2 h 223"/>
                  <a:gd name="T18" fmla="*/ 2 w 158"/>
                  <a:gd name="T19" fmla="*/ 2 h 223"/>
                  <a:gd name="T20" fmla="*/ 2 w 158"/>
                  <a:gd name="T21" fmla="*/ 2 h 223"/>
                  <a:gd name="T22" fmla="*/ 2 w 158"/>
                  <a:gd name="T23" fmla="*/ 2 h 223"/>
                  <a:gd name="T24" fmla="*/ 2 w 158"/>
                  <a:gd name="T25" fmla="*/ 2 h 223"/>
                  <a:gd name="T26" fmla="*/ 1 w 158"/>
                  <a:gd name="T27" fmla="*/ 2 h 223"/>
                  <a:gd name="T28" fmla="*/ 1 w 158"/>
                  <a:gd name="T29" fmla="*/ 2 h 223"/>
                  <a:gd name="T30" fmla="*/ 1 w 158"/>
                  <a:gd name="T31" fmla="*/ 2 h 223"/>
                  <a:gd name="T32" fmla="*/ 1 w 158"/>
                  <a:gd name="T33" fmla="*/ 1 h 223"/>
                  <a:gd name="T34" fmla="*/ 3 w 158"/>
                  <a:gd name="T35" fmla="*/ 0 h 223"/>
                  <a:gd name="T36" fmla="*/ 5 w 158"/>
                  <a:gd name="T37" fmla="*/ 0 h 223"/>
                  <a:gd name="T38" fmla="*/ 5 w 158"/>
                  <a:gd name="T39" fmla="*/ 0 h 223"/>
                  <a:gd name="T40" fmla="*/ 5 w 158"/>
                  <a:gd name="T41" fmla="*/ 1 h 223"/>
                  <a:gd name="T42" fmla="*/ 4 w 158"/>
                  <a:gd name="T43" fmla="*/ 2 h 223"/>
                  <a:gd name="T44" fmla="*/ 4 w 158"/>
                  <a:gd name="T45" fmla="*/ 2 h 223"/>
                  <a:gd name="T46" fmla="*/ 3 w 158"/>
                  <a:gd name="T47" fmla="*/ 2 h 223"/>
                  <a:gd name="T48" fmla="*/ 4 w 158"/>
                  <a:gd name="T49" fmla="*/ 2 h 223"/>
                  <a:gd name="T50" fmla="*/ 4 w 158"/>
                  <a:gd name="T51" fmla="*/ 2 h 223"/>
                  <a:gd name="T52" fmla="*/ 5 w 158"/>
                  <a:gd name="T53" fmla="*/ 2 h 223"/>
                  <a:gd name="T54" fmla="*/ 5 w 158"/>
                  <a:gd name="T55" fmla="*/ 2 h 223"/>
                  <a:gd name="T56" fmla="*/ 5 w 158"/>
                  <a:gd name="T57" fmla="*/ 3 h 223"/>
                  <a:gd name="T58" fmla="*/ 3 w 158"/>
                  <a:gd name="T59" fmla="*/ 3 h 223"/>
                  <a:gd name="T60" fmla="*/ 2 w 158"/>
                  <a:gd name="T61" fmla="*/ 4 h 223"/>
                  <a:gd name="T62" fmla="*/ 2 w 158"/>
                  <a:gd name="T63" fmla="*/ 4 h 223"/>
                  <a:gd name="T64" fmla="*/ 2 w 158"/>
                  <a:gd name="T65" fmla="*/ 4 h 223"/>
                  <a:gd name="T66" fmla="*/ 3 w 158"/>
                  <a:gd name="T67" fmla="*/ 4 h 223"/>
                  <a:gd name="T68" fmla="*/ 5 w 158"/>
                  <a:gd name="T69" fmla="*/ 3 h 223"/>
                  <a:gd name="T70" fmla="*/ 5 w 158"/>
                  <a:gd name="T71" fmla="*/ 4 h 223"/>
                  <a:gd name="T72" fmla="*/ 5 w 158"/>
                  <a:gd name="T73" fmla="*/ 4 h 223"/>
                  <a:gd name="T74" fmla="*/ 5 w 158"/>
                  <a:gd name="T75" fmla="*/ 4 h 223"/>
                  <a:gd name="T76" fmla="*/ 5 w 158"/>
                  <a:gd name="T77" fmla="*/ 4 h 223"/>
                  <a:gd name="T78" fmla="*/ 5 w 158"/>
                  <a:gd name="T79" fmla="*/ 5 h 223"/>
                  <a:gd name="T80" fmla="*/ 4 w 158"/>
                  <a:gd name="T81" fmla="*/ 5 h 223"/>
                  <a:gd name="T82" fmla="*/ 3 w 158"/>
                  <a:gd name="T83" fmla="*/ 6 h 223"/>
                  <a:gd name="T84" fmla="*/ 1 w 158"/>
                  <a:gd name="T85" fmla="*/ 6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8"/>
                  <a:gd name="T130" fmla="*/ 0 h 223"/>
                  <a:gd name="T131" fmla="*/ 158 w 158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3" name="Freeform 106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>
                  <a:gd name="T0" fmla="*/ 4 w 165"/>
                  <a:gd name="T1" fmla="*/ 9 h 262"/>
                  <a:gd name="T2" fmla="*/ 4 w 165"/>
                  <a:gd name="T3" fmla="*/ 8 h 262"/>
                  <a:gd name="T4" fmla="*/ 3 w 165"/>
                  <a:gd name="T5" fmla="*/ 8 h 262"/>
                  <a:gd name="T6" fmla="*/ 2 w 165"/>
                  <a:gd name="T7" fmla="*/ 7 h 262"/>
                  <a:gd name="T8" fmla="*/ 0 w 165"/>
                  <a:gd name="T9" fmla="*/ 6 h 262"/>
                  <a:gd name="T10" fmla="*/ 0 w 165"/>
                  <a:gd name="T11" fmla="*/ 5 h 262"/>
                  <a:gd name="T12" fmla="*/ 0 w 165"/>
                  <a:gd name="T13" fmla="*/ 4 h 262"/>
                  <a:gd name="T14" fmla="*/ 0 w 165"/>
                  <a:gd name="T15" fmla="*/ 5 h 262"/>
                  <a:gd name="T16" fmla="*/ 1 w 165"/>
                  <a:gd name="T17" fmla="*/ 5 h 262"/>
                  <a:gd name="T18" fmla="*/ 2 w 165"/>
                  <a:gd name="T19" fmla="*/ 5 h 262"/>
                  <a:gd name="T20" fmla="*/ 2 w 165"/>
                  <a:gd name="T21" fmla="*/ 5 h 262"/>
                  <a:gd name="T22" fmla="*/ 2 w 165"/>
                  <a:gd name="T23" fmla="*/ 5 h 262"/>
                  <a:gd name="T24" fmla="*/ 1 w 165"/>
                  <a:gd name="T25" fmla="*/ 5 h 262"/>
                  <a:gd name="T26" fmla="*/ 0 w 165"/>
                  <a:gd name="T27" fmla="*/ 4 h 262"/>
                  <a:gd name="T28" fmla="*/ 0 w 165"/>
                  <a:gd name="T29" fmla="*/ 3 h 262"/>
                  <a:gd name="T30" fmla="*/ 0 w 165"/>
                  <a:gd name="T31" fmla="*/ 3 h 262"/>
                  <a:gd name="T32" fmla="*/ 1 w 165"/>
                  <a:gd name="T33" fmla="*/ 4 h 262"/>
                  <a:gd name="T34" fmla="*/ 2 w 165"/>
                  <a:gd name="T35" fmla="*/ 4 h 262"/>
                  <a:gd name="T36" fmla="*/ 2 w 165"/>
                  <a:gd name="T37" fmla="*/ 4 h 262"/>
                  <a:gd name="T38" fmla="*/ 1 w 165"/>
                  <a:gd name="T39" fmla="*/ 3 h 262"/>
                  <a:gd name="T40" fmla="*/ 1 w 165"/>
                  <a:gd name="T41" fmla="*/ 3 h 262"/>
                  <a:gd name="T42" fmla="*/ 0 w 165"/>
                  <a:gd name="T43" fmla="*/ 2 h 262"/>
                  <a:gd name="T44" fmla="*/ 0 w 165"/>
                  <a:gd name="T45" fmla="*/ 1 h 262"/>
                  <a:gd name="T46" fmla="*/ 0 w 165"/>
                  <a:gd name="T47" fmla="*/ 2 h 262"/>
                  <a:gd name="T48" fmla="*/ 0 w 165"/>
                  <a:gd name="T49" fmla="*/ 2 h 262"/>
                  <a:gd name="T50" fmla="*/ 1 w 165"/>
                  <a:gd name="T51" fmla="*/ 2 h 262"/>
                  <a:gd name="T52" fmla="*/ 1 w 165"/>
                  <a:gd name="T53" fmla="*/ 2 h 262"/>
                  <a:gd name="T54" fmla="*/ 0 w 165"/>
                  <a:gd name="T55" fmla="*/ 2 h 262"/>
                  <a:gd name="T56" fmla="*/ 0 w 165"/>
                  <a:gd name="T57" fmla="*/ 1 h 262"/>
                  <a:gd name="T58" fmla="*/ 0 w 165"/>
                  <a:gd name="T59" fmla="*/ 1 h 262"/>
                  <a:gd name="T60" fmla="*/ 0 w 165"/>
                  <a:gd name="T61" fmla="*/ 0 h 262"/>
                  <a:gd name="T62" fmla="*/ 1 w 165"/>
                  <a:gd name="T63" fmla="*/ 1 h 262"/>
                  <a:gd name="T64" fmla="*/ 2 w 165"/>
                  <a:gd name="T65" fmla="*/ 2 h 262"/>
                  <a:gd name="T66" fmla="*/ 3 w 165"/>
                  <a:gd name="T67" fmla="*/ 2 h 262"/>
                  <a:gd name="T68" fmla="*/ 3 w 165"/>
                  <a:gd name="T69" fmla="*/ 3 h 262"/>
                  <a:gd name="T70" fmla="*/ 4 w 165"/>
                  <a:gd name="T71" fmla="*/ 4 h 262"/>
                  <a:gd name="T72" fmla="*/ 5 w 165"/>
                  <a:gd name="T73" fmla="*/ 5 h 262"/>
                  <a:gd name="T74" fmla="*/ 5 w 165"/>
                  <a:gd name="T75" fmla="*/ 6 h 262"/>
                  <a:gd name="T76" fmla="*/ 5 w 165"/>
                  <a:gd name="T77" fmla="*/ 6 h 262"/>
                  <a:gd name="T78" fmla="*/ 4 w 165"/>
                  <a:gd name="T79" fmla="*/ 5 h 262"/>
                  <a:gd name="T80" fmla="*/ 3 w 165"/>
                  <a:gd name="T81" fmla="*/ 5 h 262"/>
                  <a:gd name="T82" fmla="*/ 3 w 165"/>
                  <a:gd name="T83" fmla="*/ 5 h 262"/>
                  <a:gd name="T84" fmla="*/ 3 w 165"/>
                  <a:gd name="T85" fmla="*/ 5 h 262"/>
                  <a:gd name="T86" fmla="*/ 3 w 165"/>
                  <a:gd name="T87" fmla="*/ 5 h 262"/>
                  <a:gd name="T88" fmla="*/ 4 w 165"/>
                  <a:gd name="T89" fmla="*/ 6 h 262"/>
                  <a:gd name="T90" fmla="*/ 5 w 165"/>
                  <a:gd name="T91" fmla="*/ 7 h 262"/>
                  <a:gd name="T92" fmla="*/ 5 w 165"/>
                  <a:gd name="T93" fmla="*/ 8 h 262"/>
                  <a:gd name="T94" fmla="*/ 5 w 165"/>
                  <a:gd name="T95" fmla="*/ 8 h 262"/>
                  <a:gd name="T96" fmla="*/ 4 w 165"/>
                  <a:gd name="T97" fmla="*/ 7 h 262"/>
                  <a:gd name="T98" fmla="*/ 3 w 165"/>
                  <a:gd name="T99" fmla="*/ 7 h 262"/>
                  <a:gd name="T100" fmla="*/ 2 w 165"/>
                  <a:gd name="T101" fmla="*/ 7 h 262"/>
                  <a:gd name="T102" fmla="*/ 3 w 165"/>
                  <a:gd name="T103" fmla="*/ 7 h 262"/>
                  <a:gd name="T104" fmla="*/ 4 w 165"/>
                  <a:gd name="T105" fmla="*/ 8 h 262"/>
                  <a:gd name="T106" fmla="*/ 5 w 165"/>
                  <a:gd name="T107" fmla="*/ 8 h 262"/>
                  <a:gd name="T108" fmla="*/ 4 w 165"/>
                  <a:gd name="T109" fmla="*/ 9 h 262"/>
                  <a:gd name="T110" fmla="*/ 4 w 165"/>
                  <a:gd name="T111" fmla="*/ 9 h 26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5"/>
                  <a:gd name="T169" fmla="*/ 0 h 262"/>
                  <a:gd name="T170" fmla="*/ 165 w 165"/>
                  <a:gd name="T171" fmla="*/ 262 h 26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4" name="Freeform 107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>
                  <a:gd name="T0" fmla="*/ 0 w 89"/>
                  <a:gd name="T1" fmla="*/ 6 h 211"/>
                  <a:gd name="T2" fmla="*/ 1 w 89"/>
                  <a:gd name="T3" fmla="*/ 5 h 211"/>
                  <a:gd name="T4" fmla="*/ 1 w 89"/>
                  <a:gd name="T5" fmla="*/ 3 h 211"/>
                  <a:gd name="T6" fmla="*/ 1 w 89"/>
                  <a:gd name="T7" fmla="*/ 2 h 211"/>
                  <a:gd name="T8" fmla="*/ 1 w 89"/>
                  <a:gd name="T9" fmla="*/ 0 h 211"/>
                  <a:gd name="T10" fmla="*/ 2 w 89"/>
                  <a:gd name="T11" fmla="*/ 0 h 211"/>
                  <a:gd name="T12" fmla="*/ 2 w 89"/>
                  <a:gd name="T13" fmla="*/ 0 h 211"/>
                  <a:gd name="T14" fmla="*/ 3 w 89"/>
                  <a:gd name="T15" fmla="*/ 0 h 211"/>
                  <a:gd name="T16" fmla="*/ 3 w 89"/>
                  <a:gd name="T17" fmla="*/ 0 h 211"/>
                  <a:gd name="T18" fmla="*/ 3 w 89"/>
                  <a:gd name="T19" fmla="*/ 0 h 211"/>
                  <a:gd name="T20" fmla="*/ 3 w 89"/>
                  <a:gd name="T21" fmla="*/ 0 h 211"/>
                  <a:gd name="T22" fmla="*/ 3 w 89"/>
                  <a:gd name="T23" fmla="*/ 0 h 211"/>
                  <a:gd name="T24" fmla="*/ 3 w 89"/>
                  <a:gd name="T25" fmla="*/ 0 h 211"/>
                  <a:gd name="T26" fmla="*/ 3 w 89"/>
                  <a:gd name="T27" fmla="*/ 1 h 211"/>
                  <a:gd name="T28" fmla="*/ 3 w 89"/>
                  <a:gd name="T29" fmla="*/ 2 h 211"/>
                  <a:gd name="T30" fmla="*/ 3 w 89"/>
                  <a:gd name="T31" fmla="*/ 4 h 211"/>
                  <a:gd name="T32" fmla="*/ 3 w 89"/>
                  <a:gd name="T33" fmla="*/ 5 h 211"/>
                  <a:gd name="T34" fmla="*/ 2 w 89"/>
                  <a:gd name="T35" fmla="*/ 6 h 211"/>
                  <a:gd name="T36" fmla="*/ 2 w 89"/>
                  <a:gd name="T37" fmla="*/ 6 h 211"/>
                  <a:gd name="T38" fmla="*/ 1 w 89"/>
                  <a:gd name="T39" fmla="*/ 6 h 211"/>
                  <a:gd name="T40" fmla="*/ 1 w 89"/>
                  <a:gd name="T41" fmla="*/ 6 h 211"/>
                  <a:gd name="T42" fmla="*/ 1 w 89"/>
                  <a:gd name="T43" fmla="*/ 6 h 211"/>
                  <a:gd name="T44" fmla="*/ 1 w 89"/>
                  <a:gd name="T45" fmla="*/ 6 h 211"/>
                  <a:gd name="T46" fmla="*/ 1 w 89"/>
                  <a:gd name="T47" fmla="*/ 6 h 211"/>
                  <a:gd name="T48" fmla="*/ 0 w 89"/>
                  <a:gd name="T49" fmla="*/ 6 h 21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9"/>
                  <a:gd name="T76" fmla="*/ 0 h 211"/>
                  <a:gd name="T77" fmla="*/ 89 w 89"/>
                  <a:gd name="T78" fmla="*/ 211 h 21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5" name="Freeform 108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>
                  <a:gd name="T0" fmla="*/ 0 w 157"/>
                  <a:gd name="T1" fmla="*/ 8 h 240"/>
                  <a:gd name="T2" fmla="*/ 0 w 157"/>
                  <a:gd name="T3" fmla="*/ 7 h 240"/>
                  <a:gd name="T4" fmla="*/ 1 w 157"/>
                  <a:gd name="T5" fmla="*/ 7 h 240"/>
                  <a:gd name="T6" fmla="*/ 2 w 157"/>
                  <a:gd name="T7" fmla="*/ 6 h 240"/>
                  <a:gd name="T8" fmla="*/ 2 w 157"/>
                  <a:gd name="T9" fmla="*/ 6 h 240"/>
                  <a:gd name="T10" fmla="*/ 2 w 157"/>
                  <a:gd name="T11" fmla="*/ 6 h 240"/>
                  <a:gd name="T12" fmla="*/ 1 w 157"/>
                  <a:gd name="T13" fmla="*/ 6 h 240"/>
                  <a:gd name="T14" fmla="*/ 0 w 157"/>
                  <a:gd name="T15" fmla="*/ 7 h 240"/>
                  <a:gd name="T16" fmla="*/ 0 w 157"/>
                  <a:gd name="T17" fmla="*/ 5 h 240"/>
                  <a:gd name="T18" fmla="*/ 0 w 157"/>
                  <a:gd name="T19" fmla="*/ 4 h 240"/>
                  <a:gd name="T20" fmla="*/ 0 w 157"/>
                  <a:gd name="T21" fmla="*/ 4 h 240"/>
                  <a:gd name="T22" fmla="*/ 1 w 157"/>
                  <a:gd name="T23" fmla="*/ 3 h 240"/>
                  <a:gd name="T24" fmla="*/ 1 w 157"/>
                  <a:gd name="T25" fmla="*/ 3 h 240"/>
                  <a:gd name="T26" fmla="*/ 0 w 157"/>
                  <a:gd name="T27" fmla="*/ 4 h 240"/>
                  <a:gd name="T28" fmla="*/ 0 w 157"/>
                  <a:gd name="T29" fmla="*/ 4 h 240"/>
                  <a:gd name="T30" fmla="*/ 0 w 157"/>
                  <a:gd name="T31" fmla="*/ 3 h 240"/>
                  <a:gd name="T32" fmla="*/ 1 w 157"/>
                  <a:gd name="T33" fmla="*/ 2 h 240"/>
                  <a:gd name="T34" fmla="*/ 3 w 157"/>
                  <a:gd name="T35" fmla="*/ 1 h 240"/>
                  <a:gd name="T36" fmla="*/ 4 w 157"/>
                  <a:gd name="T37" fmla="*/ 0 h 240"/>
                  <a:gd name="T38" fmla="*/ 4 w 157"/>
                  <a:gd name="T39" fmla="*/ 1 h 240"/>
                  <a:gd name="T40" fmla="*/ 4 w 157"/>
                  <a:gd name="T41" fmla="*/ 1 h 240"/>
                  <a:gd name="T42" fmla="*/ 3 w 157"/>
                  <a:gd name="T43" fmla="*/ 2 h 240"/>
                  <a:gd name="T44" fmla="*/ 2 w 157"/>
                  <a:gd name="T45" fmla="*/ 2 h 240"/>
                  <a:gd name="T46" fmla="*/ 2 w 157"/>
                  <a:gd name="T47" fmla="*/ 2 h 240"/>
                  <a:gd name="T48" fmla="*/ 2 w 157"/>
                  <a:gd name="T49" fmla="*/ 2 h 240"/>
                  <a:gd name="T50" fmla="*/ 3 w 157"/>
                  <a:gd name="T51" fmla="*/ 2 h 240"/>
                  <a:gd name="T52" fmla="*/ 4 w 157"/>
                  <a:gd name="T53" fmla="*/ 1 h 240"/>
                  <a:gd name="T54" fmla="*/ 4 w 157"/>
                  <a:gd name="T55" fmla="*/ 3 h 240"/>
                  <a:gd name="T56" fmla="*/ 4 w 157"/>
                  <a:gd name="T57" fmla="*/ 3 h 240"/>
                  <a:gd name="T58" fmla="*/ 3 w 157"/>
                  <a:gd name="T59" fmla="*/ 4 h 240"/>
                  <a:gd name="T60" fmla="*/ 2 w 157"/>
                  <a:gd name="T61" fmla="*/ 4 h 240"/>
                  <a:gd name="T62" fmla="*/ 3 w 157"/>
                  <a:gd name="T63" fmla="*/ 4 h 240"/>
                  <a:gd name="T64" fmla="*/ 3 w 157"/>
                  <a:gd name="T65" fmla="*/ 4 h 240"/>
                  <a:gd name="T66" fmla="*/ 4 w 157"/>
                  <a:gd name="T67" fmla="*/ 4 h 240"/>
                  <a:gd name="T68" fmla="*/ 4 w 157"/>
                  <a:gd name="T69" fmla="*/ 4 h 240"/>
                  <a:gd name="T70" fmla="*/ 3 w 157"/>
                  <a:gd name="T71" fmla="*/ 5 h 240"/>
                  <a:gd name="T72" fmla="*/ 2 w 157"/>
                  <a:gd name="T73" fmla="*/ 5 h 240"/>
                  <a:gd name="T74" fmla="*/ 1 w 157"/>
                  <a:gd name="T75" fmla="*/ 6 h 240"/>
                  <a:gd name="T76" fmla="*/ 1 w 157"/>
                  <a:gd name="T77" fmla="*/ 6 h 240"/>
                  <a:gd name="T78" fmla="*/ 1 w 157"/>
                  <a:gd name="T79" fmla="*/ 6 h 240"/>
                  <a:gd name="T80" fmla="*/ 2 w 157"/>
                  <a:gd name="T81" fmla="*/ 5 h 240"/>
                  <a:gd name="T82" fmla="*/ 3 w 157"/>
                  <a:gd name="T83" fmla="*/ 5 h 240"/>
                  <a:gd name="T84" fmla="*/ 3 w 157"/>
                  <a:gd name="T85" fmla="*/ 5 h 240"/>
                  <a:gd name="T86" fmla="*/ 4 w 157"/>
                  <a:gd name="T87" fmla="*/ 5 h 240"/>
                  <a:gd name="T88" fmla="*/ 4 w 157"/>
                  <a:gd name="T89" fmla="*/ 5 h 240"/>
                  <a:gd name="T90" fmla="*/ 4 w 157"/>
                  <a:gd name="T91" fmla="*/ 6 h 240"/>
                  <a:gd name="T92" fmla="*/ 4 w 157"/>
                  <a:gd name="T93" fmla="*/ 6 h 240"/>
                  <a:gd name="T94" fmla="*/ 2 w 157"/>
                  <a:gd name="T95" fmla="*/ 7 h 240"/>
                  <a:gd name="T96" fmla="*/ 1 w 157"/>
                  <a:gd name="T97" fmla="*/ 8 h 2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40"/>
                  <a:gd name="T149" fmla="*/ 157 w 157"/>
                  <a:gd name="T150" fmla="*/ 240 h 2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6" name="Freeform 109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>
                  <a:gd name="T0" fmla="*/ 1 w 18"/>
                  <a:gd name="T1" fmla="*/ 1 h 6"/>
                  <a:gd name="T2" fmla="*/ 1 w 18"/>
                  <a:gd name="T3" fmla="*/ 1 h 6"/>
                  <a:gd name="T4" fmla="*/ 1 w 18"/>
                  <a:gd name="T5" fmla="*/ 1 h 6"/>
                  <a:gd name="T6" fmla="*/ 1 w 18"/>
                  <a:gd name="T7" fmla="*/ 1 h 6"/>
                  <a:gd name="T8" fmla="*/ 0 w 18"/>
                  <a:gd name="T9" fmla="*/ 0 h 6"/>
                  <a:gd name="T10" fmla="*/ 1 w 18"/>
                  <a:gd name="T11" fmla="*/ 0 h 6"/>
                  <a:gd name="T12" fmla="*/ 1 w 18"/>
                  <a:gd name="T13" fmla="*/ 0 h 6"/>
                  <a:gd name="T14" fmla="*/ 1 w 18"/>
                  <a:gd name="T15" fmla="*/ 1 h 6"/>
                  <a:gd name="T16" fmla="*/ 1 w 18"/>
                  <a:gd name="T17" fmla="*/ 1 h 6"/>
                  <a:gd name="T18" fmla="*/ 1 w 18"/>
                  <a:gd name="T19" fmla="*/ 1 h 6"/>
                  <a:gd name="T20" fmla="*/ 1 w 18"/>
                  <a:gd name="T21" fmla="*/ 1 h 6"/>
                  <a:gd name="T22" fmla="*/ 1 w 18"/>
                  <a:gd name="T23" fmla="*/ 1 h 6"/>
                  <a:gd name="T24" fmla="*/ 1 w 18"/>
                  <a:gd name="T25" fmla="*/ 1 h 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"/>
                  <a:gd name="T40" fmla="*/ 0 h 6"/>
                  <a:gd name="T41" fmla="*/ 18 w 18"/>
                  <a:gd name="T42" fmla="*/ 6 h 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7" name="Freeform 110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>
                  <a:gd name="T0" fmla="*/ 5 w 186"/>
                  <a:gd name="T1" fmla="*/ 3 h 119"/>
                  <a:gd name="T2" fmla="*/ 5 w 186"/>
                  <a:gd name="T3" fmla="*/ 3 h 119"/>
                  <a:gd name="T4" fmla="*/ 4 w 186"/>
                  <a:gd name="T5" fmla="*/ 2 h 119"/>
                  <a:gd name="T6" fmla="*/ 3 w 186"/>
                  <a:gd name="T7" fmla="*/ 2 h 119"/>
                  <a:gd name="T8" fmla="*/ 3 w 186"/>
                  <a:gd name="T9" fmla="*/ 2 h 119"/>
                  <a:gd name="T10" fmla="*/ 2 w 186"/>
                  <a:gd name="T11" fmla="*/ 1 h 119"/>
                  <a:gd name="T12" fmla="*/ 2 w 186"/>
                  <a:gd name="T13" fmla="*/ 1 h 119"/>
                  <a:gd name="T14" fmla="*/ 1 w 186"/>
                  <a:gd name="T15" fmla="*/ 0 h 119"/>
                  <a:gd name="T16" fmla="*/ 0 w 186"/>
                  <a:gd name="T17" fmla="*/ 0 h 119"/>
                  <a:gd name="T18" fmla="*/ 0 w 186"/>
                  <a:gd name="T19" fmla="*/ 0 h 119"/>
                  <a:gd name="T20" fmla="*/ 0 w 186"/>
                  <a:gd name="T21" fmla="*/ 0 h 119"/>
                  <a:gd name="T22" fmla="*/ 0 w 186"/>
                  <a:gd name="T23" fmla="*/ 0 h 119"/>
                  <a:gd name="T24" fmla="*/ 0 w 186"/>
                  <a:gd name="T25" fmla="*/ 0 h 119"/>
                  <a:gd name="T26" fmla="*/ 1 w 186"/>
                  <a:gd name="T27" fmla="*/ 0 h 119"/>
                  <a:gd name="T28" fmla="*/ 1 w 186"/>
                  <a:gd name="T29" fmla="*/ 0 h 119"/>
                  <a:gd name="T30" fmla="*/ 1 w 186"/>
                  <a:gd name="T31" fmla="*/ 0 h 119"/>
                  <a:gd name="T32" fmla="*/ 1 w 186"/>
                  <a:gd name="T33" fmla="*/ 0 h 119"/>
                  <a:gd name="T34" fmla="*/ 2 w 186"/>
                  <a:gd name="T35" fmla="*/ 0 h 119"/>
                  <a:gd name="T36" fmla="*/ 2 w 186"/>
                  <a:gd name="T37" fmla="*/ 0 h 119"/>
                  <a:gd name="T38" fmla="*/ 3 w 186"/>
                  <a:gd name="T39" fmla="*/ 1 h 119"/>
                  <a:gd name="T40" fmla="*/ 3 w 186"/>
                  <a:gd name="T41" fmla="*/ 1 h 119"/>
                  <a:gd name="T42" fmla="*/ 4 w 186"/>
                  <a:gd name="T43" fmla="*/ 1 h 119"/>
                  <a:gd name="T44" fmla="*/ 5 w 186"/>
                  <a:gd name="T45" fmla="*/ 2 h 119"/>
                  <a:gd name="T46" fmla="*/ 6 w 186"/>
                  <a:gd name="T47" fmla="*/ 2 h 119"/>
                  <a:gd name="T48" fmla="*/ 6 w 186"/>
                  <a:gd name="T49" fmla="*/ 3 h 119"/>
                  <a:gd name="T50" fmla="*/ 6 w 186"/>
                  <a:gd name="T51" fmla="*/ 3 h 119"/>
                  <a:gd name="T52" fmla="*/ 6 w 186"/>
                  <a:gd name="T53" fmla="*/ 3 h 119"/>
                  <a:gd name="T54" fmla="*/ 6 w 186"/>
                  <a:gd name="T55" fmla="*/ 3 h 119"/>
                  <a:gd name="T56" fmla="*/ 6 w 186"/>
                  <a:gd name="T57" fmla="*/ 3 h 119"/>
                  <a:gd name="T58" fmla="*/ 6 w 186"/>
                  <a:gd name="T59" fmla="*/ 3 h 119"/>
                  <a:gd name="T60" fmla="*/ 6 w 186"/>
                  <a:gd name="T61" fmla="*/ 3 h 119"/>
                  <a:gd name="T62" fmla="*/ 6 w 186"/>
                  <a:gd name="T63" fmla="*/ 3 h 119"/>
                  <a:gd name="T64" fmla="*/ 5 w 186"/>
                  <a:gd name="T65" fmla="*/ 3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8" name="Freeform 111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>
                  <a:gd name="T0" fmla="*/ 1 w 160"/>
                  <a:gd name="T1" fmla="*/ 6 h 197"/>
                  <a:gd name="T2" fmla="*/ 1 w 160"/>
                  <a:gd name="T3" fmla="*/ 4 h 197"/>
                  <a:gd name="T4" fmla="*/ 1 w 160"/>
                  <a:gd name="T5" fmla="*/ 3 h 197"/>
                  <a:gd name="T6" fmla="*/ 2 w 160"/>
                  <a:gd name="T7" fmla="*/ 3 h 197"/>
                  <a:gd name="T8" fmla="*/ 2 w 160"/>
                  <a:gd name="T9" fmla="*/ 3 h 197"/>
                  <a:gd name="T10" fmla="*/ 2 w 160"/>
                  <a:gd name="T11" fmla="*/ 3 h 197"/>
                  <a:gd name="T12" fmla="*/ 2 w 160"/>
                  <a:gd name="T13" fmla="*/ 3 h 197"/>
                  <a:gd name="T14" fmla="*/ 2 w 160"/>
                  <a:gd name="T15" fmla="*/ 3 h 197"/>
                  <a:gd name="T16" fmla="*/ 1 w 160"/>
                  <a:gd name="T17" fmla="*/ 3 h 197"/>
                  <a:gd name="T18" fmla="*/ 1 w 160"/>
                  <a:gd name="T19" fmla="*/ 3 h 197"/>
                  <a:gd name="T20" fmla="*/ 1 w 160"/>
                  <a:gd name="T21" fmla="*/ 3 h 197"/>
                  <a:gd name="T22" fmla="*/ 1 w 160"/>
                  <a:gd name="T23" fmla="*/ 2 h 197"/>
                  <a:gd name="T24" fmla="*/ 1 w 160"/>
                  <a:gd name="T25" fmla="*/ 2 h 197"/>
                  <a:gd name="T26" fmla="*/ 2 w 160"/>
                  <a:gd name="T27" fmla="*/ 1 h 197"/>
                  <a:gd name="T28" fmla="*/ 4 w 160"/>
                  <a:gd name="T29" fmla="*/ 1 h 197"/>
                  <a:gd name="T30" fmla="*/ 5 w 160"/>
                  <a:gd name="T31" fmla="*/ 1 h 197"/>
                  <a:gd name="T32" fmla="*/ 6 w 160"/>
                  <a:gd name="T33" fmla="*/ 1 h 197"/>
                  <a:gd name="T34" fmla="*/ 6 w 160"/>
                  <a:gd name="T35" fmla="*/ 1 h 197"/>
                  <a:gd name="T36" fmla="*/ 5 w 160"/>
                  <a:gd name="T37" fmla="*/ 1 h 197"/>
                  <a:gd name="T38" fmla="*/ 5 w 160"/>
                  <a:gd name="T39" fmla="*/ 1 h 197"/>
                  <a:gd name="T40" fmla="*/ 4 w 160"/>
                  <a:gd name="T41" fmla="*/ 1 h 197"/>
                  <a:gd name="T42" fmla="*/ 3 w 160"/>
                  <a:gd name="T43" fmla="*/ 2 h 197"/>
                  <a:gd name="T44" fmla="*/ 3 w 160"/>
                  <a:gd name="T45" fmla="*/ 2 h 197"/>
                  <a:gd name="T46" fmla="*/ 3 w 160"/>
                  <a:gd name="T47" fmla="*/ 2 h 197"/>
                  <a:gd name="T48" fmla="*/ 3 w 160"/>
                  <a:gd name="T49" fmla="*/ 2 h 197"/>
                  <a:gd name="T50" fmla="*/ 4 w 160"/>
                  <a:gd name="T51" fmla="*/ 2 h 197"/>
                  <a:gd name="T52" fmla="*/ 5 w 160"/>
                  <a:gd name="T53" fmla="*/ 1 h 197"/>
                  <a:gd name="T54" fmla="*/ 5 w 160"/>
                  <a:gd name="T55" fmla="*/ 1 h 197"/>
                  <a:gd name="T56" fmla="*/ 6 w 160"/>
                  <a:gd name="T57" fmla="*/ 1 h 197"/>
                  <a:gd name="T58" fmla="*/ 5 w 160"/>
                  <a:gd name="T59" fmla="*/ 2 h 197"/>
                  <a:gd name="T60" fmla="*/ 5 w 160"/>
                  <a:gd name="T61" fmla="*/ 2 h 197"/>
                  <a:gd name="T62" fmla="*/ 5 w 160"/>
                  <a:gd name="T63" fmla="*/ 2 h 197"/>
                  <a:gd name="T64" fmla="*/ 4 w 160"/>
                  <a:gd name="T65" fmla="*/ 3 h 197"/>
                  <a:gd name="T66" fmla="*/ 3 w 160"/>
                  <a:gd name="T67" fmla="*/ 3 h 197"/>
                  <a:gd name="T68" fmla="*/ 4 w 160"/>
                  <a:gd name="T69" fmla="*/ 3 h 197"/>
                  <a:gd name="T70" fmla="*/ 4 w 160"/>
                  <a:gd name="T71" fmla="*/ 3 h 197"/>
                  <a:gd name="T72" fmla="*/ 5 w 160"/>
                  <a:gd name="T73" fmla="*/ 3 h 197"/>
                  <a:gd name="T74" fmla="*/ 5 w 160"/>
                  <a:gd name="T75" fmla="*/ 3 h 197"/>
                  <a:gd name="T76" fmla="*/ 5 w 160"/>
                  <a:gd name="T77" fmla="*/ 3 h 197"/>
                  <a:gd name="T78" fmla="*/ 5 w 160"/>
                  <a:gd name="T79" fmla="*/ 3 h 197"/>
                  <a:gd name="T80" fmla="*/ 5 w 160"/>
                  <a:gd name="T81" fmla="*/ 3 h 197"/>
                  <a:gd name="T82" fmla="*/ 4 w 160"/>
                  <a:gd name="T83" fmla="*/ 4 h 197"/>
                  <a:gd name="T84" fmla="*/ 4 w 160"/>
                  <a:gd name="T85" fmla="*/ 4 h 197"/>
                  <a:gd name="T86" fmla="*/ 3 w 160"/>
                  <a:gd name="T87" fmla="*/ 4 h 197"/>
                  <a:gd name="T88" fmla="*/ 3 w 160"/>
                  <a:gd name="T89" fmla="*/ 4 h 197"/>
                  <a:gd name="T90" fmla="*/ 3 w 160"/>
                  <a:gd name="T91" fmla="*/ 4 h 197"/>
                  <a:gd name="T92" fmla="*/ 3 w 160"/>
                  <a:gd name="T93" fmla="*/ 4 h 197"/>
                  <a:gd name="T94" fmla="*/ 3 w 160"/>
                  <a:gd name="T95" fmla="*/ 4 h 197"/>
                  <a:gd name="T96" fmla="*/ 4 w 160"/>
                  <a:gd name="T97" fmla="*/ 4 h 197"/>
                  <a:gd name="T98" fmla="*/ 5 w 160"/>
                  <a:gd name="T99" fmla="*/ 4 h 197"/>
                  <a:gd name="T100" fmla="*/ 5 w 160"/>
                  <a:gd name="T101" fmla="*/ 4 h 197"/>
                  <a:gd name="T102" fmla="*/ 5 w 160"/>
                  <a:gd name="T103" fmla="*/ 5 h 197"/>
                  <a:gd name="T104" fmla="*/ 5 w 160"/>
                  <a:gd name="T105" fmla="*/ 5 h 197"/>
                  <a:gd name="T106" fmla="*/ 3 w 160"/>
                  <a:gd name="T107" fmla="*/ 6 h 197"/>
                  <a:gd name="T108" fmla="*/ 2 w 160"/>
                  <a:gd name="T109" fmla="*/ 6 h 197"/>
                  <a:gd name="T110" fmla="*/ 1 w 160"/>
                  <a:gd name="T111" fmla="*/ 6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9" name="Freeform 112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>
                  <a:gd name="T0" fmla="*/ 4 w 177"/>
                  <a:gd name="T1" fmla="*/ 8 h 255"/>
                  <a:gd name="T2" fmla="*/ 2 w 177"/>
                  <a:gd name="T3" fmla="*/ 6 h 255"/>
                  <a:gd name="T4" fmla="*/ 1 w 177"/>
                  <a:gd name="T5" fmla="*/ 5 h 255"/>
                  <a:gd name="T6" fmla="*/ 1 w 177"/>
                  <a:gd name="T7" fmla="*/ 5 h 255"/>
                  <a:gd name="T8" fmla="*/ 2 w 177"/>
                  <a:gd name="T9" fmla="*/ 5 h 255"/>
                  <a:gd name="T10" fmla="*/ 2 w 177"/>
                  <a:gd name="T11" fmla="*/ 5 h 255"/>
                  <a:gd name="T12" fmla="*/ 3 w 177"/>
                  <a:gd name="T13" fmla="*/ 5 h 255"/>
                  <a:gd name="T14" fmla="*/ 3 w 177"/>
                  <a:gd name="T15" fmla="*/ 5 h 255"/>
                  <a:gd name="T16" fmla="*/ 2 w 177"/>
                  <a:gd name="T17" fmla="*/ 5 h 255"/>
                  <a:gd name="T18" fmla="*/ 2 w 177"/>
                  <a:gd name="T19" fmla="*/ 5 h 255"/>
                  <a:gd name="T20" fmla="*/ 1 w 177"/>
                  <a:gd name="T21" fmla="*/ 4 h 255"/>
                  <a:gd name="T22" fmla="*/ 1 w 177"/>
                  <a:gd name="T23" fmla="*/ 3 h 255"/>
                  <a:gd name="T24" fmla="*/ 1 w 177"/>
                  <a:gd name="T25" fmla="*/ 3 h 255"/>
                  <a:gd name="T26" fmla="*/ 1 w 177"/>
                  <a:gd name="T27" fmla="*/ 3 h 255"/>
                  <a:gd name="T28" fmla="*/ 2 w 177"/>
                  <a:gd name="T29" fmla="*/ 3 h 255"/>
                  <a:gd name="T30" fmla="*/ 2 w 177"/>
                  <a:gd name="T31" fmla="*/ 3 h 255"/>
                  <a:gd name="T32" fmla="*/ 1 w 177"/>
                  <a:gd name="T33" fmla="*/ 3 h 255"/>
                  <a:gd name="T34" fmla="*/ 1 w 177"/>
                  <a:gd name="T35" fmla="*/ 3 h 255"/>
                  <a:gd name="T36" fmla="*/ 1 w 177"/>
                  <a:gd name="T37" fmla="*/ 3 h 255"/>
                  <a:gd name="T38" fmla="*/ 1 w 177"/>
                  <a:gd name="T39" fmla="*/ 2 h 255"/>
                  <a:gd name="T40" fmla="*/ 1 w 177"/>
                  <a:gd name="T41" fmla="*/ 2 h 255"/>
                  <a:gd name="T42" fmla="*/ 2 w 177"/>
                  <a:gd name="T43" fmla="*/ 2 h 255"/>
                  <a:gd name="T44" fmla="*/ 2 w 177"/>
                  <a:gd name="T45" fmla="*/ 2 h 255"/>
                  <a:gd name="T46" fmla="*/ 2 w 177"/>
                  <a:gd name="T47" fmla="*/ 2 h 255"/>
                  <a:gd name="T48" fmla="*/ 1 w 177"/>
                  <a:gd name="T49" fmla="*/ 2 h 255"/>
                  <a:gd name="T50" fmla="*/ 1 w 177"/>
                  <a:gd name="T51" fmla="*/ 1 h 255"/>
                  <a:gd name="T52" fmla="*/ 1 w 177"/>
                  <a:gd name="T53" fmla="*/ 0 h 255"/>
                  <a:gd name="T54" fmla="*/ 1 w 177"/>
                  <a:gd name="T55" fmla="*/ 0 h 255"/>
                  <a:gd name="T56" fmla="*/ 2 w 177"/>
                  <a:gd name="T57" fmla="*/ 1 h 255"/>
                  <a:gd name="T58" fmla="*/ 4 w 177"/>
                  <a:gd name="T59" fmla="*/ 2 h 255"/>
                  <a:gd name="T60" fmla="*/ 6 w 177"/>
                  <a:gd name="T61" fmla="*/ 4 h 255"/>
                  <a:gd name="T62" fmla="*/ 6 w 177"/>
                  <a:gd name="T63" fmla="*/ 5 h 255"/>
                  <a:gd name="T64" fmla="*/ 6 w 177"/>
                  <a:gd name="T65" fmla="*/ 5 h 255"/>
                  <a:gd name="T66" fmla="*/ 5 w 177"/>
                  <a:gd name="T67" fmla="*/ 5 h 255"/>
                  <a:gd name="T68" fmla="*/ 5 w 177"/>
                  <a:gd name="T69" fmla="*/ 5 h 255"/>
                  <a:gd name="T70" fmla="*/ 6 w 177"/>
                  <a:gd name="T71" fmla="*/ 5 h 255"/>
                  <a:gd name="T72" fmla="*/ 6 w 177"/>
                  <a:gd name="T73" fmla="*/ 5 h 255"/>
                  <a:gd name="T74" fmla="*/ 6 w 177"/>
                  <a:gd name="T75" fmla="*/ 6 h 255"/>
                  <a:gd name="T76" fmla="*/ 6 w 177"/>
                  <a:gd name="T77" fmla="*/ 6 h 255"/>
                  <a:gd name="T78" fmla="*/ 5 w 177"/>
                  <a:gd name="T79" fmla="*/ 5 h 255"/>
                  <a:gd name="T80" fmla="*/ 4 w 177"/>
                  <a:gd name="T81" fmla="*/ 5 h 255"/>
                  <a:gd name="T82" fmla="*/ 3 w 177"/>
                  <a:gd name="T83" fmla="*/ 5 h 255"/>
                  <a:gd name="T84" fmla="*/ 3 w 177"/>
                  <a:gd name="T85" fmla="*/ 5 h 255"/>
                  <a:gd name="T86" fmla="*/ 4 w 177"/>
                  <a:gd name="T87" fmla="*/ 5 h 255"/>
                  <a:gd name="T88" fmla="*/ 5 w 177"/>
                  <a:gd name="T89" fmla="*/ 6 h 255"/>
                  <a:gd name="T90" fmla="*/ 6 w 177"/>
                  <a:gd name="T91" fmla="*/ 7 h 255"/>
                  <a:gd name="T92" fmla="*/ 6 w 177"/>
                  <a:gd name="T93" fmla="*/ 8 h 255"/>
                  <a:gd name="T94" fmla="*/ 5 w 177"/>
                  <a:gd name="T95" fmla="*/ 7 h 255"/>
                  <a:gd name="T96" fmla="*/ 4 w 177"/>
                  <a:gd name="T97" fmla="*/ 7 h 255"/>
                  <a:gd name="T98" fmla="*/ 4 w 177"/>
                  <a:gd name="T99" fmla="*/ 7 h 255"/>
                  <a:gd name="T100" fmla="*/ 5 w 177"/>
                  <a:gd name="T101" fmla="*/ 7 h 255"/>
                  <a:gd name="T102" fmla="*/ 5 w 177"/>
                  <a:gd name="T103" fmla="*/ 8 h 255"/>
                  <a:gd name="T104" fmla="*/ 6 w 177"/>
                  <a:gd name="T105" fmla="*/ 8 h 255"/>
                  <a:gd name="T106" fmla="*/ 6 w 177"/>
                  <a:gd name="T107" fmla="*/ 8 h 255"/>
                  <a:gd name="T108" fmla="*/ 6 w 177"/>
                  <a:gd name="T109" fmla="*/ 8 h 25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7"/>
                  <a:gd name="T166" fmla="*/ 0 h 255"/>
                  <a:gd name="T167" fmla="*/ 177 w 177"/>
                  <a:gd name="T168" fmla="*/ 255 h 25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0" name="Freeform 113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>
                  <a:gd name="T0" fmla="*/ 0 w 69"/>
                  <a:gd name="T1" fmla="*/ 5 h 157"/>
                  <a:gd name="T2" fmla="*/ 0 w 69"/>
                  <a:gd name="T3" fmla="*/ 5 h 157"/>
                  <a:gd name="T4" fmla="*/ 0 w 69"/>
                  <a:gd name="T5" fmla="*/ 4 h 157"/>
                  <a:gd name="T6" fmla="*/ 0 w 69"/>
                  <a:gd name="T7" fmla="*/ 2 h 157"/>
                  <a:gd name="T8" fmla="*/ 0 w 69"/>
                  <a:gd name="T9" fmla="*/ 1 h 157"/>
                  <a:gd name="T10" fmla="*/ 0 w 69"/>
                  <a:gd name="T11" fmla="*/ 1 h 157"/>
                  <a:gd name="T12" fmla="*/ 0 w 69"/>
                  <a:gd name="T13" fmla="*/ 1 h 157"/>
                  <a:gd name="T14" fmla="*/ 0 w 69"/>
                  <a:gd name="T15" fmla="*/ 1 h 157"/>
                  <a:gd name="T16" fmla="*/ 1 w 69"/>
                  <a:gd name="T17" fmla="*/ 1 h 157"/>
                  <a:gd name="T18" fmla="*/ 1 w 69"/>
                  <a:gd name="T19" fmla="*/ 1 h 157"/>
                  <a:gd name="T20" fmla="*/ 1 w 69"/>
                  <a:gd name="T21" fmla="*/ 1 h 157"/>
                  <a:gd name="T22" fmla="*/ 1 w 69"/>
                  <a:gd name="T23" fmla="*/ 1 h 157"/>
                  <a:gd name="T24" fmla="*/ 2 w 69"/>
                  <a:gd name="T25" fmla="*/ 0 h 157"/>
                  <a:gd name="T26" fmla="*/ 2 w 69"/>
                  <a:gd name="T27" fmla="*/ 1 h 157"/>
                  <a:gd name="T28" fmla="*/ 2 w 69"/>
                  <a:gd name="T29" fmla="*/ 3 h 157"/>
                  <a:gd name="T30" fmla="*/ 2 w 69"/>
                  <a:gd name="T31" fmla="*/ 4 h 157"/>
                  <a:gd name="T32" fmla="*/ 1 w 69"/>
                  <a:gd name="T33" fmla="*/ 5 h 157"/>
                  <a:gd name="T34" fmla="*/ 1 w 69"/>
                  <a:gd name="T35" fmla="*/ 5 h 157"/>
                  <a:gd name="T36" fmla="*/ 1 w 69"/>
                  <a:gd name="T37" fmla="*/ 5 h 157"/>
                  <a:gd name="T38" fmla="*/ 1 w 69"/>
                  <a:gd name="T39" fmla="*/ 5 h 157"/>
                  <a:gd name="T40" fmla="*/ 0 w 69"/>
                  <a:gd name="T41" fmla="*/ 5 h 157"/>
                  <a:gd name="T42" fmla="*/ 0 w 69"/>
                  <a:gd name="T43" fmla="*/ 5 h 157"/>
                  <a:gd name="T44" fmla="*/ 0 w 69"/>
                  <a:gd name="T45" fmla="*/ 5 h 157"/>
                  <a:gd name="T46" fmla="*/ 0 w 69"/>
                  <a:gd name="T47" fmla="*/ 5 h 157"/>
                  <a:gd name="T48" fmla="*/ 0 w 69"/>
                  <a:gd name="T49" fmla="*/ 5 h 1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7"/>
                  <a:gd name="T77" fmla="*/ 69 w 69"/>
                  <a:gd name="T78" fmla="*/ 157 h 15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1" name="Freeform 114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>
                  <a:gd name="T0" fmla="*/ 1 w 148"/>
                  <a:gd name="T1" fmla="*/ 6 h 184"/>
                  <a:gd name="T2" fmla="*/ 1 w 148"/>
                  <a:gd name="T3" fmla="*/ 6 h 184"/>
                  <a:gd name="T4" fmla="*/ 1 w 148"/>
                  <a:gd name="T5" fmla="*/ 5 h 184"/>
                  <a:gd name="T6" fmla="*/ 2 w 148"/>
                  <a:gd name="T7" fmla="*/ 5 h 184"/>
                  <a:gd name="T8" fmla="*/ 2 w 148"/>
                  <a:gd name="T9" fmla="*/ 5 h 184"/>
                  <a:gd name="T10" fmla="*/ 2 w 148"/>
                  <a:gd name="T11" fmla="*/ 5 h 184"/>
                  <a:gd name="T12" fmla="*/ 1 w 148"/>
                  <a:gd name="T13" fmla="*/ 5 h 184"/>
                  <a:gd name="T14" fmla="*/ 1 w 148"/>
                  <a:gd name="T15" fmla="*/ 5 h 184"/>
                  <a:gd name="T16" fmla="*/ 1 w 148"/>
                  <a:gd name="T17" fmla="*/ 5 h 184"/>
                  <a:gd name="T18" fmla="*/ 1 w 148"/>
                  <a:gd name="T19" fmla="*/ 4 h 184"/>
                  <a:gd name="T20" fmla="*/ 2 w 148"/>
                  <a:gd name="T21" fmla="*/ 4 h 184"/>
                  <a:gd name="T22" fmla="*/ 3 w 148"/>
                  <a:gd name="T23" fmla="*/ 3 h 184"/>
                  <a:gd name="T24" fmla="*/ 3 w 148"/>
                  <a:gd name="T25" fmla="*/ 3 h 184"/>
                  <a:gd name="T26" fmla="*/ 2 w 148"/>
                  <a:gd name="T27" fmla="*/ 3 h 184"/>
                  <a:gd name="T28" fmla="*/ 1 w 148"/>
                  <a:gd name="T29" fmla="*/ 4 h 184"/>
                  <a:gd name="T30" fmla="*/ 1 w 148"/>
                  <a:gd name="T31" fmla="*/ 3 h 184"/>
                  <a:gd name="T32" fmla="*/ 1 w 148"/>
                  <a:gd name="T33" fmla="*/ 2 h 184"/>
                  <a:gd name="T34" fmla="*/ 2 w 148"/>
                  <a:gd name="T35" fmla="*/ 2 h 184"/>
                  <a:gd name="T36" fmla="*/ 3 w 148"/>
                  <a:gd name="T37" fmla="*/ 1 h 184"/>
                  <a:gd name="T38" fmla="*/ 3 w 148"/>
                  <a:gd name="T39" fmla="*/ 1 h 184"/>
                  <a:gd name="T40" fmla="*/ 5 w 148"/>
                  <a:gd name="T41" fmla="*/ 1 h 184"/>
                  <a:gd name="T42" fmla="*/ 5 w 148"/>
                  <a:gd name="T43" fmla="*/ 1 h 184"/>
                  <a:gd name="T44" fmla="*/ 5 w 148"/>
                  <a:gd name="T45" fmla="*/ 1 h 184"/>
                  <a:gd name="T46" fmla="*/ 4 w 148"/>
                  <a:gd name="T47" fmla="*/ 1 h 184"/>
                  <a:gd name="T48" fmla="*/ 3 w 148"/>
                  <a:gd name="T49" fmla="*/ 2 h 184"/>
                  <a:gd name="T50" fmla="*/ 3 w 148"/>
                  <a:gd name="T51" fmla="*/ 2 h 184"/>
                  <a:gd name="T52" fmla="*/ 3 w 148"/>
                  <a:gd name="T53" fmla="*/ 2 h 184"/>
                  <a:gd name="T54" fmla="*/ 4 w 148"/>
                  <a:gd name="T55" fmla="*/ 2 h 184"/>
                  <a:gd name="T56" fmla="*/ 5 w 148"/>
                  <a:gd name="T57" fmla="*/ 2 h 184"/>
                  <a:gd name="T58" fmla="*/ 5 w 148"/>
                  <a:gd name="T59" fmla="*/ 2 h 184"/>
                  <a:gd name="T60" fmla="*/ 5 w 148"/>
                  <a:gd name="T61" fmla="*/ 3 h 184"/>
                  <a:gd name="T62" fmla="*/ 4 w 148"/>
                  <a:gd name="T63" fmla="*/ 4 h 184"/>
                  <a:gd name="T64" fmla="*/ 3 w 148"/>
                  <a:gd name="T65" fmla="*/ 4 h 184"/>
                  <a:gd name="T66" fmla="*/ 3 w 148"/>
                  <a:gd name="T67" fmla="*/ 4 h 184"/>
                  <a:gd name="T68" fmla="*/ 2 w 148"/>
                  <a:gd name="T69" fmla="*/ 4 h 184"/>
                  <a:gd name="T70" fmla="*/ 2 w 148"/>
                  <a:gd name="T71" fmla="*/ 4 h 184"/>
                  <a:gd name="T72" fmla="*/ 3 w 148"/>
                  <a:gd name="T73" fmla="*/ 4 h 184"/>
                  <a:gd name="T74" fmla="*/ 3 w 148"/>
                  <a:gd name="T75" fmla="*/ 4 h 184"/>
                  <a:gd name="T76" fmla="*/ 4 w 148"/>
                  <a:gd name="T77" fmla="*/ 4 h 184"/>
                  <a:gd name="T78" fmla="*/ 5 w 148"/>
                  <a:gd name="T79" fmla="*/ 4 h 184"/>
                  <a:gd name="T80" fmla="*/ 5 w 148"/>
                  <a:gd name="T81" fmla="*/ 5 h 184"/>
                  <a:gd name="T82" fmla="*/ 5 w 148"/>
                  <a:gd name="T83" fmla="*/ 5 h 184"/>
                  <a:gd name="T84" fmla="*/ 4 w 148"/>
                  <a:gd name="T85" fmla="*/ 5 h 184"/>
                  <a:gd name="T86" fmla="*/ 3 w 148"/>
                  <a:gd name="T87" fmla="*/ 5 h 184"/>
                  <a:gd name="T88" fmla="*/ 2 w 148"/>
                  <a:gd name="T89" fmla="*/ 6 h 184"/>
                  <a:gd name="T90" fmla="*/ 1 w 148"/>
                  <a:gd name="T91" fmla="*/ 6 h 184"/>
                  <a:gd name="T92" fmla="*/ 1 w 148"/>
                  <a:gd name="T93" fmla="*/ 6 h 18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8"/>
                  <a:gd name="T142" fmla="*/ 0 h 184"/>
                  <a:gd name="T143" fmla="*/ 148 w 148"/>
                  <a:gd name="T144" fmla="*/ 184 h 18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2" name="Freeform 115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4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3" name="Freeform 116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>
                  <a:gd name="T0" fmla="*/ 1 w 21"/>
                  <a:gd name="T1" fmla="*/ 0 h 13"/>
                  <a:gd name="T2" fmla="*/ 1 w 21"/>
                  <a:gd name="T3" fmla="*/ 0 h 13"/>
                  <a:gd name="T4" fmla="*/ 1 w 21"/>
                  <a:gd name="T5" fmla="*/ 0 h 13"/>
                  <a:gd name="T6" fmla="*/ 1 w 21"/>
                  <a:gd name="T7" fmla="*/ 0 h 13"/>
                  <a:gd name="T8" fmla="*/ 0 w 21"/>
                  <a:gd name="T9" fmla="*/ 0 h 13"/>
                  <a:gd name="T10" fmla="*/ 1 w 21"/>
                  <a:gd name="T11" fmla="*/ 0 h 13"/>
                  <a:gd name="T12" fmla="*/ 1 w 21"/>
                  <a:gd name="T13" fmla="*/ 0 h 13"/>
                  <a:gd name="T14" fmla="*/ 1 w 21"/>
                  <a:gd name="T15" fmla="*/ 0 h 13"/>
                  <a:gd name="T16" fmla="*/ 1 w 21"/>
                  <a:gd name="T17" fmla="*/ 0 h 13"/>
                  <a:gd name="T18" fmla="*/ 1 w 21"/>
                  <a:gd name="T19" fmla="*/ 0 h 13"/>
                  <a:gd name="T20" fmla="*/ 1 w 21"/>
                  <a:gd name="T21" fmla="*/ 0 h 13"/>
                  <a:gd name="T22" fmla="*/ 1 w 21"/>
                  <a:gd name="T23" fmla="*/ 0 h 13"/>
                  <a:gd name="T24" fmla="*/ 1 w 21"/>
                  <a:gd name="T25" fmla="*/ 0 h 13"/>
                  <a:gd name="T26" fmla="*/ 1 w 21"/>
                  <a:gd name="T27" fmla="*/ 0 h 13"/>
                  <a:gd name="T28" fmla="*/ 1 w 21"/>
                  <a:gd name="T29" fmla="*/ 0 h 13"/>
                  <a:gd name="T30" fmla="*/ 1 w 21"/>
                  <a:gd name="T31" fmla="*/ 0 h 13"/>
                  <a:gd name="T32" fmla="*/ 1 w 21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"/>
                  <a:gd name="T52" fmla="*/ 0 h 13"/>
                  <a:gd name="T53" fmla="*/ 21 w 21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4" name="Freeform 117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2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5" name="Freeform 118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>
                  <a:gd name="T0" fmla="*/ 6 w 239"/>
                  <a:gd name="T1" fmla="*/ 4 h 111"/>
                  <a:gd name="T2" fmla="*/ 5 w 239"/>
                  <a:gd name="T3" fmla="*/ 3 h 111"/>
                  <a:gd name="T4" fmla="*/ 4 w 239"/>
                  <a:gd name="T5" fmla="*/ 3 h 111"/>
                  <a:gd name="T6" fmla="*/ 3 w 239"/>
                  <a:gd name="T7" fmla="*/ 2 h 111"/>
                  <a:gd name="T8" fmla="*/ 2 w 239"/>
                  <a:gd name="T9" fmla="*/ 2 h 111"/>
                  <a:gd name="T10" fmla="*/ 2 w 239"/>
                  <a:gd name="T11" fmla="*/ 2 h 111"/>
                  <a:gd name="T12" fmla="*/ 1 w 239"/>
                  <a:gd name="T13" fmla="*/ 2 h 111"/>
                  <a:gd name="T14" fmla="*/ 1 w 239"/>
                  <a:gd name="T15" fmla="*/ 1 h 111"/>
                  <a:gd name="T16" fmla="*/ 0 w 239"/>
                  <a:gd name="T17" fmla="*/ 1 h 111"/>
                  <a:gd name="T18" fmla="*/ 0 w 239"/>
                  <a:gd name="T19" fmla="*/ 1 h 111"/>
                  <a:gd name="T20" fmla="*/ 0 w 239"/>
                  <a:gd name="T21" fmla="*/ 1 h 111"/>
                  <a:gd name="T22" fmla="*/ 0 w 239"/>
                  <a:gd name="T23" fmla="*/ 1 h 111"/>
                  <a:gd name="T24" fmla="*/ 1 w 239"/>
                  <a:gd name="T25" fmla="*/ 1 h 111"/>
                  <a:gd name="T26" fmla="*/ 1 w 239"/>
                  <a:gd name="T27" fmla="*/ 1 h 111"/>
                  <a:gd name="T28" fmla="*/ 1 w 239"/>
                  <a:gd name="T29" fmla="*/ 1 h 111"/>
                  <a:gd name="T30" fmla="*/ 2 w 239"/>
                  <a:gd name="T31" fmla="*/ 1 h 111"/>
                  <a:gd name="T32" fmla="*/ 2 w 239"/>
                  <a:gd name="T33" fmla="*/ 0 h 111"/>
                  <a:gd name="T34" fmla="*/ 2 w 239"/>
                  <a:gd name="T35" fmla="*/ 1 h 111"/>
                  <a:gd name="T36" fmla="*/ 3 w 239"/>
                  <a:gd name="T37" fmla="*/ 1 h 111"/>
                  <a:gd name="T38" fmla="*/ 3 w 239"/>
                  <a:gd name="T39" fmla="*/ 1 h 111"/>
                  <a:gd name="T40" fmla="*/ 4 w 239"/>
                  <a:gd name="T41" fmla="*/ 1 h 111"/>
                  <a:gd name="T42" fmla="*/ 4 w 239"/>
                  <a:gd name="T43" fmla="*/ 1 h 111"/>
                  <a:gd name="T44" fmla="*/ 4 w 239"/>
                  <a:gd name="T45" fmla="*/ 1 h 111"/>
                  <a:gd name="T46" fmla="*/ 5 w 239"/>
                  <a:gd name="T47" fmla="*/ 2 h 111"/>
                  <a:gd name="T48" fmla="*/ 5 w 239"/>
                  <a:gd name="T49" fmla="*/ 2 h 111"/>
                  <a:gd name="T50" fmla="*/ 5 w 239"/>
                  <a:gd name="T51" fmla="*/ 2 h 111"/>
                  <a:gd name="T52" fmla="*/ 6 w 239"/>
                  <a:gd name="T53" fmla="*/ 2 h 111"/>
                  <a:gd name="T54" fmla="*/ 6 w 239"/>
                  <a:gd name="T55" fmla="*/ 2 h 111"/>
                  <a:gd name="T56" fmla="*/ 6 w 239"/>
                  <a:gd name="T57" fmla="*/ 2 h 111"/>
                  <a:gd name="T58" fmla="*/ 7 w 239"/>
                  <a:gd name="T59" fmla="*/ 3 h 111"/>
                  <a:gd name="T60" fmla="*/ 7 w 239"/>
                  <a:gd name="T61" fmla="*/ 3 h 111"/>
                  <a:gd name="T62" fmla="*/ 7 w 239"/>
                  <a:gd name="T63" fmla="*/ 3 h 111"/>
                  <a:gd name="T64" fmla="*/ 7 w 239"/>
                  <a:gd name="T65" fmla="*/ 3 h 111"/>
                  <a:gd name="T66" fmla="*/ 8 w 239"/>
                  <a:gd name="T67" fmla="*/ 3 h 111"/>
                  <a:gd name="T68" fmla="*/ 8 w 239"/>
                  <a:gd name="T69" fmla="*/ 3 h 111"/>
                  <a:gd name="T70" fmla="*/ 8 w 239"/>
                  <a:gd name="T71" fmla="*/ 3 h 111"/>
                  <a:gd name="T72" fmla="*/ 8 w 239"/>
                  <a:gd name="T73" fmla="*/ 3 h 111"/>
                  <a:gd name="T74" fmla="*/ 8 w 239"/>
                  <a:gd name="T75" fmla="*/ 3 h 111"/>
                  <a:gd name="T76" fmla="*/ 8 w 239"/>
                  <a:gd name="T77" fmla="*/ 3 h 111"/>
                  <a:gd name="T78" fmla="*/ 7 w 239"/>
                  <a:gd name="T79" fmla="*/ 4 h 111"/>
                  <a:gd name="T80" fmla="*/ 7 w 239"/>
                  <a:gd name="T81" fmla="*/ 4 h 111"/>
                  <a:gd name="T82" fmla="*/ 7 w 239"/>
                  <a:gd name="T83" fmla="*/ 4 h 111"/>
                  <a:gd name="T84" fmla="*/ 6 w 239"/>
                  <a:gd name="T85" fmla="*/ 4 h 111"/>
                  <a:gd name="T86" fmla="*/ 6 w 239"/>
                  <a:gd name="T87" fmla="*/ 4 h 111"/>
                  <a:gd name="T88" fmla="*/ 6 w 239"/>
                  <a:gd name="T89" fmla="*/ 4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39"/>
                  <a:gd name="T136" fmla="*/ 0 h 111"/>
                  <a:gd name="T137" fmla="*/ 239 w 239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6" name="Freeform 119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>
                  <a:gd name="T0" fmla="*/ 0 w 43"/>
                  <a:gd name="T1" fmla="*/ 2 h 33"/>
                  <a:gd name="T2" fmla="*/ 0 w 43"/>
                  <a:gd name="T3" fmla="*/ 1 h 33"/>
                  <a:gd name="T4" fmla="*/ 0 w 43"/>
                  <a:gd name="T5" fmla="*/ 1 h 33"/>
                  <a:gd name="T6" fmla="*/ 0 w 43"/>
                  <a:gd name="T7" fmla="*/ 1 h 33"/>
                  <a:gd name="T8" fmla="*/ 0 w 43"/>
                  <a:gd name="T9" fmla="*/ 1 h 33"/>
                  <a:gd name="T10" fmla="*/ 0 w 43"/>
                  <a:gd name="T11" fmla="*/ 1 h 33"/>
                  <a:gd name="T12" fmla="*/ 0 w 43"/>
                  <a:gd name="T13" fmla="*/ 1 h 33"/>
                  <a:gd name="T14" fmla="*/ 0 w 43"/>
                  <a:gd name="T15" fmla="*/ 1 h 33"/>
                  <a:gd name="T16" fmla="*/ 0 w 43"/>
                  <a:gd name="T17" fmla="*/ 0 h 33"/>
                  <a:gd name="T18" fmla="*/ 0 w 43"/>
                  <a:gd name="T19" fmla="*/ 1 h 33"/>
                  <a:gd name="T20" fmla="*/ 1 w 43"/>
                  <a:gd name="T21" fmla="*/ 1 h 33"/>
                  <a:gd name="T22" fmla="*/ 1 w 43"/>
                  <a:gd name="T23" fmla="*/ 1 h 33"/>
                  <a:gd name="T24" fmla="*/ 1 w 43"/>
                  <a:gd name="T25" fmla="*/ 1 h 33"/>
                  <a:gd name="T26" fmla="*/ 1 w 43"/>
                  <a:gd name="T27" fmla="*/ 1 h 33"/>
                  <a:gd name="T28" fmla="*/ 1 w 43"/>
                  <a:gd name="T29" fmla="*/ 1 h 33"/>
                  <a:gd name="T30" fmla="*/ 0 w 43"/>
                  <a:gd name="T31" fmla="*/ 1 h 33"/>
                  <a:gd name="T32" fmla="*/ 0 w 43"/>
                  <a:gd name="T33" fmla="*/ 1 h 33"/>
                  <a:gd name="T34" fmla="*/ 0 w 43"/>
                  <a:gd name="T35" fmla="*/ 1 h 33"/>
                  <a:gd name="T36" fmla="*/ 0 w 43"/>
                  <a:gd name="T37" fmla="*/ 2 h 33"/>
                  <a:gd name="T38" fmla="*/ 0 w 43"/>
                  <a:gd name="T39" fmla="*/ 2 h 33"/>
                  <a:gd name="T40" fmla="*/ 0 w 43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3"/>
                  <a:gd name="T64" fmla="*/ 0 h 33"/>
                  <a:gd name="T65" fmla="*/ 43 w 4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7" name="Freeform 120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>
                  <a:gd name="T0" fmla="*/ 1 w 32"/>
                  <a:gd name="T1" fmla="*/ 1 h 20"/>
                  <a:gd name="T2" fmla="*/ 1 w 32"/>
                  <a:gd name="T3" fmla="*/ 1 h 20"/>
                  <a:gd name="T4" fmla="*/ 1 w 32"/>
                  <a:gd name="T5" fmla="*/ 1 h 20"/>
                  <a:gd name="T6" fmla="*/ 0 w 32"/>
                  <a:gd name="T7" fmla="*/ 1 h 20"/>
                  <a:gd name="T8" fmla="*/ 0 w 32"/>
                  <a:gd name="T9" fmla="*/ 1 h 20"/>
                  <a:gd name="T10" fmla="*/ 1 w 32"/>
                  <a:gd name="T11" fmla="*/ 1 h 20"/>
                  <a:gd name="T12" fmla="*/ 1 w 32"/>
                  <a:gd name="T13" fmla="*/ 1 h 20"/>
                  <a:gd name="T14" fmla="*/ 1 w 32"/>
                  <a:gd name="T15" fmla="*/ 0 h 20"/>
                  <a:gd name="T16" fmla="*/ 1 w 32"/>
                  <a:gd name="T17" fmla="*/ 0 h 20"/>
                  <a:gd name="T18" fmla="*/ 1 w 32"/>
                  <a:gd name="T19" fmla="*/ 1 h 20"/>
                  <a:gd name="T20" fmla="*/ 1 w 32"/>
                  <a:gd name="T21" fmla="*/ 1 h 20"/>
                  <a:gd name="T22" fmla="*/ 1 w 32"/>
                  <a:gd name="T23" fmla="*/ 1 h 20"/>
                  <a:gd name="T24" fmla="*/ 1 w 32"/>
                  <a:gd name="T25" fmla="*/ 1 h 20"/>
                  <a:gd name="T26" fmla="*/ 1 w 32"/>
                  <a:gd name="T27" fmla="*/ 1 h 20"/>
                  <a:gd name="T28" fmla="*/ 1 w 32"/>
                  <a:gd name="T29" fmla="*/ 1 h 20"/>
                  <a:gd name="T30" fmla="*/ 1 w 32"/>
                  <a:gd name="T31" fmla="*/ 1 h 20"/>
                  <a:gd name="T32" fmla="*/ 1 w 32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"/>
                  <a:gd name="T52" fmla="*/ 0 h 20"/>
                  <a:gd name="T53" fmla="*/ 32 w 32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8" name="Freeform 121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>
                  <a:gd name="T0" fmla="*/ 5 w 313"/>
                  <a:gd name="T1" fmla="*/ 5 h 139"/>
                  <a:gd name="T2" fmla="*/ 5 w 313"/>
                  <a:gd name="T3" fmla="*/ 5 h 139"/>
                  <a:gd name="T4" fmla="*/ 5 w 313"/>
                  <a:gd name="T5" fmla="*/ 5 h 139"/>
                  <a:gd name="T6" fmla="*/ 5 w 313"/>
                  <a:gd name="T7" fmla="*/ 4 h 139"/>
                  <a:gd name="T8" fmla="*/ 5 w 313"/>
                  <a:gd name="T9" fmla="*/ 4 h 139"/>
                  <a:gd name="T10" fmla="*/ 6 w 313"/>
                  <a:gd name="T11" fmla="*/ 4 h 139"/>
                  <a:gd name="T12" fmla="*/ 6 w 313"/>
                  <a:gd name="T13" fmla="*/ 4 h 139"/>
                  <a:gd name="T14" fmla="*/ 7 w 313"/>
                  <a:gd name="T15" fmla="*/ 4 h 139"/>
                  <a:gd name="T16" fmla="*/ 7 w 313"/>
                  <a:gd name="T17" fmla="*/ 3 h 139"/>
                  <a:gd name="T18" fmla="*/ 7 w 313"/>
                  <a:gd name="T19" fmla="*/ 3 h 139"/>
                  <a:gd name="T20" fmla="*/ 7 w 313"/>
                  <a:gd name="T21" fmla="*/ 2 h 139"/>
                  <a:gd name="T22" fmla="*/ 6 w 313"/>
                  <a:gd name="T23" fmla="*/ 2 h 139"/>
                  <a:gd name="T24" fmla="*/ 5 w 313"/>
                  <a:gd name="T25" fmla="*/ 1 h 139"/>
                  <a:gd name="T26" fmla="*/ 4 w 313"/>
                  <a:gd name="T27" fmla="*/ 1 h 139"/>
                  <a:gd name="T28" fmla="*/ 4 w 313"/>
                  <a:gd name="T29" fmla="*/ 1 h 139"/>
                  <a:gd name="T30" fmla="*/ 3 w 313"/>
                  <a:gd name="T31" fmla="*/ 1 h 139"/>
                  <a:gd name="T32" fmla="*/ 3 w 313"/>
                  <a:gd name="T33" fmla="*/ 1 h 139"/>
                  <a:gd name="T34" fmla="*/ 3 w 313"/>
                  <a:gd name="T35" fmla="*/ 1 h 139"/>
                  <a:gd name="T36" fmla="*/ 2 w 313"/>
                  <a:gd name="T37" fmla="*/ 1 h 139"/>
                  <a:gd name="T38" fmla="*/ 2 w 313"/>
                  <a:gd name="T39" fmla="*/ 2 h 139"/>
                  <a:gd name="T40" fmla="*/ 1 w 313"/>
                  <a:gd name="T41" fmla="*/ 2 h 139"/>
                  <a:gd name="T42" fmla="*/ 0 w 313"/>
                  <a:gd name="T43" fmla="*/ 2 h 139"/>
                  <a:gd name="T44" fmla="*/ 0 w 313"/>
                  <a:gd name="T45" fmla="*/ 2 h 139"/>
                  <a:gd name="T46" fmla="*/ 0 w 313"/>
                  <a:gd name="T47" fmla="*/ 2 h 139"/>
                  <a:gd name="T48" fmla="*/ 0 w 313"/>
                  <a:gd name="T49" fmla="*/ 2 h 139"/>
                  <a:gd name="T50" fmla="*/ 1 w 313"/>
                  <a:gd name="T51" fmla="*/ 1 h 139"/>
                  <a:gd name="T52" fmla="*/ 2 w 313"/>
                  <a:gd name="T53" fmla="*/ 1 h 139"/>
                  <a:gd name="T54" fmla="*/ 3 w 313"/>
                  <a:gd name="T55" fmla="*/ 0 h 139"/>
                  <a:gd name="T56" fmla="*/ 4 w 313"/>
                  <a:gd name="T57" fmla="*/ 1 h 139"/>
                  <a:gd name="T58" fmla="*/ 3 w 313"/>
                  <a:gd name="T59" fmla="*/ 1 h 139"/>
                  <a:gd name="T60" fmla="*/ 3 w 313"/>
                  <a:gd name="T61" fmla="*/ 1 h 139"/>
                  <a:gd name="T62" fmla="*/ 4 w 313"/>
                  <a:gd name="T63" fmla="*/ 1 h 139"/>
                  <a:gd name="T64" fmla="*/ 4 w 313"/>
                  <a:gd name="T65" fmla="*/ 1 h 139"/>
                  <a:gd name="T66" fmla="*/ 6 w 313"/>
                  <a:gd name="T67" fmla="*/ 1 h 139"/>
                  <a:gd name="T68" fmla="*/ 7 w 313"/>
                  <a:gd name="T69" fmla="*/ 2 h 139"/>
                  <a:gd name="T70" fmla="*/ 9 w 313"/>
                  <a:gd name="T71" fmla="*/ 3 h 139"/>
                  <a:gd name="T72" fmla="*/ 9 w 313"/>
                  <a:gd name="T73" fmla="*/ 3 h 139"/>
                  <a:gd name="T74" fmla="*/ 8 w 313"/>
                  <a:gd name="T75" fmla="*/ 4 h 139"/>
                  <a:gd name="T76" fmla="*/ 7 w 313"/>
                  <a:gd name="T77" fmla="*/ 4 h 139"/>
                  <a:gd name="T78" fmla="*/ 6 w 313"/>
                  <a:gd name="T79" fmla="*/ 5 h 13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3"/>
                  <a:gd name="T121" fmla="*/ 0 h 139"/>
                  <a:gd name="T122" fmla="*/ 313 w 313"/>
                  <a:gd name="T123" fmla="*/ 139 h 13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9" name="Freeform 122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>
                  <a:gd name="T0" fmla="*/ 2 w 46"/>
                  <a:gd name="T1" fmla="*/ 1 h 23"/>
                  <a:gd name="T2" fmla="*/ 1 w 46"/>
                  <a:gd name="T3" fmla="*/ 1 h 23"/>
                  <a:gd name="T4" fmla="*/ 1 w 46"/>
                  <a:gd name="T5" fmla="*/ 1 h 23"/>
                  <a:gd name="T6" fmla="*/ 1 w 46"/>
                  <a:gd name="T7" fmla="*/ 1 h 23"/>
                  <a:gd name="T8" fmla="*/ 1 w 46"/>
                  <a:gd name="T9" fmla="*/ 1 h 23"/>
                  <a:gd name="T10" fmla="*/ 1 w 46"/>
                  <a:gd name="T11" fmla="*/ 1 h 23"/>
                  <a:gd name="T12" fmla="*/ 1 w 46"/>
                  <a:gd name="T13" fmla="*/ 1 h 23"/>
                  <a:gd name="T14" fmla="*/ 1 w 46"/>
                  <a:gd name="T15" fmla="*/ 1 h 23"/>
                  <a:gd name="T16" fmla="*/ 0 w 46"/>
                  <a:gd name="T17" fmla="*/ 0 h 23"/>
                  <a:gd name="T18" fmla="*/ 1 w 46"/>
                  <a:gd name="T19" fmla="*/ 1 h 23"/>
                  <a:gd name="T20" fmla="*/ 1 w 46"/>
                  <a:gd name="T21" fmla="*/ 1 h 23"/>
                  <a:gd name="T22" fmla="*/ 1 w 46"/>
                  <a:gd name="T23" fmla="*/ 1 h 23"/>
                  <a:gd name="T24" fmla="*/ 1 w 46"/>
                  <a:gd name="T25" fmla="*/ 1 h 23"/>
                  <a:gd name="T26" fmla="*/ 1 w 46"/>
                  <a:gd name="T27" fmla="*/ 1 h 23"/>
                  <a:gd name="T28" fmla="*/ 2 w 46"/>
                  <a:gd name="T29" fmla="*/ 1 h 23"/>
                  <a:gd name="T30" fmla="*/ 2 w 46"/>
                  <a:gd name="T31" fmla="*/ 1 h 23"/>
                  <a:gd name="T32" fmla="*/ 2 w 46"/>
                  <a:gd name="T33" fmla="*/ 1 h 23"/>
                  <a:gd name="T34" fmla="*/ 2 w 46"/>
                  <a:gd name="T35" fmla="*/ 1 h 23"/>
                  <a:gd name="T36" fmla="*/ 2 w 46"/>
                  <a:gd name="T37" fmla="*/ 1 h 23"/>
                  <a:gd name="T38" fmla="*/ 2 w 46"/>
                  <a:gd name="T39" fmla="*/ 1 h 23"/>
                  <a:gd name="T40" fmla="*/ 2 w 46"/>
                  <a:gd name="T41" fmla="*/ 1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6"/>
                  <a:gd name="T64" fmla="*/ 0 h 23"/>
                  <a:gd name="T65" fmla="*/ 46 w 46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0" name="Freeform 123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>
                  <a:gd name="T0" fmla="*/ 1 w 22"/>
                  <a:gd name="T1" fmla="*/ 1 h 20"/>
                  <a:gd name="T2" fmla="*/ 1 w 22"/>
                  <a:gd name="T3" fmla="*/ 1 h 20"/>
                  <a:gd name="T4" fmla="*/ 1 w 22"/>
                  <a:gd name="T5" fmla="*/ 1 h 20"/>
                  <a:gd name="T6" fmla="*/ 1 w 22"/>
                  <a:gd name="T7" fmla="*/ 1 h 20"/>
                  <a:gd name="T8" fmla="*/ 1 w 22"/>
                  <a:gd name="T9" fmla="*/ 1 h 20"/>
                  <a:gd name="T10" fmla="*/ 1 w 22"/>
                  <a:gd name="T11" fmla="*/ 1 h 20"/>
                  <a:gd name="T12" fmla="*/ 1 w 22"/>
                  <a:gd name="T13" fmla="*/ 1 h 20"/>
                  <a:gd name="T14" fmla="*/ 1 w 22"/>
                  <a:gd name="T15" fmla="*/ 1 h 20"/>
                  <a:gd name="T16" fmla="*/ 0 w 22"/>
                  <a:gd name="T17" fmla="*/ 1 h 20"/>
                  <a:gd name="T18" fmla="*/ 0 w 22"/>
                  <a:gd name="T19" fmla="*/ 1 h 20"/>
                  <a:gd name="T20" fmla="*/ 0 w 22"/>
                  <a:gd name="T21" fmla="*/ 1 h 20"/>
                  <a:gd name="T22" fmla="*/ 0 w 22"/>
                  <a:gd name="T23" fmla="*/ 1 h 20"/>
                  <a:gd name="T24" fmla="*/ 1 w 22"/>
                  <a:gd name="T25" fmla="*/ 1 h 20"/>
                  <a:gd name="T26" fmla="*/ 1 w 22"/>
                  <a:gd name="T27" fmla="*/ 1 h 20"/>
                  <a:gd name="T28" fmla="*/ 1 w 22"/>
                  <a:gd name="T29" fmla="*/ 1 h 20"/>
                  <a:gd name="T30" fmla="*/ 1 w 22"/>
                  <a:gd name="T31" fmla="*/ 1 h 20"/>
                  <a:gd name="T32" fmla="*/ 1 w 22"/>
                  <a:gd name="T33" fmla="*/ 0 h 20"/>
                  <a:gd name="T34" fmla="*/ 1 w 22"/>
                  <a:gd name="T35" fmla="*/ 1 h 20"/>
                  <a:gd name="T36" fmla="*/ 1 w 22"/>
                  <a:gd name="T37" fmla="*/ 1 h 20"/>
                  <a:gd name="T38" fmla="*/ 1 w 22"/>
                  <a:gd name="T39" fmla="*/ 1 h 20"/>
                  <a:gd name="T40" fmla="*/ 1 w 22"/>
                  <a:gd name="T41" fmla="*/ 1 h 2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2"/>
                  <a:gd name="T64" fmla="*/ 0 h 20"/>
                  <a:gd name="T65" fmla="*/ 22 w 22"/>
                  <a:gd name="T66" fmla="*/ 20 h 2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1" name="Freeform 124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>
                  <a:gd name="T0" fmla="*/ 3 w 205"/>
                  <a:gd name="T1" fmla="*/ 2 h 95"/>
                  <a:gd name="T2" fmla="*/ 3 w 205"/>
                  <a:gd name="T3" fmla="*/ 2 h 95"/>
                  <a:gd name="T4" fmla="*/ 2 w 205"/>
                  <a:gd name="T5" fmla="*/ 2 h 95"/>
                  <a:gd name="T6" fmla="*/ 2 w 205"/>
                  <a:gd name="T7" fmla="*/ 2 h 95"/>
                  <a:gd name="T8" fmla="*/ 2 w 205"/>
                  <a:gd name="T9" fmla="*/ 2 h 95"/>
                  <a:gd name="T10" fmla="*/ 1 w 205"/>
                  <a:gd name="T11" fmla="*/ 1 h 95"/>
                  <a:gd name="T12" fmla="*/ 1 w 205"/>
                  <a:gd name="T13" fmla="*/ 1 h 95"/>
                  <a:gd name="T14" fmla="*/ 0 w 205"/>
                  <a:gd name="T15" fmla="*/ 1 h 95"/>
                  <a:gd name="T16" fmla="*/ 0 w 205"/>
                  <a:gd name="T17" fmla="*/ 1 h 95"/>
                  <a:gd name="T18" fmla="*/ 0 w 205"/>
                  <a:gd name="T19" fmla="*/ 1 h 95"/>
                  <a:gd name="T20" fmla="*/ 0 w 205"/>
                  <a:gd name="T21" fmla="*/ 1 h 95"/>
                  <a:gd name="T22" fmla="*/ 0 w 205"/>
                  <a:gd name="T23" fmla="*/ 1 h 95"/>
                  <a:gd name="T24" fmla="*/ 0 w 205"/>
                  <a:gd name="T25" fmla="*/ 0 h 95"/>
                  <a:gd name="T26" fmla="*/ 0 w 205"/>
                  <a:gd name="T27" fmla="*/ 0 h 95"/>
                  <a:gd name="T28" fmla="*/ 1 w 205"/>
                  <a:gd name="T29" fmla="*/ 0 h 95"/>
                  <a:gd name="T30" fmla="*/ 2 w 205"/>
                  <a:gd name="T31" fmla="*/ 0 h 95"/>
                  <a:gd name="T32" fmla="*/ 2 w 205"/>
                  <a:gd name="T33" fmla="*/ 0 h 95"/>
                  <a:gd name="T34" fmla="*/ 2 w 205"/>
                  <a:gd name="T35" fmla="*/ 0 h 95"/>
                  <a:gd name="T36" fmla="*/ 3 w 205"/>
                  <a:gd name="T37" fmla="*/ 0 h 95"/>
                  <a:gd name="T38" fmla="*/ 3 w 205"/>
                  <a:gd name="T39" fmla="*/ 0 h 95"/>
                  <a:gd name="T40" fmla="*/ 4 w 205"/>
                  <a:gd name="T41" fmla="*/ 0 h 95"/>
                  <a:gd name="T42" fmla="*/ 4 w 205"/>
                  <a:gd name="T43" fmla="*/ 0 h 95"/>
                  <a:gd name="T44" fmla="*/ 5 w 205"/>
                  <a:gd name="T45" fmla="*/ 0 h 95"/>
                  <a:gd name="T46" fmla="*/ 5 w 205"/>
                  <a:gd name="T47" fmla="*/ 0 h 95"/>
                  <a:gd name="T48" fmla="*/ 6 w 205"/>
                  <a:gd name="T49" fmla="*/ 1 h 95"/>
                  <a:gd name="T50" fmla="*/ 6 w 205"/>
                  <a:gd name="T51" fmla="*/ 1 h 95"/>
                  <a:gd name="T52" fmla="*/ 6 w 205"/>
                  <a:gd name="T53" fmla="*/ 1 h 95"/>
                  <a:gd name="T54" fmla="*/ 6 w 205"/>
                  <a:gd name="T55" fmla="*/ 1 h 95"/>
                  <a:gd name="T56" fmla="*/ 6 w 205"/>
                  <a:gd name="T57" fmla="*/ 2 h 95"/>
                  <a:gd name="T58" fmla="*/ 5 w 205"/>
                  <a:gd name="T59" fmla="*/ 2 h 95"/>
                  <a:gd name="T60" fmla="*/ 4 w 205"/>
                  <a:gd name="T61" fmla="*/ 2 h 95"/>
                  <a:gd name="T62" fmla="*/ 3 w 205"/>
                  <a:gd name="T63" fmla="*/ 2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2" name="Freeform 125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>
                  <a:gd name="T0" fmla="*/ 1 w 25"/>
                  <a:gd name="T1" fmla="*/ 0 h 17"/>
                  <a:gd name="T2" fmla="*/ 1 w 25"/>
                  <a:gd name="T3" fmla="*/ 0 h 17"/>
                  <a:gd name="T4" fmla="*/ 1 w 25"/>
                  <a:gd name="T5" fmla="*/ 0 h 17"/>
                  <a:gd name="T6" fmla="*/ 1 w 25"/>
                  <a:gd name="T7" fmla="*/ 0 h 17"/>
                  <a:gd name="T8" fmla="*/ 0 w 25"/>
                  <a:gd name="T9" fmla="*/ 0 h 17"/>
                  <a:gd name="T10" fmla="*/ 1 w 25"/>
                  <a:gd name="T11" fmla="*/ 0 h 17"/>
                  <a:gd name="T12" fmla="*/ 1 w 25"/>
                  <a:gd name="T13" fmla="*/ 0 h 17"/>
                  <a:gd name="T14" fmla="*/ 1 w 25"/>
                  <a:gd name="T15" fmla="*/ 0 h 17"/>
                  <a:gd name="T16" fmla="*/ 1 w 25"/>
                  <a:gd name="T17" fmla="*/ 0 h 17"/>
                  <a:gd name="T18" fmla="*/ 1 w 25"/>
                  <a:gd name="T19" fmla="*/ 0 h 17"/>
                  <a:gd name="T20" fmla="*/ 1 w 25"/>
                  <a:gd name="T21" fmla="*/ 0 h 17"/>
                  <a:gd name="T22" fmla="*/ 1 w 25"/>
                  <a:gd name="T23" fmla="*/ 0 h 17"/>
                  <a:gd name="T24" fmla="*/ 1 w 25"/>
                  <a:gd name="T25" fmla="*/ 0 h 17"/>
                  <a:gd name="T26" fmla="*/ 1 w 25"/>
                  <a:gd name="T27" fmla="*/ 0 h 17"/>
                  <a:gd name="T28" fmla="*/ 1 w 25"/>
                  <a:gd name="T29" fmla="*/ 0 h 17"/>
                  <a:gd name="T30" fmla="*/ 1 w 25"/>
                  <a:gd name="T31" fmla="*/ 0 h 17"/>
                  <a:gd name="T32" fmla="*/ 1 w 25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7"/>
                  <a:gd name="T53" fmla="*/ 25 w 25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3" name="Freeform 126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>
                  <a:gd name="T0" fmla="*/ 0 w 53"/>
                  <a:gd name="T1" fmla="*/ 1 h 24"/>
                  <a:gd name="T2" fmla="*/ 0 w 53"/>
                  <a:gd name="T3" fmla="*/ 1 h 24"/>
                  <a:gd name="T4" fmla="*/ 0 w 53"/>
                  <a:gd name="T5" fmla="*/ 1 h 24"/>
                  <a:gd name="T6" fmla="*/ 0 w 53"/>
                  <a:gd name="T7" fmla="*/ 1 h 24"/>
                  <a:gd name="T8" fmla="*/ 0 w 53"/>
                  <a:gd name="T9" fmla="*/ 1 h 24"/>
                  <a:gd name="T10" fmla="*/ 1 w 53"/>
                  <a:gd name="T11" fmla="*/ 1 h 24"/>
                  <a:gd name="T12" fmla="*/ 1 w 53"/>
                  <a:gd name="T13" fmla="*/ 1 h 24"/>
                  <a:gd name="T14" fmla="*/ 1 w 53"/>
                  <a:gd name="T15" fmla="*/ 1 h 24"/>
                  <a:gd name="T16" fmla="*/ 1 w 53"/>
                  <a:gd name="T17" fmla="*/ 1 h 24"/>
                  <a:gd name="T18" fmla="*/ 1 w 53"/>
                  <a:gd name="T19" fmla="*/ 1 h 24"/>
                  <a:gd name="T20" fmla="*/ 2 w 53"/>
                  <a:gd name="T21" fmla="*/ 1 h 24"/>
                  <a:gd name="T22" fmla="*/ 2 w 53"/>
                  <a:gd name="T23" fmla="*/ 1 h 24"/>
                  <a:gd name="T24" fmla="*/ 2 w 53"/>
                  <a:gd name="T25" fmla="*/ 0 h 24"/>
                  <a:gd name="T26" fmla="*/ 2 w 53"/>
                  <a:gd name="T27" fmla="*/ 1 h 24"/>
                  <a:gd name="T28" fmla="*/ 2 w 53"/>
                  <a:gd name="T29" fmla="*/ 1 h 24"/>
                  <a:gd name="T30" fmla="*/ 2 w 53"/>
                  <a:gd name="T31" fmla="*/ 1 h 24"/>
                  <a:gd name="T32" fmla="*/ 1 w 53"/>
                  <a:gd name="T33" fmla="*/ 1 h 24"/>
                  <a:gd name="T34" fmla="*/ 1 w 53"/>
                  <a:gd name="T35" fmla="*/ 1 h 24"/>
                  <a:gd name="T36" fmla="*/ 1 w 53"/>
                  <a:gd name="T37" fmla="*/ 1 h 24"/>
                  <a:gd name="T38" fmla="*/ 1 w 53"/>
                  <a:gd name="T39" fmla="*/ 1 h 24"/>
                  <a:gd name="T40" fmla="*/ 0 w 53"/>
                  <a:gd name="T41" fmla="*/ 1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4"/>
                  <a:gd name="T65" fmla="*/ 53 w 53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4" name="Freeform 127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>
                  <a:gd name="T0" fmla="*/ 1 w 31"/>
                  <a:gd name="T1" fmla="*/ 1 h 30"/>
                  <a:gd name="T2" fmla="*/ 1 w 31"/>
                  <a:gd name="T3" fmla="*/ 1 h 30"/>
                  <a:gd name="T4" fmla="*/ 1 w 31"/>
                  <a:gd name="T5" fmla="*/ 1 h 30"/>
                  <a:gd name="T6" fmla="*/ 1 w 31"/>
                  <a:gd name="T7" fmla="*/ 1 h 30"/>
                  <a:gd name="T8" fmla="*/ 1 w 31"/>
                  <a:gd name="T9" fmla="*/ 1 h 30"/>
                  <a:gd name="T10" fmla="*/ 1 w 31"/>
                  <a:gd name="T11" fmla="*/ 1 h 30"/>
                  <a:gd name="T12" fmla="*/ 1 w 31"/>
                  <a:gd name="T13" fmla="*/ 1 h 30"/>
                  <a:gd name="T14" fmla="*/ 1 w 31"/>
                  <a:gd name="T15" fmla="*/ 1 h 30"/>
                  <a:gd name="T16" fmla="*/ 1 w 31"/>
                  <a:gd name="T17" fmla="*/ 1 h 30"/>
                  <a:gd name="T18" fmla="*/ 1 w 31"/>
                  <a:gd name="T19" fmla="*/ 1 h 30"/>
                  <a:gd name="T20" fmla="*/ 1 w 31"/>
                  <a:gd name="T21" fmla="*/ 1 h 30"/>
                  <a:gd name="T22" fmla="*/ 1 w 31"/>
                  <a:gd name="T23" fmla="*/ 1 h 30"/>
                  <a:gd name="T24" fmla="*/ 1 w 31"/>
                  <a:gd name="T25" fmla="*/ 1 h 30"/>
                  <a:gd name="T26" fmla="*/ 1 w 31"/>
                  <a:gd name="T27" fmla="*/ 1 h 30"/>
                  <a:gd name="T28" fmla="*/ 1 w 31"/>
                  <a:gd name="T29" fmla="*/ 1 h 30"/>
                  <a:gd name="T30" fmla="*/ 1 w 31"/>
                  <a:gd name="T31" fmla="*/ 1 h 30"/>
                  <a:gd name="T32" fmla="*/ 0 w 31"/>
                  <a:gd name="T33" fmla="*/ 1 h 30"/>
                  <a:gd name="T34" fmla="*/ 1 w 31"/>
                  <a:gd name="T35" fmla="*/ 1 h 30"/>
                  <a:gd name="T36" fmla="*/ 1 w 31"/>
                  <a:gd name="T37" fmla="*/ 1 h 30"/>
                  <a:gd name="T38" fmla="*/ 1 w 31"/>
                  <a:gd name="T39" fmla="*/ 1 h 30"/>
                  <a:gd name="T40" fmla="*/ 1 w 31"/>
                  <a:gd name="T41" fmla="*/ 0 h 30"/>
                  <a:gd name="T42" fmla="*/ 1 w 31"/>
                  <a:gd name="T43" fmla="*/ 1 h 30"/>
                  <a:gd name="T44" fmla="*/ 1 w 31"/>
                  <a:gd name="T45" fmla="*/ 1 h 30"/>
                  <a:gd name="T46" fmla="*/ 1 w 31"/>
                  <a:gd name="T47" fmla="*/ 1 h 30"/>
                  <a:gd name="T48" fmla="*/ 1 w 31"/>
                  <a:gd name="T49" fmla="*/ 1 h 30"/>
                  <a:gd name="T50" fmla="*/ 1 w 31"/>
                  <a:gd name="T51" fmla="*/ 1 h 30"/>
                  <a:gd name="T52" fmla="*/ 1 w 31"/>
                  <a:gd name="T53" fmla="*/ 1 h 30"/>
                  <a:gd name="T54" fmla="*/ 1 w 31"/>
                  <a:gd name="T55" fmla="*/ 1 h 30"/>
                  <a:gd name="T56" fmla="*/ 1 w 31"/>
                  <a:gd name="T57" fmla="*/ 1 h 30"/>
                  <a:gd name="T58" fmla="*/ 1 w 31"/>
                  <a:gd name="T59" fmla="*/ 1 h 30"/>
                  <a:gd name="T60" fmla="*/ 1 w 31"/>
                  <a:gd name="T61" fmla="*/ 1 h 30"/>
                  <a:gd name="T62" fmla="*/ 1 w 31"/>
                  <a:gd name="T63" fmla="*/ 1 h 30"/>
                  <a:gd name="T64" fmla="*/ 1 w 31"/>
                  <a:gd name="T65" fmla="*/ 1 h 30"/>
                  <a:gd name="T66" fmla="*/ 1 w 31"/>
                  <a:gd name="T67" fmla="*/ 1 h 30"/>
                  <a:gd name="T68" fmla="*/ 1 w 31"/>
                  <a:gd name="T69" fmla="*/ 1 h 30"/>
                  <a:gd name="T70" fmla="*/ 1 w 31"/>
                  <a:gd name="T71" fmla="*/ 1 h 30"/>
                  <a:gd name="T72" fmla="*/ 1 w 31"/>
                  <a:gd name="T73" fmla="*/ 1 h 30"/>
                  <a:gd name="T74" fmla="*/ 1 w 31"/>
                  <a:gd name="T75" fmla="*/ 1 h 30"/>
                  <a:gd name="T76" fmla="*/ 1 w 31"/>
                  <a:gd name="T77" fmla="*/ 1 h 30"/>
                  <a:gd name="T78" fmla="*/ 1 w 31"/>
                  <a:gd name="T79" fmla="*/ 1 h 30"/>
                  <a:gd name="T80" fmla="*/ 1 w 31"/>
                  <a:gd name="T81" fmla="*/ 1 h 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0"/>
                  <a:gd name="T125" fmla="*/ 31 w 31"/>
                  <a:gd name="T126" fmla="*/ 30 h 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5" name="Freeform 128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>
                  <a:gd name="T0" fmla="*/ 0 w 35"/>
                  <a:gd name="T1" fmla="*/ 1 h 19"/>
                  <a:gd name="T2" fmla="*/ 0 w 35"/>
                  <a:gd name="T3" fmla="*/ 1 h 19"/>
                  <a:gd name="T4" fmla="*/ 0 w 35"/>
                  <a:gd name="T5" fmla="*/ 1 h 19"/>
                  <a:gd name="T6" fmla="*/ 0 w 35"/>
                  <a:gd name="T7" fmla="*/ 1 h 19"/>
                  <a:gd name="T8" fmla="*/ 0 w 35"/>
                  <a:gd name="T9" fmla="*/ 1 h 19"/>
                  <a:gd name="T10" fmla="*/ 0 w 35"/>
                  <a:gd name="T11" fmla="*/ 1 h 19"/>
                  <a:gd name="T12" fmla="*/ 0 w 35"/>
                  <a:gd name="T13" fmla="*/ 1 h 19"/>
                  <a:gd name="T14" fmla="*/ 0 w 35"/>
                  <a:gd name="T15" fmla="*/ 1 h 19"/>
                  <a:gd name="T16" fmla="*/ 0 w 35"/>
                  <a:gd name="T17" fmla="*/ 0 h 19"/>
                  <a:gd name="T18" fmla="*/ 0 w 35"/>
                  <a:gd name="T19" fmla="*/ 0 h 19"/>
                  <a:gd name="T20" fmla="*/ 0 w 35"/>
                  <a:gd name="T21" fmla="*/ 1 h 19"/>
                  <a:gd name="T22" fmla="*/ 0 w 35"/>
                  <a:gd name="T23" fmla="*/ 1 h 19"/>
                  <a:gd name="T24" fmla="*/ 0 w 35"/>
                  <a:gd name="T25" fmla="*/ 1 h 19"/>
                  <a:gd name="T26" fmla="*/ 0 w 35"/>
                  <a:gd name="T27" fmla="*/ 1 h 19"/>
                  <a:gd name="T28" fmla="*/ 0 w 35"/>
                  <a:gd name="T29" fmla="*/ 1 h 19"/>
                  <a:gd name="T30" fmla="*/ 0 w 35"/>
                  <a:gd name="T31" fmla="*/ 1 h 19"/>
                  <a:gd name="T32" fmla="*/ 1 w 35"/>
                  <a:gd name="T33" fmla="*/ 1 h 19"/>
                  <a:gd name="T34" fmla="*/ 1 w 35"/>
                  <a:gd name="T35" fmla="*/ 1 h 19"/>
                  <a:gd name="T36" fmla="*/ 1 w 35"/>
                  <a:gd name="T37" fmla="*/ 1 h 19"/>
                  <a:gd name="T38" fmla="*/ 1 w 35"/>
                  <a:gd name="T39" fmla="*/ 1 h 19"/>
                  <a:gd name="T40" fmla="*/ 0 w 35"/>
                  <a:gd name="T41" fmla="*/ 1 h 1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19"/>
                  <a:gd name="T65" fmla="*/ 35 w 35"/>
                  <a:gd name="T66" fmla="*/ 19 h 1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6" name="Freeform 129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>
                  <a:gd name="T0" fmla="*/ 1 w 46"/>
                  <a:gd name="T1" fmla="*/ 2 h 38"/>
                  <a:gd name="T2" fmla="*/ 1 w 46"/>
                  <a:gd name="T3" fmla="*/ 1 h 38"/>
                  <a:gd name="T4" fmla="*/ 0 w 46"/>
                  <a:gd name="T5" fmla="*/ 1 h 38"/>
                  <a:gd name="T6" fmla="*/ 0 w 46"/>
                  <a:gd name="T7" fmla="*/ 1 h 38"/>
                  <a:gd name="T8" fmla="*/ 1 w 46"/>
                  <a:gd name="T9" fmla="*/ 1 h 38"/>
                  <a:gd name="T10" fmla="*/ 1 w 46"/>
                  <a:gd name="T11" fmla="*/ 1 h 38"/>
                  <a:gd name="T12" fmla="*/ 1 w 46"/>
                  <a:gd name="T13" fmla="*/ 1 h 38"/>
                  <a:gd name="T14" fmla="*/ 1 w 46"/>
                  <a:gd name="T15" fmla="*/ 1 h 38"/>
                  <a:gd name="T16" fmla="*/ 2 w 46"/>
                  <a:gd name="T17" fmla="*/ 0 h 38"/>
                  <a:gd name="T18" fmla="*/ 2 w 46"/>
                  <a:gd name="T19" fmla="*/ 1 h 38"/>
                  <a:gd name="T20" fmla="*/ 2 w 46"/>
                  <a:gd name="T21" fmla="*/ 1 h 38"/>
                  <a:gd name="T22" fmla="*/ 2 w 46"/>
                  <a:gd name="T23" fmla="*/ 1 h 38"/>
                  <a:gd name="T24" fmla="*/ 2 w 46"/>
                  <a:gd name="T25" fmla="*/ 1 h 38"/>
                  <a:gd name="T26" fmla="*/ 2 w 46"/>
                  <a:gd name="T27" fmla="*/ 1 h 38"/>
                  <a:gd name="T28" fmla="*/ 1 w 46"/>
                  <a:gd name="T29" fmla="*/ 2 h 38"/>
                  <a:gd name="T30" fmla="*/ 1 w 46"/>
                  <a:gd name="T31" fmla="*/ 2 h 38"/>
                  <a:gd name="T32" fmla="*/ 1 w 46"/>
                  <a:gd name="T33" fmla="*/ 2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38"/>
                  <a:gd name="T53" fmla="*/ 46 w 46"/>
                  <a:gd name="T54" fmla="*/ 38 h 3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7" name="Freeform 130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>
                  <a:gd name="T0" fmla="*/ 1 w 9"/>
                  <a:gd name="T1" fmla="*/ 0 h 7"/>
                  <a:gd name="T2" fmla="*/ 0 w 9"/>
                  <a:gd name="T3" fmla="*/ 0 h 7"/>
                  <a:gd name="T4" fmla="*/ 1 w 9"/>
                  <a:gd name="T5" fmla="*/ 0 h 7"/>
                  <a:gd name="T6" fmla="*/ 1 w 9"/>
                  <a:gd name="T7" fmla="*/ 0 h 7"/>
                  <a:gd name="T8" fmla="*/ 1 w 9"/>
                  <a:gd name="T9" fmla="*/ 0 h 7"/>
                  <a:gd name="T10" fmla="*/ 1 w 9"/>
                  <a:gd name="T11" fmla="*/ 0 h 7"/>
                  <a:gd name="T12" fmla="*/ 1 w 9"/>
                  <a:gd name="T13" fmla="*/ 0 h 7"/>
                  <a:gd name="T14" fmla="*/ 1 w 9"/>
                  <a:gd name="T15" fmla="*/ 0 h 7"/>
                  <a:gd name="T16" fmla="*/ 1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0 h 7"/>
                  <a:gd name="T24" fmla="*/ 1 w 9"/>
                  <a:gd name="T25" fmla="*/ 0 h 7"/>
                  <a:gd name="T26" fmla="*/ 1 w 9"/>
                  <a:gd name="T27" fmla="*/ 0 h 7"/>
                  <a:gd name="T28" fmla="*/ 1 w 9"/>
                  <a:gd name="T29" fmla="*/ 0 h 7"/>
                  <a:gd name="T30" fmla="*/ 1 w 9"/>
                  <a:gd name="T31" fmla="*/ 0 h 7"/>
                  <a:gd name="T32" fmla="*/ 1 w 9"/>
                  <a:gd name="T33" fmla="*/ 0 h 7"/>
                  <a:gd name="T34" fmla="*/ 1 w 9"/>
                  <a:gd name="T35" fmla="*/ 0 h 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7"/>
                  <a:gd name="T56" fmla="*/ 9 w 9"/>
                  <a:gd name="T57" fmla="*/ 7 h 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8" name="Freeform 131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>
                  <a:gd name="T0" fmla="*/ 0 w 29"/>
                  <a:gd name="T1" fmla="*/ 1 h 24"/>
                  <a:gd name="T2" fmla="*/ 0 w 29"/>
                  <a:gd name="T3" fmla="*/ 1 h 24"/>
                  <a:gd name="T4" fmla="*/ 0 w 29"/>
                  <a:gd name="T5" fmla="*/ 1 h 24"/>
                  <a:gd name="T6" fmla="*/ 0 w 29"/>
                  <a:gd name="T7" fmla="*/ 1 h 24"/>
                  <a:gd name="T8" fmla="*/ 0 w 29"/>
                  <a:gd name="T9" fmla="*/ 1 h 24"/>
                  <a:gd name="T10" fmla="*/ 0 w 29"/>
                  <a:gd name="T11" fmla="*/ 1 h 24"/>
                  <a:gd name="T12" fmla="*/ 0 w 29"/>
                  <a:gd name="T13" fmla="*/ 1 h 24"/>
                  <a:gd name="T14" fmla="*/ 0 w 29"/>
                  <a:gd name="T15" fmla="*/ 0 h 24"/>
                  <a:gd name="T16" fmla="*/ 0 w 29"/>
                  <a:gd name="T17" fmla="*/ 0 h 24"/>
                  <a:gd name="T18" fmla="*/ 0 w 29"/>
                  <a:gd name="T19" fmla="*/ 1 h 24"/>
                  <a:gd name="T20" fmla="*/ 0 w 29"/>
                  <a:gd name="T21" fmla="*/ 1 h 24"/>
                  <a:gd name="T22" fmla="*/ 0 w 29"/>
                  <a:gd name="T23" fmla="*/ 1 h 24"/>
                  <a:gd name="T24" fmla="*/ 0 w 29"/>
                  <a:gd name="T25" fmla="*/ 1 h 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"/>
                  <a:gd name="T40" fmla="*/ 0 h 24"/>
                  <a:gd name="T41" fmla="*/ 29 w 29"/>
                  <a:gd name="T42" fmla="*/ 24 h 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9" name="Freeform 132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>
                  <a:gd name="T0" fmla="*/ 5 w 633"/>
                  <a:gd name="T1" fmla="*/ 24 h 788"/>
                  <a:gd name="T2" fmla="*/ 2 w 633"/>
                  <a:gd name="T3" fmla="*/ 22 h 788"/>
                  <a:gd name="T4" fmla="*/ 1 w 633"/>
                  <a:gd name="T5" fmla="*/ 22 h 788"/>
                  <a:gd name="T6" fmla="*/ 1 w 633"/>
                  <a:gd name="T7" fmla="*/ 20 h 788"/>
                  <a:gd name="T8" fmla="*/ 2 w 633"/>
                  <a:gd name="T9" fmla="*/ 19 h 788"/>
                  <a:gd name="T10" fmla="*/ 2 w 633"/>
                  <a:gd name="T11" fmla="*/ 19 h 788"/>
                  <a:gd name="T12" fmla="*/ 2 w 633"/>
                  <a:gd name="T13" fmla="*/ 17 h 788"/>
                  <a:gd name="T14" fmla="*/ 1 w 633"/>
                  <a:gd name="T15" fmla="*/ 16 h 788"/>
                  <a:gd name="T16" fmla="*/ 1 w 633"/>
                  <a:gd name="T17" fmla="*/ 13 h 788"/>
                  <a:gd name="T18" fmla="*/ 1 w 633"/>
                  <a:gd name="T19" fmla="*/ 12 h 788"/>
                  <a:gd name="T20" fmla="*/ 1 w 633"/>
                  <a:gd name="T21" fmla="*/ 12 h 788"/>
                  <a:gd name="T22" fmla="*/ 0 w 633"/>
                  <a:gd name="T23" fmla="*/ 10 h 788"/>
                  <a:gd name="T24" fmla="*/ 1 w 633"/>
                  <a:gd name="T25" fmla="*/ 9 h 788"/>
                  <a:gd name="T26" fmla="*/ 2 w 633"/>
                  <a:gd name="T27" fmla="*/ 9 h 788"/>
                  <a:gd name="T28" fmla="*/ 2 w 633"/>
                  <a:gd name="T29" fmla="*/ 9 h 788"/>
                  <a:gd name="T30" fmla="*/ 2 w 633"/>
                  <a:gd name="T31" fmla="*/ 8 h 788"/>
                  <a:gd name="T32" fmla="*/ 2 w 633"/>
                  <a:gd name="T33" fmla="*/ 5 h 788"/>
                  <a:gd name="T34" fmla="*/ 2 w 633"/>
                  <a:gd name="T35" fmla="*/ 4 h 788"/>
                  <a:gd name="T36" fmla="*/ 3 w 633"/>
                  <a:gd name="T37" fmla="*/ 4 h 788"/>
                  <a:gd name="T38" fmla="*/ 5 w 633"/>
                  <a:gd name="T39" fmla="*/ 3 h 788"/>
                  <a:gd name="T40" fmla="*/ 6 w 633"/>
                  <a:gd name="T41" fmla="*/ 3 h 788"/>
                  <a:gd name="T42" fmla="*/ 8 w 633"/>
                  <a:gd name="T43" fmla="*/ 3 h 788"/>
                  <a:gd name="T44" fmla="*/ 9 w 633"/>
                  <a:gd name="T45" fmla="*/ 2 h 788"/>
                  <a:gd name="T46" fmla="*/ 10 w 633"/>
                  <a:gd name="T47" fmla="*/ 1 h 788"/>
                  <a:gd name="T48" fmla="*/ 12 w 633"/>
                  <a:gd name="T49" fmla="*/ 1 h 788"/>
                  <a:gd name="T50" fmla="*/ 14 w 633"/>
                  <a:gd name="T51" fmla="*/ 0 h 788"/>
                  <a:gd name="T52" fmla="*/ 16 w 633"/>
                  <a:gd name="T53" fmla="*/ 2 h 788"/>
                  <a:gd name="T54" fmla="*/ 19 w 633"/>
                  <a:gd name="T55" fmla="*/ 3 h 788"/>
                  <a:gd name="T56" fmla="*/ 20 w 633"/>
                  <a:gd name="T57" fmla="*/ 3 h 788"/>
                  <a:gd name="T58" fmla="*/ 20 w 633"/>
                  <a:gd name="T59" fmla="*/ 6 h 788"/>
                  <a:gd name="T60" fmla="*/ 20 w 633"/>
                  <a:gd name="T61" fmla="*/ 7 h 788"/>
                  <a:gd name="T62" fmla="*/ 20 w 633"/>
                  <a:gd name="T63" fmla="*/ 7 h 788"/>
                  <a:gd name="T64" fmla="*/ 20 w 633"/>
                  <a:gd name="T65" fmla="*/ 7 h 788"/>
                  <a:gd name="T66" fmla="*/ 20 w 633"/>
                  <a:gd name="T67" fmla="*/ 9 h 788"/>
                  <a:gd name="T68" fmla="*/ 19 w 633"/>
                  <a:gd name="T69" fmla="*/ 9 h 788"/>
                  <a:gd name="T70" fmla="*/ 19 w 633"/>
                  <a:gd name="T71" fmla="*/ 11 h 788"/>
                  <a:gd name="T72" fmla="*/ 18 w 633"/>
                  <a:gd name="T73" fmla="*/ 12 h 788"/>
                  <a:gd name="T74" fmla="*/ 18 w 633"/>
                  <a:gd name="T75" fmla="*/ 12 h 788"/>
                  <a:gd name="T76" fmla="*/ 18 w 633"/>
                  <a:gd name="T77" fmla="*/ 12 h 788"/>
                  <a:gd name="T78" fmla="*/ 18 w 633"/>
                  <a:gd name="T79" fmla="*/ 13 h 788"/>
                  <a:gd name="T80" fmla="*/ 19 w 633"/>
                  <a:gd name="T81" fmla="*/ 14 h 788"/>
                  <a:gd name="T82" fmla="*/ 19 w 633"/>
                  <a:gd name="T83" fmla="*/ 14 h 788"/>
                  <a:gd name="T84" fmla="*/ 20 w 633"/>
                  <a:gd name="T85" fmla="*/ 15 h 788"/>
                  <a:gd name="T86" fmla="*/ 19 w 633"/>
                  <a:gd name="T87" fmla="*/ 16 h 788"/>
                  <a:gd name="T88" fmla="*/ 20 w 633"/>
                  <a:gd name="T89" fmla="*/ 17 h 788"/>
                  <a:gd name="T90" fmla="*/ 20 w 633"/>
                  <a:gd name="T91" fmla="*/ 19 h 788"/>
                  <a:gd name="T92" fmla="*/ 17 w 633"/>
                  <a:gd name="T93" fmla="*/ 21 h 788"/>
                  <a:gd name="T94" fmla="*/ 14 w 633"/>
                  <a:gd name="T95" fmla="*/ 22 h 788"/>
                  <a:gd name="T96" fmla="*/ 11 w 633"/>
                  <a:gd name="T97" fmla="*/ 23 h 788"/>
                  <a:gd name="T98" fmla="*/ 8 w 633"/>
                  <a:gd name="T99" fmla="*/ 25 h 788"/>
                  <a:gd name="T100" fmla="*/ 7 w 633"/>
                  <a:gd name="T101" fmla="*/ 25 h 78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8"/>
                  <a:gd name="T155" fmla="*/ 633 w 633"/>
                  <a:gd name="T156" fmla="*/ 788 h 78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0" name="Freeform 133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>
                  <a:gd name="T0" fmla="*/ 4 w 171"/>
                  <a:gd name="T1" fmla="*/ 7 h 261"/>
                  <a:gd name="T2" fmla="*/ 3 w 171"/>
                  <a:gd name="T3" fmla="*/ 7 h 261"/>
                  <a:gd name="T4" fmla="*/ 2 w 171"/>
                  <a:gd name="T5" fmla="*/ 6 h 261"/>
                  <a:gd name="T6" fmla="*/ 1 w 171"/>
                  <a:gd name="T7" fmla="*/ 6 h 261"/>
                  <a:gd name="T8" fmla="*/ 0 w 171"/>
                  <a:gd name="T9" fmla="*/ 5 h 261"/>
                  <a:gd name="T10" fmla="*/ 0 w 171"/>
                  <a:gd name="T11" fmla="*/ 4 h 261"/>
                  <a:gd name="T12" fmla="*/ 0 w 171"/>
                  <a:gd name="T13" fmla="*/ 4 h 261"/>
                  <a:gd name="T14" fmla="*/ 0 w 171"/>
                  <a:gd name="T15" fmla="*/ 4 h 261"/>
                  <a:gd name="T16" fmla="*/ 1 w 171"/>
                  <a:gd name="T17" fmla="*/ 5 h 261"/>
                  <a:gd name="T18" fmla="*/ 2 w 171"/>
                  <a:gd name="T19" fmla="*/ 5 h 261"/>
                  <a:gd name="T20" fmla="*/ 2 w 171"/>
                  <a:gd name="T21" fmla="*/ 5 h 261"/>
                  <a:gd name="T22" fmla="*/ 1 w 171"/>
                  <a:gd name="T23" fmla="*/ 5 h 261"/>
                  <a:gd name="T24" fmla="*/ 0 w 171"/>
                  <a:gd name="T25" fmla="*/ 4 h 261"/>
                  <a:gd name="T26" fmla="*/ 0 w 171"/>
                  <a:gd name="T27" fmla="*/ 4 h 261"/>
                  <a:gd name="T28" fmla="*/ 0 w 171"/>
                  <a:gd name="T29" fmla="*/ 3 h 261"/>
                  <a:gd name="T30" fmla="*/ 1 w 171"/>
                  <a:gd name="T31" fmla="*/ 3 h 261"/>
                  <a:gd name="T32" fmla="*/ 2 w 171"/>
                  <a:gd name="T33" fmla="*/ 4 h 261"/>
                  <a:gd name="T34" fmla="*/ 2 w 171"/>
                  <a:gd name="T35" fmla="*/ 4 h 261"/>
                  <a:gd name="T36" fmla="*/ 2 w 171"/>
                  <a:gd name="T37" fmla="*/ 4 h 261"/>
                  <a:gd name="T38" fmla="*/ 1 w 171"/>
                  <a:gd name="T39" fmla="*/ 3 h 261"/>
                  <a:gd name="T40" fmla="*/ 0 w 171"/>
                  <a:gd name="T41" fmla="*/ 2 h 261"/>
                  <a:gd name="T42" fmla="*/ 0 w 171"/>
                  <a:gd name="T43" fmla="*/ 1 h 261"/>
                  <a:gd name="T44" fmla="*/ 0 w 171"/>
                  <a:gd name="T45" fmla="*/ 1 h 261"/>
                  <a:gd name="T46" fmla="*/ 0 w 171"/>
                  <a:gd name="T47" fmla="*/ 1 h 261"/>
                  <a:gd name="T48" fmla="*/ 1 w 171"/>
                  <a:gd name="T49" fmla="*/ 1 h 261"/>
                  <a:gd name="T50" fmla="*/ 1 w 171"/>
                  <a:gd name="T51" fmla="*/ 1 h 261"/>
                  <a:gd name="T52" fmla="*/ 1 w 171"/>
                  <a:gd name="T53" fmla="*/ 1 h 261"/>
                  <a:gd name="T54" fmla="*/ 1 w 171"/>
                  <a:gd name="T55" fmla="*/ 1 h 261"/>
                  <a:gd name="T56" fmla="*/ 0 w 171"/>
                  <a:gd name="T57" fmla="*/ 0 h 261"/>
                  <a:gd name="T58" fmla="*/ 0 w 171"/>
                  <a:gd name="T59" fmla="*/ 0 h 261"/>
                  <a:gd name="T60" fmla="*/ 0 w 171"/>
                  <a:gd name="T61" fmla="*/ 0 h 261"/>
                  <a:gd name="T62" fmla="*/ 1 w 171"/>
                  <a:gd name="T63" fmla="*/ 0 h 261"/>
                  <a:gd name="T64" fmla="*/ 3 w 171"/>
                  <a:gd name="T65" fmla="*/ 1 h 261"/>
                  <a:gd name="T66" fmla="*/ 4 w 171"/>
                  <a:gd name="T67" fmla="*/ 2 h 261"/>
                  <a:gd name="T68" fmla="*/ 4 w 171"/>
                  <a:gd name="T69" fmla="*/ 2 h 261"/>
                  <a:gd name="T70" fmla="*/ 5 w 171"/>
                  <a:gd name="T71" fmla="*/ 2 h 261"/>
                  <a:gd name="T72" fmla="*/ 5 w 171"/>
                  <a:gd name="T73" fmla="*/ 3 h 261"/>
                  <a:gd name="T74" fmla="*/ 5 w 171"/>
                  <a:gd name="T75" fmla="*/ 4 h 261"/>
                  <a:gd name="T76" fmla="*/ 4 w 171"/>
                  <a:gd name="T77" fmla="*/ 3 h 261"/>
                  <a:gd name="T78" fmla="*/ 3 w 171"/>
                  <a:gd name="T79" fmla="*/ 3 h 261"/>
                  <a:gd name="T80" fmla="*/ 3 w 171"/>
                  <a:gd name="T81" fmla="*/ 3 h 261"/>
                  <a:gd name="T82" fmla="*/ 3 w 171"/>
                  <a:gd name="T83" fmla="*/ 3 h 261"/>
                  <a:gd name="T84" fmla="*/ 4 w 171"/>
                  <a:gd name="T85" fmla="*/ 3 h 261"/>
                  <a:gd name="T86" fmla="*/ 5 w 171"/>
                  <a:gd name="T87" fmla="*/ 4 h 261"/>
                  <a:gd name="T88" fmla="*/ 5 w 171"/>
                  <a:gd name="T89" fmla="*/ 5 h 261"/>
                  <a:gd name="T90" fmla="*/ 4 w 171"/>
                  <a:gd name="T91" fmla="*/ 6 h 261"/>
                  <a:gd name="T92" fmla="*/ 4 w 171"/>
                  <a:gd name="T93" fmla="*/ 5 h 261"/>
                  <a:gd name="T94" fmla="*/ 4 w 171"/>
                  <a:gd name="T95" fmla="*/ 6 h 261"/>
                  <a:gd name="T96" fmla="*/ 4 w 171"/>
                  <a:gd name="T97" fmla="*/ 6 h 261"/>
                  <a:gd name="T98" fmla="*/ 5 w 171"/>
                  <a:gd name="T99" fmla="*/ 6 h 261"/>
                  <a:gd name="T100" fmla="*/ 4 w 171"/>
                  <a:gd name="T101" fmla="*/ 8 h 261"/>
                  <a:gd name="T102" fmla="*/ 4 w 171"/>
                  <a:gd name="T103" fmla="*/ 8 h 26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71"/>
                  <a:gd name="T157" fmla="*/ 0 h 261"/>
                  <a:gd name="T158" fmla="*/ 171 w 171"/>
                  <a:gd name="T159" fmla="*/ 261 h 26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1" name="Freeform 134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>
                  <a:gd name="T0" fmla="*/ 0 w 167"/>
                  <a:gd name="T1" fmla="*/ 7 h 227"/>
                  <a:gd name="T2" fmla="*/ 0 w 167"/>
                  <a:gd name="T3" fmla="*/ 6 h 227"/>
                  <a:gd name="T4" fmla="*/ 0 w 167"/>
                  <a:gd name="T5" fmla="*/ 6 h 227"/>
                  <a:gd name="T6" fmla="*/ 0 w 167"/>
                  <a:gd name="T7" fmla="*/ 6 h 227"/>
                  <a:gd name="T8" fmla="*/ 0 w 167"/>
                  <a:gd name="T9" fmla="*/ 6 h 227"/>
                  <a:gd name="T10" fmla="*/ 0 w 167"/>
                  <a:gd name="T11" fmla="*/ 5 h 227"/>
                  <a:gd name="T12" fmla="*/ 0 w 167"/>
                  <a:gd name="T13" fmla="*/ 4 h 227"/>
                  <a:gd name="T14" fmla="*/ 0 w 167"/>
                  <a:gd name="T15" fmla="*/ 4 h 227"/>
                  <a:gd name="T16" fmla="*/ 0 w 167"/>
                  <a:gd name="T17" fmla="*/ 4 h 227"/>
                  <a:gd name="T18" fmla="*/ 0 w 167"/>
                  <a:gd name="T19" fmla="*/ 3 h 227"/>
                  <a:gd name="T20" fmla="*/ 0 w 167"/>
                  <a:gd name="T21" fmla="*/ 2 h 227"/>
                  <a:gd name="T22" fmla="*/ 1 w 167"/>
                  <a:gd name="T23" fmla="*/ 2 h 227"/>
                  <a:gd name="T24" fmla="*/ 2 w 167"/>
                  <a:gd name="T25" fmla="*/ 2 h 227"/>
                  <a:gd name="T26" fmla="*/ 2 w 167"/>
                  <a:gd name="T27" fmla="*/ 1 h 227"/>
                  <a:gd name="T28" fmla="*/ 3 w 167"/>
                  <a:gd name="T29" fmla="*/ 1 h 227"/>
                  <a:gd name="T30" fmla="*/ 4 w 167"/>
                  <a:gd name="T31" fmla="*/ 1 h 227"/>
                  <a:gd name="T32" fmla="*/ 5 w 167"/>
                  <a:gd name="T33" fmla="*/ 1 h 227"/>
                  <a:gd name="T34" fmla="*/ 5 w 167"/>
                  <a:gd name="T35" fmla="*/ 1 h 227"/>
                  <a:gd name="T36" fmla="*/ 4 w 167"/>
                  <a:gd name="T37" fmla="*/ 1 h 227"/>
                  <a:gd name="T38" fmla="*/ 4 w 167"/>
                  <a:gd name="T39" fmla="*/ 2 h 227"/>
                  <a:gd name="T40" fmla="*/ 4 w 167"/>
                  <a:gd name="T41" fmla="*/ 2 h 227"/>
                  <a:gd name="T42" fmla="*/ 4 w 167"/>
                  <a:gd name="T43" fmla="*/ 1 h 227"/>
                  <a:gd name="T44" fmla="*/ 5 w 167"/>
                  <a:gd name="T45" fmla="*/ 1 h 227"/>
                  <a:gd name="T46" fmla="*/ 5 w 167"/>
                  <a:gd name="T47" fmla="*/ 2 h 227"/>
                  <a:gd name="T48" fmla="*/ 4 w 167"/>
                  <a:gd name="T49" fmla="*/ 2 h 227"/>
                  <a:gd name="T50" fmla="*/ 3 w 167"/>
                  <a:gd name="T51" fmla="*/ 3 h 227"/>
                  <a:gd name="T52" fmla="*/ 2 w 167"/>
                  <a:gd name="T53" fmla="*/ 3 h 227"/>
                  <a:gd name="T54" fmla="*/ 2 w 167"/>
                  <a:gd name="T55" fmla="*/ 3 h 227"/>
                  <a:gd name="T56" fmla="*/ 3 w 167"/>
                  <a:gd name="T57" fmla="*/ 3 h 227"/>
                  <a:gd name="T58" fmla="*/ 4 w 167"/>
                  <a:gd name="T59" fmla="*/ 3 h 227"/>
                  <a:gd name="T60" fmla="*/ 5 w 167"/>
                  <a:gd name="T61" fmla="*/ 2 h 227"/>
                  <a:gd name="T62" fmla="*/ 5 w 167"/>
                  <a:gd name="T63" fmla="*/ 3 h 227"/>
                  <a:gd name="T64" fmla="*/ 4 w 167"/>
                  <a:gd name="T65" fmla="*/ 4 h 227"/>
                  <a:gd name="T66" fmla="*/ 4 w 167"/>
                  <a:gd name="T67" fmla="*/ 4 h 227"/>
                  <a:gd name="T68" fmla="*/ 3 w 167"/>
                  <a:gd name="T69" fmla="*/ 4 h 227"/>
                  <a:gd name="T70" fmla="*/ 4 w 167"/>
                  <a:gd name="T71" fmla="*/ 4 h 227"/>
                  <a:gd name="T72" fmla="*/ 4 w 167"/>
                  <a:gd name="T73" fmla="*/ 4 h 227"/>
                  <a:gd name="T74" fmla="*/ 5 w 167"/>
                  <a:gd name="T75" fmla="*/ 4 h 227"/>
                  <a:gd name="T76" fmla="*/ 5 w 167"/>
                  <a:gd name="T77" fmla="*/ 5 h 227"/>
                  <a:gd name="T78" fmla="*/ 4 w 167"/>
                  <a:gd name="T79" fmla="*/ 5 h 227"/>
                  <a:gd name="T80" fmla="*/ 4 w 167"/>
                  <a:gd name="T81" fmla="*/ 5 h 227"/>
                  <a:gd name="T82" fmla="*/ 3 w 167"/>
                  <a:gd name="T83" fmla="*/ 5 h 227"/>
                  <a:gd name="T84" fmla="*/ 2 w 167"/>
                  <a:gd name="T85" fmla="*/ 6 h 227"/>
                  <a:gd name="T86" fmla="*/ 1 w 167"/>
                  <a:gd name="T87" fmla="*/ 6 h 227"/>
                  <a:gd name="T88" fmla="*/ 1 w 167"/>
                  <a:gd name="T89" fmla="*/ 6 h 227"/>
                  <a:gd name="T90" fmla="*/ 2 w 167"/>
                  <a:gd name="T91" fmla="*/ 6 h 227"/>
                  <a:gd name="T92" fmla="*/ 3 w 167"/>
                  <a:gd name="T93" fmla="*/ 6 h 227"/>
                  <a:gd name="T94" fmla="*/ 4 w 167"/>
                  <a:gd name="T95" fmla="*/ 5 h 227"/>
                  <a:gd name="T96" fmla="*/ 4 w 167"/>
                  <a:gd name="T97" fmla="*/ 5 h 227"/>
                  <a:gd name="T98" fmla="*/ 4 w 167"/>
                  <a:gd name="T99" fmla="*/ 6 h 227"/>
                  <a:gd name="T100" fmla="*/ 4 w 167"/>
                  <a:gd name="T101" fmla="*/ 6 h 227"/>
                  <a:gd name="T102" fmla="*/ 2 w 167"/>
                  <a:gd name="T103" fmla="*/ 7 h 227"/>
                  <a:gd name="T104" fmla="*/ 0 w 167"/>
                  <a:gd name="T105" fmla="*/ 7 h 227"/>
                  <a:gd name="T106" fmla="*/ 0 w 167"/>
                  <a:gd name="T107" fmla="*/ 8 h 227"/>
                  <a:gd name="T108" fmla="*/ 0 w 167"/>
                  <a:gd name="T109" fmla="*/ 8 h 22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7"/>
                  <a:gd name="T166" fmla="*/ 0 h 227"/>
                  <a:gd name="T167" fmla="*/ 167 w 167"/>
                  <a:gd name="T168" fmla="*/ 227 h 22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2" name="Freeform 135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>
                  <a:gd name="T0" fmla="*/ 0 w 73"/>
                  <a:gd name="T1" fmla="*/ 6 h 185"/>
                  <a:gd name="T2" fmla="*/ 0 w 73"/>
                  <a:gd name="T3" fmla="*/ 5 h 185"/>
                  <a:gd name="T4" fmla="*/ 0 w 73"/>
                  <a:gd name="T5" fmla="*/ 4 h 185"/>
                  <a:gd name="T6" fmla="*/ 0 w 73"/>
                  <a:gd name="T7" fmla="*/ 2 h 185"/>
                  <a:gd name="T8" fmla="*/ 0 w 73"/>
                  <a:gd name="T9" fmla="*/ 1 h 185"/>
                  <a:gd name="T10" fmla="*/ 0 w 73"/>
                  <a:gd name="T11" fmla="*/ 1 h 185"/>
                  <a:gd name="T12" fmla="*/ 0 w 73"/>
                  <a:gd name="T13" fmla="*/ 1 h 185"/>
                  <a:gd name="T14" fmla="*/ 1 w 73"/>
                  <a:gd name="T15" fmla="*/ 1 h 185"/>
                  <a:gd name="T16" fmla="*/ 1 w 73"/>
                  <a:gd name="T17" fmla="*/ 1 h 185"/>
                  <a:gd name="T18" fmla="*/ 1 w 73"/>
                  <a:gd name="T19" fmla="*/ 1 h 185"/>
                  <a:gd name="T20" fmla="*/ 2 w 73"/>
                  <a:gd name="T21" fmla="*/ 1 h 185"/>
                  <a:gd name="T22" fmla="*/ 2 w 73"/>
                  <a:gd name="T23" fmla="*/ 1 h 185"/>
                  <a:gd name="T24" fmla="*/ 2 w 73"/>
                  <a:gd name="T25" fmla="*/ 0 h 185"/>
                  <a:gd name="T26" fmla="*/ 2 w 73"/>
                  <a:gd name="T27" fmla="*/ 3 h 185"/>
                  <a:gd name="T28" fmla="*/ 2 w 73"/>
                  <a:gd name="T29" fmla="*/ 4 h 185"/>
                  <a:gd name="T30" fmla="*/ 1 w 73"/>
                  <a:gd name="T31" fmla="*/ 5 h 185"/>
                  <a:gd name="T32" fmla="*/ 1 w 73"/>
                  <a:gd name="T33" fmla="*/ 5 h 185"/>
                  <a:gd name="T34" fmla="*/ 1 w 73"/>
                  <a:gd name="T35" fmla="*/ 6 h 185"/>
                  <a:gd name="T36" fmla="*/ 1 w 73"/>
                  <a:gd name="T37" fmla="*/ 6 h 185"/>
                  <a:gd name="T38" fmla="*/ 1 w 73"/>
                  <a:gd name="T39" fmla="*/ 6 h 185"/>
                  <a:gd name="T40" fmla="*/ 1 w 73"/>
                  <a:gd name="T41" fmla="*/ 6 h 185"/>
                  <a:gd name="T42" fmla="*/ 1 w 73"/>
                  <a:gd name="T43" fmla="*/ 6 h 185"/>
                  <a:gd name="T44" fmla="*/ 0 w 73"/>
                  <a:gd name="T45" fmla="*/ 6 h 185"/>
                  <a:gd name="T46" fmla="*/ 0 w 73"/>
                  <a:gd name="T47" fmla="*/ 6 h 185"/>
                  <a:gd name="T48" fmla="*/ 0 w 73"/>
                  <a:gd name="T49" fmla="*/ 6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3" name="Freeform 136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>
                  <a:gd name="T0" fmla="*/ 1 w 154"/>
                  <a:gd name="T1" fmla="*/ 5 h 211"/>
                  <a:gd name="T2" fmla="*/ 1 w 154"/>
                  <a:gd name="T3" fmla="*/ 4 h 211"/>
                  <a:gd name="T4" fmla="*/ 2 w 154"/>
                  <a:gd name="T5" fmla="*/ 4 h 211"/>
                  <a:gd name="T6" fmla="*/ 1 w 154"/>
                  <a:gd name="T7" fmla="*/ 4 h 211"/>
                  <a:gd name="T8" fmla="*/ 1 w 154"/>
                  <a:gd name="T9" fmla="*/ 4 h 211"/>
                  <a:gd name="T10" fmla="*/ 1 w 154"/>
                  <a:gd name="T11" fmla="*/ 3 h 211"/>
                  <a:gd name="T12" fmla="*/ 2 w 154"/>
                  <a:gd name="T13" fmla="*/ 3 h 211"/>
                  <a:gd name="T14" fmla="*/ 2 w 154"/>
                  <a:gd name="T15" fmla="*/ 3 h 211"/>
                  <a:gd name="T16" fmla="*/ 2 w 154"/>
                  <a:gd name="T17" fmla="*/ 3 h 211"/>
                  <a:gd name="T18" fmla="*/ 2 w 154"/>
                  <a:gd name="T19" fmla="*/ 3 h 211"/>
                  <a:gd name="T20" fmla="*/ 1 w 154"/>
                  <a:gd name="T21" fmla="*/ 3 h 211"/>
                  <a:gd name="T22" fmla="*/ 1 w 154"/>
                  <a:gd name="T23" fmla="*/ 2 h 211"/>
                  <a:gd name="T24" fmla="*/ 1 w 154"/>
                  <a:gd name="T25" fmla="*/ 2 h 211"/>
                  <a:gd name="T26" fmla="*/ 2 w 154"/>
                  <a:gd name="T27" fmla="*/ 2 h 211"/>
                  <a:gd name="T28" fmla="*/ 3 w 154"/>
                  <a:gd name="T29" fmla="*/ 1 h 211"/>
                  <a:gd name="T30" fmla="*/ 2 w 154"/>
                  <a:gd name="T31" fmla="*/ 1 h 211"/>
                  <a:gd name="T32" fmla="*/ 2 w 154"/>
                  <a:gd name="T33" fmla="*/ 1 h 211"/>
                  <a:gd name="T34" fmla="*/ 1 w 154"/>
                  <a:gd name="T35" fmla="*/ 2 h 211"/>
                  <a:gd name="T36" fmla="*/ 1 w 154"/>
                  <a:gd name="T37" fmla="*/ 1 h 211"/>
                  <a:gd name="T38" fmla="*/ 2 w 154"/>
                  <a:gd name="T39" fmla="*/ 1 h 211"/>
                  <a:gd name="T40" fmla="*/ 3 w 154"/>
                  <a:gd name="T41" fmla="*/ 0 h 211"/>
                  <a:gd name="T42" fmla="*/ 4 w 154"/>
                  <a:gd name="T43" fmla="*/ 0 h 211"/>
                  <a:gd name="T44" fmla="*/ 5 w 154"/>
                  <a:gd name="T45" fmla="*/ 0 h 211"/>
                  <a:gd name="T46" fmla="*/ 5 w 154"/>
                  <a:gd name="T47" fmla="*/ 0 h 211"/>
                  <a:gd name="T48" fmla="*/ 5 w 154"/>
                  <a:gd name="T49" fmla="*/ 1 h 211"/>
                  <a:gd name="T50" fmla="*/ 3 w 154"/>
                  <a:gd name="T51" fmla="*/ 2 h 211"/>
                  <a:gd name="T52" fmla="*/ 2 w 154"/>
                  <a:gd name="T53" fmla="*/ 2 h 211"/>
                  <a:gd name="T54" fmla="*/ 3 w 154"/>
                  <a:gd name="T55" fmla="*/ 2 h 211"/>
                  <a:gd name="T56" fmla="*/ 3 w 154"/>
                  <a:gd name="T57" fmla="*/ 2 h 211"/>
                  <a:gd name="T58" fmla="*/ 4 w 154"/>
                  <a:gd name="T59" fmla="*/ 1 h 211"/>
                  <a:gd name="T60" fmla="*/ 5 w 154"/>
                  <a:gd name="T61" fmla="*/ 1 h 211"/>
                  <a:gd name="T62" fmla="*/ 5 w 154"/>
                  <a:gd name="T63" fmla="*/ 2 h 211"/>
                  <a:gd name="T64" fmla="*/ 3 w 154"/>
                  <a:gd name="T65" fmla="*/ 3 h 211"/>
                  <a:gd name="T66" fmla="*/ 3 w 154"/>
                  <a:gd name="T67" fmla="*/ 3 h 211"/>
                  <a:gd name="T68" fmla="*/ 3 w 154"/>
                  <a:gd name="T69" fmla="*/ 3 h 211"/>
                  <a:gd name="T70" fmla="*/ 3 w 154"/>
                  <a:gd name="T71" fmla="*/ 3 h 211"/>
                  <a:gd name="T72" fmla="*/ 5 w 154"/>
                  <a:gd name="T73" fmla="*/ 3 h 211"/>
                  <a:gd name="T74" fmla="*/ 5 w 154"/>
                  <a:gd name="T75" fmla="*/ 3 h 211"/>
                  <a:gd name="T76" fmla="*/ 5 w 154"/>
                  <a:gd name="T77" fmla="*/ 3 h 211"/>
                  <a:gd name="T78" fmla="*/ 4 w 154"/>
                  <a:gd name="T79" fmla="*/ 4 h 211"/>
                  <a:gd name="T80" fmla="*/ 3 w 154"/>
                  <a:gd name="T81" fmla="*/ 4 h 211"/>
                  <a:gd name="T82" fmla="*/ 2 w 154"/>
                  <a:gd name="T83" fmla="*/ 4 h 211"/>
                  <a:gd name="T84" fmla="*/ 2 w 154"/>
                  <a:gd name="T85" fmla="*/ 5 h 211"/>
                  <a:gd name="T86" fmla="*/ 3 w 154"/>
                  <a:gd name="T87" fmla="*/ 4 h 211"/>
                  <a:gd name="T88" fmla="*/ 4 w 154"/>
                  <a:gd name="T89" fmla="*/ 4 h 211"/>
                  <a:gd name="T90" fmla="*/ 5 w 154"/>
                  <a:gd name="T91" fmla="*/ 4 h 211"/>
                  <a:gd name="T92" fmla="*/ 5 w 154"/>
                  <a:gd name="T93" fmla="*/ 4 h 211"/>
                  <a:gd name="T94" fmla="*/ 4 w 154"/>
                  <a:gd name="T95" fmla="*/ 4 h 211"/>
                  <a:gd name="T96" fmla="*/ 3 w 154"/>
                  <a:gd name="T97" fmla="*/ 5 h 211"/>
                  <a:gd name="T98" fmla="*/ 2 w 154"/>
                  <a:gd name="T99" fmla="*/ 6 h 211"/>
                  <a:gd name="T100" fmla="*/ 0 w 154"/>
                  <a:gd name="T101" fmla="*/ 6 h 21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11"/>
                  <a:gd name="T155" fmla="*/ 154 w 154"/>
                  <a:gd name="T156" fmla="*/ 211 h 21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4" name="Freeform 137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>
                  <a:gd name="T0" fmla="*/ 0 w 159"/>
                  <a:gd name="T1" fmla="*/ 7 h 223"/>
                  <a:gd name="T2" fmla="*/ 0 w 159"/>
                  <a:gd name="T3" fmla="*/ 7 h 223"/>
                  <a:gd name="T4" fmla="*/ 1 w 159"/>
                  <a:gd name="T5" fmla="*/ 6 h 223"/>
                  <a:gd name="T6" fmla="*/ 2 w 159"/>
                  <a:gd name="T7" fmla="*/ 6 h 223"/>
                  <a:gd name="T8" fmla="*/ 2 w 159"/>
                  <a:gd name="T9" fmla="*/ 6 h 223"/>
                  <a:gd name="T10" fmla="*/ 1 w 159"/>
                  <a:gd name="T11" fmla="*/ 6 h 223"/>
                  <a:gd name="T12" fmla="*/ 0 w 159"/>
                  <a:gd name="T13" fmla="*/ 6 h 223"/>
                  <a:gd name="T14" fmla="*/ 0 w 159"/>
                  <a:gd name="T15" fmla="*/ 5 h 223"/>
                  <a:gd name="T16" fmla="*/ 0 w 159"/>
                  <a:gd name="T17" fmla="*/ 3 h 223"/>
                  <a:gd name="T18" fmla="*/ 1 w 159"/>
                  <a:gd name="T19" fmla="*/ 3 h 223"/>
                  <a:gd name="T20" fmla="*/ 1 w 159"/>
                  <a:gd name="T21" fmla="*/ 3 h 223"/>
                  <a:gd name="T22" fmla="*/ 1 w 159"/>
                  <a:gd name="T23" fmla="*/ 3 h 223"/>
                  <a:gd name="T24" fmla="*/ 1 w 159"/>
                  <a:gd name="T25" fmla="*/ 3 h 223"/>
                  <a:gd name="T26" fmla="*/ 0 w 159"/>
                  <a:gd name="T27" fmla="*/ 3 h 223"/>
                  <a:gd name="T28" fmla="*/ 0 w 159"/>
                  <a:gd name="T29" fmla="*/ 3 h 223"/>
                  <a:gd name="T30" fmla="*/ 0 w 159"/>
                  <a:gd name="T31" fmla="*/ 3 h 223"/>
                  <a:gd name="T32" fmla="*/ 0 w 159"/>
                  <a:gd name="T33" fmla="*/ 2 h 223"/>
                  <a:gd name="T34" fmla="*/ 2 w 159"/>
                  <a:gd name="T35" fmla="*/ 1 h 223"/>
                  <a:gd name="T36" fmla="*/ 4 w 159"/>
                  <a:gd name="T37" fmla="*/ 1 h 223"/>
                  <a:gd name="T38" fmla="*/ 4 w 159"/>
                  <a:gd name="T39" fmla="*/ 1 h 223"/>
                  <a:gd name="T40" fmla="*/ 4 w 159"/>
                  <a:gd name="T41" fmla="*/ 2 h 223"/>
                  <a:gd name="T42" fmla="*/ 4 w 159"/>
                  <a:gd name="T43" fmla="*/ 3 h 223"/>
                  <a:gd name="T44" fmla="*/ 3 w 159"/>
                  <a:gd name="T45" fmla="*/ 3 h 223"/>
                  <a:gd name="T46" fmla="*/ 3 w 159"/>
                  <a:gd name="T47" fmla="*/ 3 h 223"/>
                  <a:gd name="T48" fmla="*/ 3 w 159"/>
                  <a:gd name="T49" fmla="*/ 3 h 223"/>
                  <a:gd name="T50" fmla="*/ 3 w 159"/>
                  <a:gd name="T51" fmla="*/ 3 h 223"/>
                  <a:gd name="T52" fmla="*/ 4 w 159"/>
                  <a:gd name="T53" fmla="*/ 3 h 223"/>
                  <a:gd name="T54" fmla="*/ 4 w 159"/>
                  <a:gd name="T55" fmla="*/ 3 h 223"/>
                  <a:gd name="T56" fmla="*/ 4 w 159"/>
                  <a:gd name="T57" fmla="*/ 4 h 223"/>
                  <a:gd name="T58" fmla="*/ 2 w 159"/>
                  <a:gd name="T59" fmla="*/ 4 h 223"/>
                  <a:gd name="T60" fmla="*/ 1 w 159"/>
                  <a:gd name="T61" fmla="*/ 5 h 223"/>
                  <a:gd name="T62" fmla="*/ 1 w 159"/>
                  <a:gd name="T63" fmla="*/ 5 h 223"/>
                  <a:gd name="T64" fmla="*/ 1 w 159"/>
                  <a:gd name="T65" fmla="*/ 5 h 223"/>
                  <a:gd name="T66" fmla="*/ 2 w 159"/>
                  <a:gd name="T67" fmla="*/ 5 h 223"/>
                  <a:gd name="T68" fmla="*/ 4 w 159"/>
                  <a:gd name="T69" fmla="*/ 4 h 223"/>
                  <a:gd name="T70" fmla="*/ 4 w 159"/>
                  <a:gd name="T71" fmla="*/ 5 h 223"/>
                  <a:gd name="T72" fmla="*/ 4 w 159"/>
                  <a:gd name="T73" fmla="*/ 5 h 223"/>
                  <a:gd name="T74" fmla="*/ 4 w 159"/>
                  <a:gd name="T75" fmla="*/ 5 h 223"/>
                  <a:gd name="T76" fmla="*/ 4 w 159"/>
                  <a:gd name="T77" fmla="*/ 5 h 223"/>
                  <a:gd name="T78" fmla="*/ 4 w 159"/>
                  <a:gd name="T79" fmla="*/ 6 h 223"/>
                  <a:gd name="T80" fmla="*/ 3 w 159"/>
                  <a:gd name="T81" fmla="*/ 6 h 223"/>
                  <a:gd name="T82" fmla="*/ 2 w 159"/>
                  <a:gd name="T83" fmla="*/ 7 h 223"/>
                  <a:gd name="T84" fmla="*/ 0 w 159"/>
                  <a:gd name="T85" fmla="*/ 7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9"/>
                  <a:gd name="T130" fmla="*/ 0 h 223"/>
                  <a:gd name="T131" fmla="*/ 159 w 159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5" name="Freeform 138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>
                  <a:gd name="T0" fmla="*/ 4 w 164"/>
                  <a:gd name="T1" fmla="*/ 8 h 263"/>
                  <a:gd name="T2" fmla="*/ 4 w 164"/>
                  <a:gd name="T3" fmla="*/ 7 h 263"/>
                  <a:gd name="T4" fmla="*/ 3 w 164"/>
                  <a:gd name="T5" fmla="*/ 7 h 263"/>
                  <a:gd name="T6" fmla="*/ 2 w 164"/>
                  <a:gd name="T7" fmla="*/ 6 h 263"/>
                  <a:gd name="T8" fmla="*/ 0 w 164"/>
                  <a:gd name="T9" fmla="*/ 5 h 263"/>
                  <a:gd name="T10" fmla="*/ 0 w 164"/>
                  <a:gd name="T11" fmla="*/ 4 h 263"/>
                  <a:gd name="T12" fmla="*/ 0 w 164"/>
                  <a:gd name="T13" fmla="*/ 3 h 263"/>
                  <a:gd name="T14" fmla="*/ 0 w 164"/>
                  <a:gd name="T15" fmla="*/ 4 h 263"/>
                  <a:gd name="T16" fmla="*/ 1 w 164"/>
                  <a:gd name="T17" fmla="*/ 4 h 263"/>
                  <a:gd name="T18" fmla="*/ 2 w 164"/>
                  <a:gd name="T19" fmla="*/ 4 h 263"/>
                  <a:gd name="T20" fmla="*/ 2 w 164"/>
                  <a:gd name="T21" fmla="*/ 4 h 263"/>
                  <a:gd name="T22" fmla="*/ 2 w 164"/>
                  <a:gd name="T23" fmla="*/ 4 h 263"/>
                  <a:gd name="T24" fmla="*/ 1 w 164"/>
                  <a:gd name="T25" fmla="*/ 4 h 263"/>
                  <a:gd name="T26" fmla="*/ 0 w 164"/>
                  <a:gd name="T27" fmla="*/ 3 h 263"/>
                  <a:gd name="T28" fmla="*/ 0 w 164"/>
                  <a:gd name="T29" fmla="*/ 2 h 263"/>
                  <a:gd name="T30" fmla="*/ 0 w 164"/>
                  <a:gd name="T31" fmla="*/ 2 h 263"/>
                  <a:gd name="T32" fmla="*/ 1 w 164"/>
                  <a:gd name="T33" fmla="*/ 3 h 263"/>
                  <a:gd name="T34" fmla="*/ 2 w 164"/>
                  <a:gd name="T35" fmla="*/ 3 h 263"/>
                  <a:gd name="T36" fmla="*/ 2 w 164"/>
                  <a:gd name="T37" fmla="*/ 3 h 263"/>
                  <a:gd name="T38" fmla="*/ 1 w 164"/>
                  <a:gd name="T39" fmla="*/ 2 h 263"/>
                  <a:gd name="T40" fmla="*/ 1 w 164"/>
                  <a:gd name="T41" fmla="*/ 2 h 263"/>
                  <a:gd name="T42" fmla="*/ 0 w 164"/>
                  <a:gd name="T43" fmla="*/ 1 h 263"/>
                  <a:gd name="T44" fmla="*/ 0 w 164"/>
                  <a:gd name="T45" fmla="*/ 0 h 263"/>
                  <a:gd name="T46" fmla="*/ 0 w 164"/>
                  <a:gd name="T47" fmla="*/ 1 h 263"/>
                  <a:gd name="T48" fmla="*/ 0 w 164"/>
                  <a:gd name="T49" fmla="*/ 1 h 263"/>
                  <a:gd name="T50" fmla="*/ 1 w 164"/>
                  <a:gd name="T51" fmla="*/ 1 h 263"/>
                  <a:gd name="T52" fmla="*/ 1 w 164"/>
                  <a:gd name="T53" fmla="*/ 1 h 263"/>
                  <a:gd name="T54" fmla="*/ 0 w 164"/>
                  <a:gd name="T55" fmla="*/ 1 h 263"/>
                  <a:gd name="T56" fmla="*/ 0 w 164"/>
                  <a:gd name="T57" fmla="*/ 0 h 263"/>
                  <a:gd name="T58" fmla="*/ 0 w 164"/>
                  <a:gd name="T59" fmla="*/ 0 h 263"/>
                  <a:gd name="T60" fmla="*/ 0 w 164"/>
                  <a:gd name="T61" fmla="*/ 0 h 263"/>
                  <a:gd name="T62" fmla="*/ 1 w 164"/>
                  <a:gd name="T63" fmla="*/ 0 h 263"/>
                  <a:gd name="T64" fmla="*/ 2 w 164"/>
                  <a:gd name="T65" fmla="*/ 1 h 263"/>
                  <a:gd name="T66" fmla="*/ 3 w 164"/>
                  <a:gd name="T67" fmla="*/ 1 h 263"/>
                  <a:gd name="T68" fmla="*/ 3 w 164"/>
                  <a:gd name="T69" fmla="*/ 2 h 263"/>
                  <a:gd name="T70" fmla="*/ 4 w 164"/>
                  <a:gd name="T71" fmla="*/ 3 h 263"/>
                  <a:gd name="T72" fmla="*/ 5 w 164"/>
                  <a:gd name="T73" fmla="*/ 4 h 263"/>
                  <a:gd name="T74" fmla="*/ 5 w 164"/>
                  <a:gd name="T75" fmla="*/ 5 h 263"/>
                  <a:gd name="T76" fmla="*/ 4 w 164"/>
                  <a:gd name="T77" fmla="*/ 5 h 263"/>
                  <a:gd name="T78" fmla="*/ 4 w 164"/>
                  <a:gd name="T79" fmla="*/ 4 h 263"/>
                  <a:gd name="T80" fmla="*/ 3 w 164"/>
                  <a:gd name="T81" fmla="*/ 4 h 263"/>
                  <a:gd name="T82" fmla="*/ 3 w 164"/>
                  <a:gd name="T83" fmla="*/ 4 h 263"/>
                  <a:gd name="T84" fmla="*/ 3 w 164"/>
                  <a:gd name="T85" fmla="*/ 4 h 263"/>
                  <a:gd name="T86" fmla="*/ 3 w 164"/>
                  <a:gd name="T87" fmla="*/ 4 h 263"/>
                  <a:gd name="T88" fmla="*/ 4 w 164"/>
                  <a:gd name="T89" fmla="*/ 5 h 263"/>
                  <a:gd name="T90" fmla="*/ 5 w 164"/>
                  <a:gd name="T91" fmla="*/ 6 h 263"/>
                  <a:gd name="T92" fmla="*/ 4 w 164"/>
                  <a:gd name="T93" fmla="*/ 7 h 263"/>
                  <a:gd name="T94" fmla="*/ 4 w 164"/>
                  <a:gd name="T95" fmla="*/ 7 h 263"/>
                  <a:gd name="T96" fmla="*/ 4 w 164"/>
                  <a:gd name="T97" fmla="*/ 7 h 263"/>
                  <a:gd name="T98" fmla="*/ 3 w 164"/>
                  <a:gd name="T99" fmla="*/ 6 h 263"/>
                  <a:gd name="T100" fmla="*/ 2 w 164"/>
                  <a:gd name="T101" fmla="*/ 6 h 263"/>
                  <a:gd name="T102" fmla="*/ 3 w 164"/>
                  <a:gd name="T103" fmla="*/ 6 h 263"/>
                  <a:gd name="T104" fmla="*/ 4 w 164"/>
                  <a:gd name="T105" fmla="*/ 7 h 263"/>
                  <a:gd name="T106" fmla="*/ 4 w 164"/>
                  <a:gd name="T107" fmla="*/ 7 h 263"/>
                  <a:gd name="T108" fmla="*/ 4 w 164"/>
                  <a:gd name="T109" fmla="*/ 8 h 263"/>
                  <a:gd name="T110" fmla="*/ 4 w 164"/>
                  <a:gd name="T111" fmla="*/ 8 h 2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4"/>
                  <a:gd name="T169" fmla="*/ 0 h 263"/>
                  <a:gd name="T170" fmla="*/ 164 w 164"/>
                  <a:gd name="T171" fmla="*/ 263 h 26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6" name="Freeform 139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>
                  <a:gd name="T0" fmla="*/ 0 w 88"/>
                  <a:gd name="T1" fmla="*/ 7 h 209"/>
                  <a:gd name="T2" fmla="*/ 1 w 88"/>
                  <a:gd name="T3" fmla="*/ 6 h 209"/>
                  <a:gd name="T4" fmla="*/ 1 w 88"/>
                  <a:gd name="T5" fmla="*/ 4 h 209"/>
                  <a:gd name="T6" fmla="*/ 1 w 88"/>
                  <a:gd name="T7" fmla="*/ 3 h 209"/>
                  <a:gd name="T8" fmla="*/ 1 w 88"/>
                  <a:gd name="T9" fmla="*/ 1 h 209"/>
                  <a:gd name="T10" fmla="*/ 2 w 88"/>
                  <a:gd name="T11" fmla="*/ 1 h 209"/>
                  <a:gd name="T12" fmla="*/ 2 w 88"/>
                  <a:gd name="T13" fmla="*/ 1 h 209"/>
                  <a:gd name="T14" fmla="*/ 3 w 88"/>
                  <a:gd name="T15" fmla="*/ 1 h 209"/>
                  <a:gd name="T16" fmla="*/ 3 w 88"/>
                  <a:gd name="T17" fmla="*/ 1 h 209"/>
                  <a:gd name="T18" fmla="*/ 3 w 88"/>
                  <a:gd name="T19" fmla="*/ 1 h 209"/>
                  <a:gd name="T20" fmla="*/ 3 w 88"/>
                  <a:gd name="T21" fmla="*/ 1 h 209"/>
                  <a:gd name="T22" fmla="*/ 3 w 88"/>
                  <a:gd name="T23" fmla="*/ 0 h 209"/>
                  <a:gd name="T24" fmla="*/ 3 w 88"/>
                  <a:gd name="T25" fmla="*/ 0 h 209"/>
                  <a:gd name="T26" fmla="*/ 3 w 88"/>
                  <a:gd name="T27" fmla="*/ 2 h 209"/>
                  <a:gd name="T28" fmla="*/ 3 w 88"/>
                  <a:gd name="T29" fmla="*/ 3 h 209"/>
                  <a:gd name="T30" fmla="*/ 3 w 88"/>
                  <a:gd name="T31" fmla="*/ 5 h 209"/>
                  <a:gd name="T32" fmla="*/ 3 w 88"/>
                  <a:gd name="T33" fmla="*/ 6 h 209"/>
                  <a:gd name="T34" fmla="*/ 2 w 88"/>
                  <a:gd name="T35" fmla="*/ 6 h 209"/>
                  <a:gd name="T36" fmla="*/ 2 w 88"/>
                  <a:gd name="T37" fmla="*/ 7 h 209"/>
                  <a:gd name="T38" fmla="*/ 1 w 88"/>
                  <a:gd name="T39" fmla="*/ 7 h 209"/>
                  <a:gd name="T40" fmla="*/ 1 w 88"/>
                  <a:gd name="T41" fmla="*/ 7 h 209"/>
                  <a:gd name="T42" fmla="*/ 1 w 88"/>
                  <a:gd name="T43" fmla="*/ 7 h 209"/>
                  <a:gd name="T44" fmla="*/ 1 w 88"/>
                  <a:gd name="T45" fmla="*/ 7 h 209"/>
                  <a:gd name="T46" fmla="*/ 1 w 88"/>
                  <a:gd name="T47" fmla="*/ 7 h 209"/>
                  <a:gd name="T48" fmla="*/ 0 w 88"/>
                  <a:gd name="T49" fmla="*/ 7 h 2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8"/>
                  <a:gd name="T76" fmla="*/ 0 h 209"/>
                  <a:gd name="T77" fmla="*/ 88 w 88"/>
                  <a:gd name="T78" fmla="*/ 209 h 20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7" name="Freeform 140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>
                  <a:gd name="T0" fmla="*/ 0 w 157"/>
                  <a:gd name="T1" fmla="*/ 8 h 239"/>
                  <a:gd name="T2" fmla="*/ 0 w 157"/>
                  <a:gd name="T3" fmla="*/ 7 h 239"/>
                  <a:gd name="T4" fmla="*/ 1 w 157"/>
                  <a:gd name="T5" fmla="*/ 7 h 239"/>
                  <a:gd name="T6" fmla="*/ 2 w 157"/>
                  <a:gd name="T7" fmla="*/ 6 h 239"/>
                  <a:gd name="T8" fmla="*/ 2 w 157"/>
                  <a:gd name="T9" fmla="*/ 6 h 239"/>
                  <a:gd name="T10" fmla="*/ 2 w 157"/>
                  <a:gd name="T11" fmla="*/ 6 h 239"/>
                  <a:gd name="T12" fmla="*/ 1 w 157"/>
                  <a:gd name="T13" fmla="*/ 6 h 239"/>
                  <a:gd name="T14" fmla="*/ 0 w 157"/>
                  <a:gd name="T15" fmla="*/ 7 h 239"/>
                  <a:gd name="T16" fmla="*/ 0 w 157"/>
                  <a:gd name="T17" fmla="*/ 5 h 239"/>
                  <a:gd name="T18" fmla="*/ 0 w 157"/>
                  <a:gd name="T19" fmla="*/ 4 h 239"/>
                  <a:gd name="T20" fmla="*/ 0 w 157"/>
                  <a:gd name="T21" fmla="*/ 4 h 239"/>
                  <a:gd name="T22" fmla="*/ 1 w 157"/>
                  <a:gd name="T23" fmla="*/ 3 h 239"/>
                  <a:gd name="T24" fmla="*/ 1 w 157"/>
                  <a:gd name="T25" fmla="*/ 3 h 239"/>
                  <a:gd name="T26" fmla="*/ 0 w 157"/>
                  <a:gd name="T27" fmla="*/ 4 h 239"/>
                  <a:gd name="T28" fmla="*/ 0 w 157"/>
                  <a:gd name="T29" fmla="*/ 4 h 239"/>
                  <a:gd name="T30" fmla="*/ 0 w 157"/>
                  <a:gd name="T31" fmla="*/ 3 h 239"/>
                  <a:gd name="T32" fmla="*/ 1 w 157"/>
                  <a:gd name="T33" fmla="*/ 2 h 239"/>
                  <a:gd name="T34" fmla="*/ 3 w 157"/>
                  <a:gd name="T35" fmla="*/ 1 h 239"/>
                  <a:gd name="T36" fmla="*/ 4 w 157"/>
                  <a:gd name="T37" fmla="*/ 0 h 239"/>
                  <a:gd name="T38" fmla="*/ 4 w 157"/>
                  <a:gd name="T39" fmla="*/ 1 h 239"/>
                  <a:gd name="T40" fmla="*/ 4 w 157"/>
                  <a:gd name="T41" fmla="*/ 1 h 239"/>
                  <a:gd name="T42" fmla="*/ 3 w 157"/>
                  <a:gd name="T43" fmla="*/ 2 h 239"/>
                  <a:gd name="T44" fmla="*/ 2 w 157"/>
                  <a:gd name="T45" fmla="*/ 2 h 239"/>
                  <a:gd name="T46" fmla="*/ 2 w 157"/>
                  <a:gd name="T47" fmla="*/ 2 h 239"/>
                  <a:gd name="T48" fmla="*/ 2 w 157"/>
                  <a:gd name="T49" fmla="*/ 2 h 239"/>
                  <a:gd name="T50" fmla="*/ 3 w 157"/>
                  <a:gd name="T51" fmla="*/ 2 h 239"/>
                  <a:gd name="T52" fmla="*/ 4 w 157"/>
                  <a:gd name="T53" fmla="*/ 1 h 239"/>
                  <a:gd name="T54" fmla="*/ 4 w 157"/>
                  <a:gd name="T55" fmla="*/ 2 h 239"/>
                  <a:gd name="T56" fmla="*/ 4 w 157"/>
                  <a:gd name="T57" fmla="*/ 3 h 239"/>
                  <a:gd name="T58" fmla="*/ 3 w 157"/>
                  <a:gd name="T59" fmla="*/ 4 h 239"/>
                  <a:gd name="T60" fmla="*/ 2 w 157"/>
                  <a:gd name="T61" fmla="*/ 4 h 239"/>
                  <a:gd name="T62" fmla="*/ 3 w 157"/>
                  <a:gd name="T63" fmla="*/ 4 h 239"/>
                  <a:gd name="T64" fmla="*/ 3 w 157"/>
                  <a:gd name="T65" fmla="*/ 4 h 239"/>
                  <a:gd name="T66" fmla="*/ 4 w 157"/>
                  <a:gd name="T67" fmla="*/ 4 h 239"/>
                  <a:gd name="T68" fmla="*/ 4 w 157"/>
                  <a:gd name="T69" fmla="*/ 4 h 239"/>
                  <a:gd name="T70" fmla="*/ 3 w 157"/>
                  <a:gd name="T71" fmla="*/ 5 h 239"/>
                  <a:gd name="T72" fmla="*/ 2 w 157"/>
                  <a:gd name="T73" fmla="*/ 5 h 239"/>
                  <a:gd name="T74" fmla="*/ 1 w 157"/>
                  <a:gd name="T75" fmla="*/ 6 h 239"/>
                  <a:gd name="T76" fmla="*/ 1 w 157"/>
                  <a:gd name="T77" fmla="*/ 6 h 239"/>
                  <a:gd name="T78" fmla="*/ 1 w 157"/>
                  <a:gd name="T79" fmla="*/ 6 h 239"/>
                  <a:gd name="T80" fmla="*/ 2 w 157"/>
                  <a:gd name="T81" fmla="*/ 5 h 239"/>
                  <a:gd name="T82" fmla="*/ 2 w 157"/>
                  <a:gd name="T83" fmla="*/ 5 h 239"/>
                  <a:gd name="T84" fmla="*/ 3 w 157"/>
                  <a:gd name="T85" fmla="*/ 5 h 239"/>
                  <a:gd name="T86" fmla="*/ 3 w 157"/>
                  <a:gd name="T87" fmla="*/ 5 h 239"/>
                  <a:gd name="T88" fmla="*/ 4 w 157"/>
                  <a:gd name="T89" fmla="*/ 5 h 239"/>
                  <a:gd name="T90" fmla="*/ 4 w 157"/>
                  <a:gd name="T91" fmla="*/ 6 h 239"/>
                  <a:gd name="T92" fmla="*/ 4 w 157"/>
                  <a:gd name="T93" fmla="*/ 6 h 239"/>
                  <a:gd name="T94" fmla="*/ 2 w 157"/>
                  <a:gd name="T95" fmla="*/ 7 h 239"/>
                  <a:gd name="T96" fmla="*/ 1 w 157"/>
                  <a:gd name="T97" fmla="*/ 8 h 2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39"/>
                  <a:gd name="T149" fmla="*/ 157 w 157"/>
                  <a:gd name="T150" fmla="*/ 239 h 2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8" name="Freeform 141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>
                  <a:gd name="T0" fmla="*/ 1 w 16"/>
                  <a:gd name="T1" fmla="*/ 0 h 7"/>
                  <a:gd name="T2" fmla="*/ 1 w 16"/>
                  <a:gd name="T3" fmla="*/ 0 h 7"/>
                  <a:gd name="T4" fmla="*/ 1 w 16"/>
                  <a:gd name="T5" fmla="*/ 0 h 7"/>
                  <a:gd name="T6" fmla="*/ 1 w 16"/>
                  <a:gd name="T7" fmla="*/ 0 h 7"/>
                  <a:gd name="T8" fmla="*/ 0 w 16"/>
                  <a:gd name="T9" fmla="*/ 0 h 7"/>
                  <a:gd name="T10" fmla="*/ 1 w 16"/>
                  <a:gd name="T11" fmla="*/ 0 h 7"/>
                  <a:gd name="T12" fmla="*/ 1 w 16"/>
                  <a:gd name="T13" fmla="*/ 0 h 7"/>
                  <a:gd name="T14" fmla="*/ 1 w 16"/>
                  <a:gd name="T15" fmla="*/ 0 h 7"/>
                  <a:gd name="T16" fmla="*/ 1 w 16"/>
                  <a:gd name="T17" fmla="*/ 0 h 7"/>
                  <a:gd name="T18" fmla="*/ 1 w 16"/>
                  <a:gd name="T19" fmla="*/ 0 h 7"/>
                  <a:gd name="T20" fmla="*/ 1 w 16"/>
                  <a:gd name="T21" fmla="*/ 0 h 7"/>
                  <a:gd name="T22" fmla="*/ 1 w 16"/>
                  <a:gd name="T23" fmla="*/ 0 h 7"/>
                  <a:gd name="T24" fmla="*/ 1 w 16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"/>
                  <a:gd name="T40" fmla="*/ 0 h 7"/>
                  <a:gd name="T41" fmla="*/ 16 w 16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9" name="Freeform 142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>
                  <a:gd name="T0" fmla="*/ 4 w 186"/>
                  <a:gd name="T1" fmla="*/ 4 h 119"/>
                  <a:gd name="T2" fmla="*/ 4 w 186"/>
                  <a:gd name="T3" fmla="*/ 4 h 119"/>
                  <a:gd name="T4" fmla="*/ 3 w 186"/>
                  <a:gd name="T5" fmla="*/ 3 h 119"/>
                  <a:gd name="T6" fmla="*/ 3 w 186"/>
                  <a:gd name="T7" fmla="*/ 3 h 119"/>
                  <a:gd name="T8" fmla="*/ 2 w 186"/>
                  <a:gd name="T9" fmla="*/ 3 h 119"/>
                  <a:gd name="T10" fmla="*/ 1 w 186"/>
                  <a:gd name="T11" fmla="*/ 2 h 119"/>
                  <a:gd name="T12" fmla="*/ 1 w 186"/>
                  <a:gd name="T13" fmla="*/ 2 h 119"/>
                  <a:gd name="T14" fmla="*/ 0 w 186"/>
                  <a:gd name="T15" fmla="*/ 1 h 119"/>
                  <a:gd name="T16" fmla="*/ 0 w 186"/>
                  <a:gd name="T17" fmla="*/ 1 h 119"/>
                  <a:gd name="T18" fmla="*/ 0 w 186"/>
                  <a:gd name="T19" fmla="*/ 1 h 119"/>
                  <a:gd name="T20" fmla="*/ 0 w 186"/>
                  <a:gd name="T21" fmla="*/ 1 h 119"/>
                  <a:gd name="T22" fmla="*/ 0 w 186"/>
                  <a:gd name="T23" fmla="*/ 1 h 119"/>
                  <a:gd name="T24" fmla="*/ 0 w 186"/>
                  <a:gd name="T25" fmla="*/ 1 h 119"/>
                  <a:gd name="T26" fmla="*/ 0 w 186"/>
                  <a:gd name="T27" fmla="*/ 1 h 119"/>
                  <a:gd name="T28" fmla="*/ 0 w 186"/>
                  <a:gd name="T29" fmla="*/ 1 h 119"/>
                  <a:gd name="T30" fmla="*/ 0 w 186"/>
                  <a:gd name="T31" fmla="*/ 1 h 119"/>
                  <a:gd name="T32" fmla="*/ 0 w 186"/>
                  <a:gd name="T33" fmla="*/ 0 h 119"/>
                  <a:gd name="T34" fmla="*/ 1 w 186"/>
                  <a:gd name="T35" fmla="*/ 1 h 119"/>
                  <a:gd name="T36" fmla="*/ 1 w 186"/>
                  <a:gd name="T37" fmla="*/ 1 h 119"/>
                  <a:gd name="T38" fmla="*/ 2 w 186"/>
                  <a:gd name="T39" fmla="*/ 2 h 119"/>
                  <a:gd name="T40" fmla="*/ 3 w 186"/>
                  <a:gd name="T41" fmla="*/ 2 h 119"/>
                  <a:gd name="T42" fmla="*/ 3 w 186"/>
                  <a:gd name="T43" fmla="*/ 2 h 119"/>
                  <a:gd name="T44" fmla="*/ 4 w 186"/>
                  <a:gd name="T45" fmla="*/ 3 h 119"/>
                  <a:gd name="T46" fmla="*/ 5 w 186"/>
                  <a:gd name="T47" fmla="*/ 3 h 119"/>
                  <a:gd name="T48" fmla="*/ 5 w 186"/>
                  <a:gd name="T49" fmla="*/ 4 h 119"/>
                  <a:gd name="T50" fmla="*/ 5 w 186"/>
                  <a:gd name="T51" fmla="*/ 4 h 119"/>
                  <a:gd name="T52" fmla="*/ 5 w 186"/>
                  <a:gd name="T53" fmla="*/ 4 h 119"/>
                  <a:gd name="T54" fmla="*/ 5 w 186"/>
                  <a:gd name="T55" fmla="*/ 4 h 119"/>
                  <a:gd name="T56" fmla="*/ 5 w 186"/>
                  <a:gd name="T57" fmla="*/ 4 h 119"/>
                  <a:gd name="T58" fmla="*/ 5 w 186"/>
                  <a:gd name="T59" fmla="*/ 4 h 119"/>
                  <a:gd name="T60" fmla="*/ 5 w 186"/>
                  <a:gd name="T61" fmla="*/ 4 h 119"/>
                  <a:gd name="T62" fmla="*/ 5 w 186"/>
                  <a:gd name="T63" fmla="*/ 4 h 119"/>
                  <a:gd name="T64" fmla="*/ 4 w 186"/>
                  <a:gd name="T65" fmla="*/ 4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0" name="Freeform 143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>
                  <a:gd name="T0" fmla="*/ 1 w 160"/>
                  <a:gd name="T1" fmla="*/ 5 h 197"/>
                  <a:gd name="T2" fmla="*/ 1 w 160"/>
                  <a:gd name="T3" fmla="*/ 3 h 197"/>
                  <a:gd name="T4" fmla="*/ 1 w 160"/>
                  <a:gd name="T5" fmla="*/ 2 h 197"/>
                  <a:gd name="T6" fmla="*/ 2 w 160"/>
                  <a:gd name="T7" fmla="*/ 2 h 197"/>
                  <a:gd name="T8" fmla="*/ 2 w 160"/>
                  <a:gd name="T9" fmla="*/ 2 h 197"/>
                  <a:gd name="T10" fmla="*/ 2 w 160"/>
                  <a:gd name="T11" fmla="*/ 2 h 197"/>
                  <a:gd name="T12" fmla="*/ 2 w 160"/>
                  <a:gd name="T13" fmla="*/ 2 h 197"/>
                  <a:gd name="T14" fmla="*/ 2 w 160"/>
                  <a:gd name="T15" fmla="*/ 2 h 197"/>
                  <a:gd name="T16" fmla="*/ 1 w 160"/>
                  <a:gd name="T17" fmla="*/ 2 h 197"/>
                  <a:gd name="T18" fmla="*/ 1 w 160"/>
                  <a:gd name="T19" fmla="*/ 2 h 197"/>
                  <a:gd name="T20" fmla="*/ 1 w 160"/>
                  <a:gd name="T21" fmla="*/ 2 h 197"/>
                  <a:gd name="T22" fmla="*/ 1 w 160"/>
                  <a:gd name="T23" fmla="*/ 1 h 197"/>
                  <a:gd name="T24" fmla="*/ 1 w 160"/>
                  <a:gd name="T25" fmla="*/ 1 h 197"/>
                  <a:gd name="T26" fmla="*/ 2 w 160"/>
                  <a:gd name="T27" fmla="*/ 0 h 197"/>
                  <a:gd name="T28" fmla="*/ 3 w 160"/>
                  <a:gd name="T29" fmla="*/ 0 h 197"/>
                  <a:gd name="T30" fmla="*/ 5 w 160"/>
                  <a:gd name="T31" fmla="*/ 0 h 197"/>
                  <a:gd name="T32" fmla="*/ 5 w 160"/>
                  <a:gd name="T33" fmla="*/ 0 h 197"/>
                  <a:gd name="T34" fmla="*/ 5 w 160"/>
                  <a:gd name="T35" fmla="*/ 0 h 197"/>
                  <a:gd name="T36" fmla="*/ 5 w 160"/>
                  <a:gd name="T37" fmla="*/ 0 h 197"/>
                  <a:gd name="T38" fmla="*/ 4 w 160"/>
                  <a:gd name="T39" fmla="*/ 0 h 197"/>
                  <a:gd name="T40" fmla="*/ 4 w 160"/>
                  <a:gd name="T41" fmla="*/ 0 h 197"/>
                  <a:gd name="T42" fmla="*/ 3 w 160"/>
                  <a:gd name="T43" fmla="*/ 1 h 197"/>
                  <a:gd name="T44" fmla="*/ 3 w 160"/>
                  <a:gd name="T45" fmla="*/ 1 h 197"/>
                  <a:gd name="T46" fmla="*/ 3 w 160"/>
                  <a:gd name="T47" fmla="*/ 1 h 197"/>
                  <a:gd name="T48" fmla="*/ 3 w 160"/>
                  <a:gd name="T49" fmla="*/ 1 h 197"/>
                  <a:gd name="T50" fmla="*/ 4 w 160"/>
                  <a:gd name="T51" fmla="*/ 1 h 197"/>
                  <a:gd name="T52" fmla="*/ 5 w 160"/>
                  <a:gd name="T53" fmla="*/ 0 h 197"/>
                  <a:gd name="T54" fmla="*/ 5 w 160"/>
                  <a:gd name="T55" fmla="*/ 0 h 197"/>
                  <a:gd name="T56" fmla="*/ 5 w 160"/>
                  <a:gd name="T57" fmla="*/ 0 h 197"/>
                  <a:gd name="T58" fmla="*/ 5 w 160"/>
                  <a:gd name="T59" fmla="*/ 1 h 197"/>
                  <a:gd name="T60" fmla="*/ 5 w 160"/>
                  <a:gd name="T61" fmla="*/ 1 h 197"/>
                  <a:gd name="T62" fmla="*/ 4 w 160"/>
                  <a:gd name="T63" fmla="*/ 1 h 197"/>
                  <a:gd name="T64" fmla="*/ 4 w 160"/>
                  <a:gd name="T65" fmla="*/ 2 h 197"/>
                  <a:gd name="T66" fmla="*/ 3 w 160"/>
                  <a:gd name="T67" fmla="*/ 2 h 197"/>
                  <a:gd name="T68" fmla="*/ 3 w 160"/>
                  <a:gd name="T69" fmla="*/ 2 h 197"/>
                  <a:gd name="T70" fmla="*/ 4 w 160"/>
                  <a:gd name="T71" fmla="*/ 2 h 197"/>
                  <a:gd name="T72" fmla="*/ 5 w 160"/>
                  <a:gd name="T73" fmla="*/ 2 h 197"/>
                  <a:gd name="T74" fmla="*/ 5 w 160"/>
                  <a:gd name="T75" fmla="*/ 2 h 197"/>
                  <a:gd name="T76" fmla="*/ 5 w 160"/>
                  <a:gd name="T77" fmla="*/ 2 h 197"/>
                  <a:gd name="T78" fmla="*/ 5 w 160"/>
                  <a:gd name="T79" fmla="*/ 2 h 197"/>
                  <a:gd name="T80" fmla="*/ 5 w 160"/>
                  <a:gd name="T81" fmla="*/ 2 h 197"/>
                  <a:gd name="T82" fmla="*/ 4 w 160"/>
                  <a:gd name="T83" fmla="*/ 3 h 197"/>
                  <a:gd name="T84" fmla="*/ 4 w 160"/>
                  <a:gd name="T85" fmla="*/ 3 h 197"/>
                  <a:gd name="T86" fmla="*/ 3 w 160"/>
                  <a:gd name="T87" fmla="*/ 3 h 197"/>
                  <a:gd name="T88" fmla="*/ 3 w 160"/>
                  <a:gd name="T89" fmla="*/ 3 h 197"/>
                  <a:gd name="T90" fmla="*/ 3 w 160"/>
                  <a:gd name="T91" fmla="*/ 3 h 197"/>
                  <a:gd name="T92" fmla="*/ 3 w 160"/>
                  <a:gd name="T93" fmla="*/ 3 h 197"/>
                  <a:gd name="T94" fmla="*/ 3 w 160"/>
                  <a:gd name="T95" fmla="*/ 3 h 197"/>
                  <a:gd name="T96" fmla="*/ 4 w 160"/>
                  <a:gd name="T97" fmla="*/ 3 h 197"/>
                  <a:gd name="T98" fmla="*/ 5 w 160"/>
                  <a:gd name="T99" fmla="*/ 3 h 197"/>
                  <a:gd name="T100" fmla="*/ 5 w 160"/>
                  <a:gd name="T101" fmla="*/ 3 h 197"/>
                  <a:gd name="T102" fmla="*/ 5 w 160"/>
                  <a:gd name="T103" fmla="*/ 4 h 197"/>
                  <a:gd name="T104" fmla="*/ 5 w 160"/>
                  <a:gd name="T105" fmla="*/ 4 h 197"/>
                  <a:gd name="T106" fmla="*/ 3 w 160"/>
                  <a:gd name="T107" fmla="*/ 5 h 197"/>
                  <a:gd name="T108" fmla="*/ 2 w 160"/>
                  <a:gd name="T109" fmla="*/ 5 h 197"/>
                  <a:gd name="T110" fmla="*/ 1 w 160"/>
                  <a:gd name="T111" fmla="*/ 5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1" name="Freeform 144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>
                  <a:gd name="T0" fmla="*/ 4 w 178"/>
                  <a:gd name="T1" fmla="*/ 7 h 256"/>
                  <a:gd name="T2" fmla="*/ 2 w 178"/>
                  <a:gd name="T3" fmla="*/ 6 h 256"/>
                  <a:gd name="T4" fmla="*/ 1 w 178"/>
                  <a:gd name="T5" fmla="*/ 5 h 256"/>
                  <a:gd name="T6" fmla="*/ 1 w 178"/>
                  <a:gd name="T7" fmla="*/ 4 h 256"/>
                  <a:gd name="T8" fmla="*/ 2 w 178"/>
                  <a:gd name="T9" fmla="*/ 5 h 256"/>
                  <a:gd name="T10" fmla="*/ 2 w 178"/>
                  <a:gd name="T11" fmla="*/ 5 h 256"/>
                  <a:gd name="T12" fmla="*/ 3 w 178"/>
                  <a:gd name="T13" fmla="*/ 5 h 256"/>
                  <a:gd name="T14" fmla="*/ 3 w 178"/>
                  <a:gd name="T15" fmla="*/ 5 h 256"/>
                  <a:gd name="T16" fmla="*/ 2 w 178"/>
                  <a:gd name="T17" fmla="*/ 5 h 256"/>
                  <a:gd name="T18" fmla="*/ 2 w 178"/>
                  <a:gd name="T19" fmla="*/ 4 h 256"/>
                  <a:gd name="T20" fmla="*/ 1 w 178"/>
                  <a:gd name="T21" fmla="*/ 4 h 256"/>
                  <a:gd name="T22" fmla="*/ 1 w 178"/>
                  <a:gd name="T23" fmla="*/ 3 h 256"/>
                  <a:gd name="T24" fmla="*/ 1 w 178"/>
                  <a:gd name="T25" fmla="*/ 3 h 256"/>
                  <a:gd name="T26" fmla="*/ 1 w 178"/>
                  <a:gd name="T27" fmla="*/ 3 h 256"/>
                  <a:gd name="T28" fmla="*/ 2 w 178"/>
                  <a:gd name="T29" fmla="*/ 3 h 256"/>
                  <a:gd name="T30" fmla="*/ 2 w 178"/>
                  <a:gd name="T31" fmla="*/ 3 h 256"/>
                  <a:gd name="T32" fmla="*/ 1 w 178"/>
                  <a:gd name="T33" fmla="*/ 3 h 256"/>
                  <a:gd name="T34" fmla="*/ 1 w 178"/>
                  <a:gd name="T35" fmla="*/ 2 h 256"/>
                  <a:gd name="T36" fmla="*/ 1 w 178"/>
                  <a:gd name="T37" fmla="*/ 2 h 256"/>
                  <a:gd name="T38" fmla="*/ 1 w 178"/>
                  <a:gd name="T39" fmla="*/ 2 h 256"/>
                  <a:gd name="T40" fmla="*/ 1 w 178"/>
                  <a:gd name="T41" fmla="*/ 2 h 256"/>
                  <a:gd name="T42" fmla="*/ 2 w 178"/>
                  <a:gd name="T43" fmla="*/ 2 h 256"/>
                  <a:gd name="T44" fmla="*/ 2 w 178"/>
                  <a:gd name="T45" fmla="*/ 2 h 256"/>
                  <a:gd name="T46" fmla="*/ 2 w 178"/>
                  <a:gd name="T47" fmla="*/ 2 h 256"/>
                  <a:gd name="T48" fmla="*/ 1 w 178"/>
                  <a:gd name="T49" fmla="*/ 2 h 256"/>
                  <a:gd name="T50" fmla="*/ 1 w 178"/>
                  <a:gd name="T51" fmla="*/ 1 h 256"/>
                  <a:gd name="T52" fmla="*/ 1 w 178"/>
                  <a:gd name="T53" fmla="*/ 0 h 256"/>
                  <a:gd name="T54" fmla="*/ 1 w 178"/>
                  <a:gd name="T55" fmla="*/ 0 h 256"/>
                  <a:gd name="T56" fmla="*/ 2 w 178"/>
                  <a:gd name="T57" fmla="*/ 1 h 256"/>
                  <a:gd name="T58" fmla="*/ 4 w 178"/>
                  <a:gd name="T59" fmla="*/ 2 h 256"/>
                  <a:gd name="T60" fmla="*/ 6 w 178"/>
                  <a:gd name="T61" fmla="*/ 3 h 256"/>
                  <a:gd name="T62" fmla="*/ 6 w 178"/>
                  <a:gd name="T63" fmla="*/ 4 h 256"/>
                  <a:gd name="T64" fmla="*/ 6 w 178"/>
                  <a:gd name="T65" fmla="*/ 5 h 256"/>
                  <a:gd name="T66" fmla="*/ 5 w 178"/>
                  <a:gd name="T67" fmla="*/ 5 h 256"/>
                  <a:gd name="T68" fmla="*/ 5 w 178"/>
                  <a:gd name="T69" fmla="*/ 5 h 256"/>
                  <a:gd name="T70" fmla="*/ 6 w 178"/>
                  <a:gd name="T71" fmla="*/ 5 h 256"/>
                  <a:gd name="T72" fmla="*/ 6 w 178"/>
                  <a:gd name="T73" fmla="*/ 5 h 256"/>
                  <a:gd name="T74" fmla="*/ 6 w 178"/>
                  <a:gd name="T75" fmla="*/ 6 h 256"/>
                  <a:gd name="T76" fmla="*/ 6 w 178"/>
                  <a:gd name="T77" fmla="*/ 6 h 256"/>
                  <a:gd name="T78" fmla="*/ 5 w 178"/>
                  <a:gd name="T79" fmla="*/ 5 h 256"/>
                  <a:gd name="T80" fmla="*/ 4 w 178"/>
                  <a:gd name="T81" fmla="*/ 5 h 256"/>
                  <a:gd name="T82" fmla="*/ 3 w 178"/>
                  <a:gd name="T83" fmla="*/ 4 h 256"/>
                  <a:gd name="T84" fmla="*/ 3 w 178"/>
                  <a:gd name="T85" fmla="*/ 5 h 256"/>
                  <a:gd name="T86" fmla="*/ 4 w 178"/>
                  <a:gd name="T87" fmla="*/ 5 h 256"/>
                  <a:gd name="T88" fmla="*/ 5 w 178"/>
                  <a:gd name="T89" fmla="*/ 6 h 256"/>
                  <a:gd name="T90" fmla="*/ 6 w 178"/>
                  <a:gd name="T91" fmla="*/ 7 h 256"/>
                  <a:gd name="T92" fmla="*/ 6 w 178"/>
                  <a:gd name="T93" fmla="*/ 7 h 256"/>
                  <a:gd name="T94" fmla="*/ 5 w 178"/>
                  <a:gd name="T95" fmla="*/ 7 h 256"/>
                  <a:gd name="T96" fmla="*/ 4 w 178"/>
                  <a:gd name="T97" fmla="*/ 7 h 256"/>
                  <a:gd name="T98" fmla="*/ 4 w 178"/>
                  <a:gd name="T99" fmla="*/ 7 h 256"/>
                  <a:gd name="T100" fmla="*/ 5 w 178"/>
                  <a:gd name="T101" fmla="*/ 7 h 256"/>
                  <a:gd name="T102" fmla="*/ 6 w 178"/>
                  <a:gd name="T103" fmla="*/ 8 h 256"/>
                  <a:gd name="T104" fmla="*/ 6 w 178"/>
                  <a:gd name="T105" fmla="*/ 8 h 256"/>
                  <a:gd name="T106" fmla="*/ 6 w 178"/>
                  <a:gd name="T107" fmla="*/ 8 h 256"/>
                  <a:gd name="T108" fmla="*/ 6 w 178"/>
                  <a:gd name="T109" fmla="*/ 8 h 25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8"/>
                  <a:gd name="T166" fmla="*/ 0 h 256"/>
                  <a:gd name="T167" fmla="*/ 178 w 178"/>
                  <a:gd name="T168" fmla="*/ 256 h 25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2" name="Freeform 145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>
                  <a:gd name="T0" fmla="*/ 0 w 69"/>
                  <a:gd name="T1" fmla="*/ 5 h 159"/>
                  <a:gd name="T2" fmla="*/ 0 w 69"/>
                  <a:gd name="T3" fmla="*/ 5 h 159"/>
                  <a:gd name="T4" fmla="*/ 0 w 69"/>
                  <a:gd name="T5" fmla="*/ 4 h 159"/>
                  <a:gd name="T6" fmla="*/ 0 w 69"/>
                  <a:gd name="T7" fmla="*/ 2 h 159"/>
                  <a:gd name="T8" fmla="*/ 0 w 69"/>
                  <a:gd name="T9" fmla="*/ 1 h 159"/>
                  <a:gd name="T10" fmla="*/ 0 w 69"/>
                  <a:gd name="T11" fmla="*/ 1 h 159"/>
                  <a:gd name="T12" fmla="*/ 0 w 69"/>
                  <a:gd name="T13" fmla="*/ 1 h 159"/>
                  <a:gd name="T14" fmla="*/ 0 w 69"/>
                  <a:gd name="T15" fmla="*/ 1 h 159"/>
                  <a:gd name="T16" fmla="*/ 1 w 69"/>
                  <a:gd name="T17" fmla="*/ 1 h 159"/>
                  <a:gd name="T18" fmla="*/ 1 w 69"/>
                  <a:gd name="T19" fmla="*/ 1 h 159"/>
                  <a:gd name="T20" fmla="*/ 1 w 69"/>
                  <a:gd name="T21" fmla="*/ 1 h 159"/>
                  <a:gd name="T22" fmla="*/ 1 w 69"/>
                  <a:gd name="T23" fmla="*/ 1 h 159"/>
                  <a:gd name="T24" fmla="*/ 2 w 69"/>
                  <a:gd name="T25" fmla="*/ 0 h 159"/>
                  <a:gd name="T26" fmla="*/ 2 w 69"/>
                  <a:gd name="T27" fmla="*/ 1 h 159"/>
                  <a:gd name="T28" fmla="*/ 2 w 69"/>
                  <a:gd name="T29" fmla="*/ 3 h 159"/>
                  <a:gd name="T30" fmla="*/ 2 w 69"/>
                  <a:gd name="T31" fmla="*/ 4 h 159"/>
                  <a:gd name="T32" fmla="*/ 1 w 69"/>
                  <a:gd name="T33" fmla="*/ 5 h 159"/>
                  <a:gd name="T34" fmla="*/ 1 w 69"/>
                  <a:gd name="T35" fmla="*/ 5 h 159"/>
                  <a:gd name="T36" fmla="*/ 1 w 69"/>
                  <a:gd name="T37" fmla="*/ 5 h 159"/>
                  <a:gd name="T38" fmla="*/ 1 w 69"/>
                  <a:gd name="T39" fmla="*/ 5 h 159"/>
                  <a:gd name="T40" fmla="*/ 0 w 69"/>
                  <a:gd name="T41" fmla="*/ 5 h 159"/>
                  <a:gd name="T42" fmla="*/ 0 w 69"/>
                  <a:gd name="T43" fmla="*/ 5 h 159"/>
                  <a:gd name="T44" fmla="*/ 0 w 69"/>
                  <a:gd name="T45" fmla="*/ 5 h 159"/>
                  <a:gd name="T46" fmla="*/ 0 w 69"/>
                  <a:gd name="T47" fmla="*/ 5 h 159"/>
                  <a:gd name="T48" fmla="*/ 0 w 69"/>
                  <a:gd name="T49" fmla="*/ 5 h 1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9"/>
                  <a:gd name="T77" fmla="*/ 69 w 69"/>
                  <a:gd name="T78" fmla="*/ 159 h 1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3" name="Freeform 146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>
                  <a:gd name="T0" fmla="*/ 0 w 149"/>
                  <a:gd name="T1" fmla="*/ 5 h 185"/>
                  <a:gd name="T2" fmla="*/ 0 w 149"/>
                  <a:gd name="T3" fmla="*/ 5 h 185"/>
                  <a:gd name="T4" fmla="*/ 0 w 149"/>
                  <a:gd name="T5" fmla="*/ 4 h 185"/>
                  <a:gd name="T6" fmla="*/ 1 w 149"/>
                  <a:gd name="T7" fmla="*/ 4 h 185"/>
                  <a:gd name="T8" fmla="*/ 1 w 149"/>
                  <a:gd name="T9" fmla="*/ 4 h 185"/>
                  <a:gd name="T10" fmla="*/ 1 w 149"/>
                  <a:gd name="T11" fmla="*/ 4 h 185"/>
                  <a:gd name="T12" fmla="*/ 0 w 149"/>
                  <a:gd name="T13" fmla="*/ 4 h 185"/>
                  <a:gd name="T14" fmla="*/ 0 w 149"/>
                  <a:gd name="T15" fmla="*/ 4 h 185"/>
                  <a:gd name="T16" fmla="*/ 0 w 149"/>
                  <a:gd name="T17" fmla="*/ 4 h 185"/>
                  <a:gd name="T18" fmla="*/ 0 w 149"/>
                  <a:gd name="T19" fmla="*/ 3 h 185"/>
                  <a:gd name="T20" fmla="*/ 1 w 149"/>
                  <a:gd name="T21" fmla="*/ 3 h 185"/>
                  <a:gd name="T22" fmla="*/ 2 w 149"/>
                  <a:gd name="T23" fmla="*/ 2 h 185"/>
                  <a:gd name="T24" fmla="*/ 2 w 149"/>
                  <a:gd name="T25" fmla="*/ 2 h 185"/>
                  <a:gd name="T26" fmla="*/ 1 w 149"/>
                  <a:gd name="T27" fmla="*/ 2 h 185"/>
                  <a:gd name="T28" fmla="*/ 0 w 149"/>
                  <a:gd name="T29" fmla="*/ 3 h 185"/>
                  <a:gd name="T30" fmla="*/ 0 w 149"/>
                  <a:gd name="T31" fmla="*/ 2 h 185"/>
                  <a:gd name="T32" fmla="*/ 0 w 149"/>
                  <a:gd name="T33" fmla="*/ 1 h 185"/>
                  <a:gd name="T34" fmla="*/ 1 w 149"/>
                  <a:gd name="T35" fmla="*/ 1 h 185"/>
                  <a:gd name="T36" fmla="*/ 2 w 149"/>
                  <a:gd name="T37" fmla="*/ 0 h 185"/>
                  <a:gd name="T38" fmla="*/ 3 w 149"/>
                  <a:gd name="T39" fmla="*/ 0 h 185"/>
                  <a:gd name="T40" fmla="*/ 4 w 149"/>
                  <a:gd name="T41" fmla="*/ 0 h 185"/>
                  <a:gd name="T42" fmla="*/ 4 w 149"/>
                  <a:gd name="T43" fmla="*/ 0 h 185"/>
                  <a:gd name="T44" fmla="*/ 4 w 149"/>
                  <a:gd name="T45" fmla="*/ 0 h 185"/>
                  <a:gd name="T46" fmla="*/ 3 w 149"/>
                  <a:gd name="T47" fmla="*/ 0 h 185"/>
                  <a:gd name="T48" fmla="*/ 3 w 149"/>
                  <a:gd name="T49" fmla="*/ 1 h 185"/>
                  <a:gd name="T50" fmla="*/ 2 w 149"/>
                  <a:gd name="T51" fmla="*/ 1 h 185"/>
                  <a:gd name="T52" fmla="*/ 2 w 149"/>
                  <a:gd name="T53" fmla="*/ 1 h 185"/>
                  <a:gd name="T54" fmla="*/ 3 w 149"/>
                  <a:gd name="T55" fmla="*/ 1 h 185"/>
                  <a:gd name="T56" fmla="*/ 4 w 149"/>
                  <a:gd name="T57" fmla="*/ 1 h 185"/>
                  <a:gd name="T58" fmla="*/ 4 w 149"/>
                  <a:gd name="T59" fmla="*/ 1 h 185"/>
                  <a:gd name="T60" fmla="*/ 4 w 149"/>
                  <a:gd name="T61" fmla="*/ 2 h 185"/>
                  <a:gd name="T62" fmla="*/ 3 w 149"/>
                  <a:gd name="T63" fmla="*/ 3 h 185"/>
                  <a:gd name="T64" fmla="*/ 2 w 149"/>
                  <a:gd name="T65" fmla="*/ 3 h 185"/>
                  <a:gd name="T66" fmla="*/ 2 w 149"/>
                  <a:gd name="T67" fmla="*/ 3 h 185"/>
                  <a:gd name="T68" fmla="*/ 2 w 149"/>
                  <a:gd name="T69" fmla="*/ 3 h 185"/>
                  <a:gd name="T70" fmla="*/ 2 w 149"/>
                  <a:gd name="T71" fmla="*/ 3 h 185"/>
                  <a:gd name="T72" fmla="*/ 2 w 149"/>
                  <a:gd name="T73" fmla="*/ 3 h 185"/>
                  <a:gd name="T74" fmla="*/ 2 w 149"/>
                  <a:gd name="T75" fmla="*/ 3 h 185"/>
                  <a:gd name="T76" fmla="*/ 3 w 149"/>
                  <a:gd name="T77" fmla="*/ 3 h 185"/>
                  <a:gd name="T78" fmla="*/ 4 w 149"/>
                  <a:gd name="T79" fmla="*/ 3 h 185"/>
                  <a:gd name="T80" fmla="*/ 4 w 149"/>
                  <a:gd name="T81" fmla="*/ 3 h 185"/>
                  <a:gd name="T82" fmla="*/ 4 w 149"/>
                  <a:gd name="T83" fmla="*/ 4 h 185"/>
                  <a:gd name="T84" fmla="*/ 3 w 149"/>
                  <a:gd name="T85" fmla="*/ 4 h 185"/>
                  <a:gd name="T86" fmla="*/ 2 w 149"/>
                  <a:gd name="T87" fmla="*/ 4 h 185"/>
                  <a:gd name="T88" fmla="*/ 1 w 149"/>
                  <a:gd name="T89" fmla="*/ 5 h 185"/>
                  <a:gd name="T90" fmla="*/ 0 w 149"/>
                  <a:gd name="T91" fmla="*/ 5 h 185"/>
                  <a:gd name="T92" fmla="*/ 0 w 149"/>
                  <a:gd name="T93" fmla="*/ 5 h 1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9"/>
                  <a:gd name="T142" fmla="*/ 0 h 185"/>
                  <a:gd name="T143" fmla="*/ 149 w 149"/>
                  <a:gd name="T144" fmla="*/ 185 h 1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4" name="Freeform 147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5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5" name="Freeform 148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>
                  <a:gd name="T0" fmla="*/ 1 w 20"/>
                  <a:gd name="T1" fmla="*/ 1 h 13"/>
                  <a:gd name="T2" fmla="*/ 1 w 20"/>
                  <a:gd name="T3" fmla="*/ 1 h 13"/>
                  <a:gd name="T4" fmla="*/ 1 w 20"/>
                  <a:gd name="T5" fmla="*/ 1 h 13"/>
                  <a:gd name="T6" fmla="*/ 1 w 20"/>
                  <a:gd name="T7" fmla="*/ 1 h 13"/>
                  <a:gd name="T8" fmla="*/ 0 w 20"/>
                  <a:gd name="T9" fmla="*/ 1 h 13"/>
                  <a:gd name="T10" fmla="*/ 1 w 20"/>
                  <a:gd name="T11" fmla="*/ 1 h 13"/>
                  <a:gd name="T12" fmla="*/ 1 w 20"/>
                  <a:gd name="T13" fmla="*/ 1 h 13"/>
                  <a:gd name="T14" fmla="*/ 1 w 20"/>
                  <a:gd name="T15" fmla="*/ 1 h 13"/>
                  <a:gd name="T16" fmla="*/ 1 w 20"/>
                  <a:gd name="T17" fmla="*/ 0 h 13"/>
                  <a:gd name="T18" fmla="*/ 1 w 20"/>
                  <a:gd name="T19" fmla="*/ 1 h 13"/>
                  <a:gd name="T20" fmla="*/ 1 w 20"/>
                  <a:gd name="T21" fmla="*/ 1 h 13"/>
                  <a:gd name="T22" fmla="*/ 1 w 20"/>
                  <a:gd name="T23" fmla="*/ 1 h 13"/>
                  <a:gd name="T24" fmla="*/ 1 w 20"/>
                  <a:gd name="T25" fmla="*/ 1 h 13"/>
                  <a:gd name="T26" fmla="*/ 1 w 20"/>
                  <a:gd name="T27" fmla="*/ 1 h 13"/>
                  <a:gd name="T28" fmla="*/ 1 w 20"/>
                  <a:gd name="T29" fmla="*/ 1 h 13"/>
                  <a:gd name="T30" fmla="*/ 1 w 20"/>
                  <a:gd name="T31" fmla="*/ 1 h 13"/>
                  <a:gd name="T32" fmla="*/ 1 w 20"/>
                  <a:gd name="T33" fmla="*/ 1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"/>
                  <a:gd name="T52" fmla="*/ 0 h 13"/>
                  <a:gd name="T53" fmla="*/ 20 w 20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6" name="Freeform 149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3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7" name="Freeform 150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>
                  <a:gd name="T0" fmla="*/ 6 w 240"/>
                  <a:gd name="T1" fmla="*/ 3 h 111"/>
                  <a:gd name="T2" fmla="*/ 5 w 240"/>
                  <a:gd name="T3" fmla="*/ 2 h 111"/>
                  <a:gd name="T4" fmla="*/ 4 w 240"/>
                  <a:gd name="T5" fmla="*/ 2 h 111"/>
                  <a:gd name="T6" fmla="*/ 3 w 240"/>
                  <a:gd name="T7" fmla="*/ 1 h 111"/>
                  <a:gd name="T8" fmla="*/ 2 w 240"/>
                  <a:gd name="T9" fmla="*/ 1 h 111"/>
                  <a:gd name="T10" fmla="*/ 2 w 240"/>
                  <a:gd name="T11" fmla="*/ 1 h 111"/>
                  <a:gd name="T12" fmla="*/ 1 w 240"/>
                  <a:gd name="T13" fmla="*/ 1 h 111"/>
                  <a:gd name="T14" fmla="*/ 1 w 240"/>
                  <a:gd name="T15" fmla="*/ 0 h 111"/>
                  <a:gd name="T16" fmla="*/ 0 w 240"/>
                  <a:gd name="T17" fmla="*/ 0 h 111"/>
                  <a:gd name="T18" fmla="*/ 0 w 240"/>
                  <a:gd name="T19" fmla="*/ 0 h 111"/>
                  <a:gd name="T20" fmla="*/ 0 w 240"/>
                  <a:gd name="T21" fmla="*/ 0 h 111"/>
                  <a:gd name="T22" fmla="*/ 0 w 240"/>
                  <a:gd name="T23" fmla="*/ 0 h 111"/>
                  <a:gd name="T24" fmla="*/ 1 w 240"/>
                  <a:gd name="T25" fmla="*/ 0 h 111"/>
                  <a:gd name="T26" fmla="*/ 1 w 240"/>
                  <a:gd name="T27" fmla="*/ 0 h 111"/>
                  <a:gd name="T28" fmla="*/ 1 w 240"/>
                  <a:gd name="T29" fmla="*/ 0 h 111"/>
                  <a:gd name="T30" fmla="*/ 2 w 240"/>
                  <a:gd name="T31" fmla="*/ 0 h 111"/>
                  <a:gd name="T32" fmla="*/ 2 w 240"/>
                  <a:gd name="T33" fmla="*/ 0 h 111"/>
                  <a:gd name="T34" fmla="*/ 2 w 240"/>
                  <a:gd name="T35" fmla="*/ 0 h 111"/>
                  <a:gd name="T36" fmla="*/ 3 w 240"/>
                  <a:gd name="T37" fmla="*/ 0 h 111"/>
                  <a:gd name="T38" fmla="*/ 3 w 240"/>
                  <a:gd name="T39" fmla="*/ 0 h 111"/>
                  <a:gd name="T40" fmla="*/ 4 w 240"/>
                  <a:gd name="T41" fmla="*/ 0 h 111"/>
                  <a:gd name="T42" fmla="*/ 4 w 240"/>
                  <a:gd name="T43" fmla="*/ 0 h 111"/>
                  <a:gd name="T44" fmla="*/ 4 w 240"/>
                  <a:gd name="T45" fmla="*/ 0 h 111"/>
                  <a:gd name="T46" fmla="*/ 5 w 240"/>
                  <a:gd name="T47" fmla="*/ 1 h 111"/>
                  <a:gd name="T48" fmla="*/ 5 w 240"/>
                  <a:gd name="T49" fmla="*/ 1 h 111"/>
                  <a:gd name="T50" fmla="*/ 5 w 240"/>
                  <a:gd name="T51" fmla="*/ 1 h 111"/>
                  <a:gd name="T52" fmla="*/ 6 w 240"/>
                  <a:gd name="T53" fmla="*/ 1 h 111"/>
                  <a:gd name="T54" fmla="*/ 6 w 240"/>
                  <a:gd name="T55" fmla="*/ 1 h 111"/>
                  <a:gd name="T56" fmla="*/ 6 w 240"/>
                  <a:gd name="T57" fmla="*/ 1 h 111"/>
                  <a:gd name="T58" fmla="*/ 7 w 240"/>
                  <a:gd name="T59" fmla="*/ 2 h 111"/>
                  <a:gd name="T60" fmla="*/ 7 w 240"/>
                  <a:gd name="T61" fmla="*/ 2 h 111"/>
                  <a:gd name="T62" fmla="*/ 7 w 240"/>
                  <a:gd name="T63" fmla="*/ 2 h 111"/>
                  <a:gd name="T64" fmla="*/ 8 w 240"/>
                  <a:gd name="T65" fmla="*/ 2 h 111"/>
                  <a:gd name="T66" fmla="*/ 8 w 240"/>
                  <a:gd name="T67" fmla="*/ 2 h 111"/>
                  <a:gd name="T68" fmla="*/ 8 w 240"/>
                  <a:gd name="T69" fmla="*/ 2 h 111"/>
                  <a:gd name="T70" fmla="*/ 8 w 240"/>
                  <a:gd name="T71" fmla="*/ 2 h 111"/>
                  <a:gd name="T72" fmla="*/ 8 w 240"/>
                  <a:gd name="T73" fmla="*/ 2 h 111"/>
                  <a:gd name="T74" fmla="*/ 8 w 240"/>
                  <a:gd name="T75" fmla="*/ 2 h 111"/>
                  <a:gd name="T76" fmla="*/ 8 w 240"/>
                  <a:gd name="T77" fmla="*/ 2 h 111"/>
                  <a:gd name="T78" fmla="*/ 7 w 240"/>
                  <a:gd name="T79" fmla="*/ 3 h 111"/>
                  <a:gd name="T80" fmla="*/ 7 w 240"/>
                  <a:gd name="T81" fmla="*/ 3 h 111"/>
                  <a:gd name="T82" fmla="*/ 7 w 240"/>
                  <a:gd name="T83" fmla="*/ 3 h 111"/>
                  <a:gd name="T84" fmla="*/ 6 w 240"/>
                  <a:gd name="T85" fmla="*/ 3 h 111"/>
                  <a:gd name="T86" fmla="*/ 6 w 240"/>
                  <a:gd name="T87" fmla="*/ 3 h 111"/>
                  <a:gd name="T88" fmla="*/ 6 w 240"/>
                  <a:gd name="T89" fmla="*/ 3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0"/>
                  <a:gd name="T136" fmla="*/ 0 h 111"/>
                  <a:gd name="T137" fmla="*/ 240 w 240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8" name="Freeform 151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>
                  <a:gd name="T0" fmla="*/ 1 w 44"/>
                  <a:gd name="T1" fmla="*/ 2 h 33"/>
                  <a:gd name="T2" fmla="*/ 1 w 44"/>
                  <a:gd name="T3" fmla="*/ 1 h 33"/>
                  <a:gd name="T4" fmla="*/ 1 w 44"/>
                  <a:gd name="T5" fmla="*/ 1 h 33"/>
                  <a:gd name="T6" fmla="*/ 1 w 44"/>
                  <a:gd name="T7" fmla="*/ 1 h 33"/>
                  <a:gd name="T8" fmla="*/ 0 w 44"/>
                  <a:gd name="T9" fmla="*/ 1 h 33"/>
                  <a:gd name="T10" fmla="*/ 1 w 44"/>
                  <a:gd name="T11" fmla="*/ 1 h 33"/>
                  <a:gd name="T12" fmla="*/ 1 w 44"/>
                  <a:gd name="T13" fmla="*/ 1 h 33"/>
                  <a:gd name="T14" fmla="*/ 1 w 44"/>
                  <a:gd name="T15" fmla="*/ 1 h 33"/>
                  <a:gd name="T16" fmla="*/ 1 w 44"/>
                  <a:gd name="T17" fmla="*/ 0 h 33"/>
                  <a:gd name="T18" fmla="*/ 1 w 44"/>
                  <a:gd name="T19" fmla="*/ 1 h 33"/>
                  <a:gd name="T20" fmla="*/ 2 w 44"/>
                  <a:gd name="T21" fmla="*/ 1 h 33"/>
                  <a:gd name="T22" fmla="*/ 2 w 44"/>
                  <a:gd name="T23" fmla="*/ 1 h 33"/>
                  <a:gd name="T24" fmla="*/ 2 w 44"/>
                  <a:gd name="T25" fmla="*/ 1 h 33"/>
                  <a:gd name="T26" fmla="*/ 2 w 44"/>
                  <a:gd name="T27" fmla="*/ 1 h 33"/>
                  <a:gd name="T28" fmla="*/ 2 w 44"/>
                  <a:gd name="T29" fmla="*/ 1 h 33"/>
                  <a:gd name="T30" fmla="*/ 1 w 44"/>
                  <a:gd name="T31" fmla="*/ 1 h 33"/>
                  <a:gd name="T32" fmla="*/ 1 w 44"/>
                  <a:gd name="T33" fmla="*/ 1 h 33"/>
                  <a:gd name="T34" fmla="*/ 1 w 44"/>
                  <a:gd name="T35" fmla="*/ 1 h 33"/>
                  <a:gd name="T36" fmla="*/ 1 w 44"/>
                  <a:gd name="T37" fmla="*/ 2 h 33"/>
                  <a:gd name="T38" fmla="*/ 1 w 44"/>
                  <a:gd name="T39" fmla="*/ 2 h 33"/>
                  <a:gd name="T40" fmla="*/ 1 w 44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33"/>
                  <a:gd name="T65" fmla="*/ 44 w 44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9" name="Freeform 152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>
                  <a:gd name="T0" fmla="*/ 1 w 31"/>
                  <a:gd name="T1" fmla="*/ 1 h 20"/>
                  <a:gd name="T2" fmla="*/ 1 w 31"/>
                  <a:gd name="T3" fmla="*/ 1 h 20"/>
                  <a:gd name="T4" fmla="*/ 0 w 31"/>
                  <a:gd name="T5" fmla="*/ 1 h 20"/>
                  <a:gd name="T6" fmla="*/ 0 w 31"/>
                  <a:gd name="T7" fmla="*/ 1 h 20"/>
                  <a:gd name="T8" fmla="*/ 0 w 31"/>
                  <a:gd name="T9" fmla="*/ 1 h 20"/>
                  <a:gd name="T10" fmla="*/ 1 w 31"/>
                  <a:gd name="T11" fmla="*/ 1 h 20"/>
                  <a:gd name="T12" fmla="*/ 1 w 31"/>
                  <a:gd name="T13" fmla="*/ 1 h 20"/>
                  <a:gd name="T14" fmla="*/ 1 w 31"/>
                  <a:gd name="T15" fmla="*/ 0 h 20"/>
                  <a:gd name="T16" fmla="*/ 1 w 31"/>
                  <a:gd name="T17" fmla="*/ 0 h 20"/>
                  <a:gd name="T18" fmla="*/ 1 w 31"/>
                  <a:gd name="T19" fmla="*/ 1 h 20"/>
                  <a:gd name="T20" fmla="*/ 1 w 31"/>
                  <a:gd name="T21" fmla="*/ 1 h 20"/>
                  <a:gd name="T22" fmla="*/ 1 w 31"/>
                  <a:gd name="T23" fmla="*/ 1 h 20"/>
                  <a:gd name="T24" fmla="*/ 1 w 31"/>
                  <a:gd name="T25" fmla="*/ 1 h 20"/>
                  <a:gd name="T26" fmla="*/ 1 w 31"/>
                  <a:gd name="T27" fmla="*/ 1 h 20"/>
                  <a:gd name="T28" fmla="*/ 1 w 31"/>
                  <a:gd name="T29" fmla="*/ 1 h 20"/>
                  <a:gd name="T30" fmla="*/ 1 w 31"/>
                  <a:gd name="T31" fmla="*/ 1 h 20"/>
                  <a:gd name="T32" fmla="*/ 1 w 31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"/>
                  <a:gd name="T52" fmla="*/ 0 h 20"/>
                  <a:gd name="T53" fmla="*/ 31 w 31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0" name="Freeform 153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>
                  <a:gd name="T0" fmla="*/ 5 w 315"/>
                  <a:gd name="T1" fmla="*/ 5 h 140"/>
                  <a:gd name="T2" fmla="*/ 5 w 315"/>
                  <a:gd name="T3" fmla="*/ 5 h 140"/>
                  <a:gd name="T4" fmla="*/ 5 w 315"/>
                  <a:gd name="T5" fmla="*/ 5 h 140"/>
                  <a:gd name="T6" fmla="*/ 5 w 315"/>
                  <a:gd name="T7" fmla="*/ 4 h 140"/>
                  <a:gd name="T8" fmla="*/ 5 w 315"/>
                  <a:gd name="T9" fmla="*/ 4 h 140"/>
                  <a:gd name="T10" fmla="*/ 6 w 315"/>
                  <a:gd name="T11" fmla="*/ 4 h 140"/>
                  <a:gd name="T12" fmla="*/ 6 w 315"/>
                  <a:gd name="T13" fmla="*/ 4 h 140"/>
                  <a:gd name="T14" fmla="*/ 7 w 315"/>
                  <a:gd name="T15" fmla="*/ 4 h 140"/>
                  <a:gd name="T16" fmla="*/ 7 w 315"/>
                  <a:gd name="T17" fmla="*/ 3 h 140"/>
                  <a:gd name="T18" fmla="*/ 7 w 315"/>
                  <a:gd name="T19" fmla="*/ 3 h 140"/>
                  <a:gd name="T20" fmla="*/ 7 w 315"/>
                  <a:gd name="T21" fmla="*/ 2 h 140"/>
                  <a:gd name="T22" fmla="*/ 6 w 315"/>
                  <a:gd name="T23" fmla="*/ 2 h 140"/>
                  <a:gd name="T24" fmla="*/ 5 w 315"/>
                  <a:gd name="T25" fmla="*/ 1 h 140"/>
                  <a:gd name="T26" fmla="*/ 4 w 315"/>
                  <a:gd name="T27" fmla="*/ 1 h 140"/>
                  <a:gd name="T28" fmla="*/ 4 w 315"/>
                  <a:gd name="T29" fmla="*/ 1 h 140"/>
                  <a:gd name="T30" fmla="*/ 3 w 315"/>
                  <a:gd name="T31" fmla="*/ 1 h 140"/>
                  <a:gd name="T32" fmla="*/ 3 w 315"/>
                  <a:gd name="T33" fmla="*/ 1 h 140"/>
                  <a:gd name="T34" fmla="*/ 3 w 315"/>
                  <a:gd name="T35" fmla="*/ 1 h 140"/>
                  <a:gd name="T36" fmla="*/ 2 w 315"/>
                  <a:gd name="T37" fmla="*/ 1 h 140"/>
                  <a:gd name="T38" fmla="*/ 2 w 315"/>
                  <a:gd name="T39" fmla="*/ 1 h 140"/>
                  <a:gd name="T40" fmla="*/ 1 w 315"/>
                  <a:gd name="T41" fmla="*/ 2 h 140"/>
                  <a:gd name="T42" fmla="*/ 0 w 315"/>
                  <a:gd name="T43" fmla="*/ 2 h 140"/>
                  <a:gd name="T44" fmla="*/ 0 w 315"/>
                  <a:gd name="T45" fmla="*/ 2 h 140"/>
                  <a:gd name="T46" fmla="*/ 0 w 315"/>
                  <a:gd name="T47" fmla="*/ 2 h 140"/>
                  <a:gd name="T48" fmla="*/ 0 w 315"/>
                  <a:gd name="T49" fmla="*/ 2 h 140"/>
                  <a:gd name="T50" fmla="*/ 1 w 315"/>
                  <a:gd name="T51" fmla="*/ 1 h 140"/>
                  <a:gd name="T52" fmla="*/ 2 w 315"/>
                  <a:gd name="T53" fmla="*/ 1 h 140"/>
                  <a:gd name="T54" fmla="*/ 3 w 315"/>
                  <a:gd name="T55" fmla="*/ 0 h 140"/>
                  <a:gd name="T56" fmla="*/ 4 w 315"/>
                  <a:gd name="T57" fmla="*/ 1 h 140"/>
                  <a:gd name="T58" fmla="*/ 3 w 315"/>
                  <a:gd name="T59" fmla="*/ 1 h 140"/>
                  <a:gd name="T60" fmla="*/ 3 w 315"/>
                  <a:gd name="T61" fmla="*/ 1 h 140"/>
                  <a:gd name="T62" fmla="*/ 4 w 315"/>
                  <a:gd name="T63" fmla="*/ 1 h 140"/>
                  <a:gd name="T64" fmla="*/ 4 w 315"/>
                  <a:gd name="T65" fmla="*/ 1 h 140"/>
                  <a:gd name="T66" fmla="*/ 6 w 315"/>
                  <a:gd name="T67" fmla="*/ 1 h 140"/>
                  <a:gd name="T68" fmla="*/ 7 w 315"/>
                  <a:gd name="T69" fmla="*/ 2 h 140"/>
                  <a:gd name="T70" fmla="*/ 9 w 315"/>
                  <a:gd name="T71" fmla="*/ 3 h 140"/>
                  <a:gd name="T72" fmla="*/ 9 w 315"/>
                  <a:gd name="T73" fmla="*/ 3 h 140"/>
                  <a:gd name="T74" fmla="*/ 8 w 315"/>
                  <a:gd name="T75" fmla="*/ 4 h 140"/>
                  <a:gd name="T76" fmla="*/ 7 w 315"/>
                  <a:gd name="T77" fmla="*/ 4 h 140"/>
                  <a:gd name="T78" fmla="*/ 6 w 315"/>
                  <a:gd name="T79" fmla="*/ 5 h 14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5"/>
                  <a:gd name="T121" fmla="*/ 0 h 140"/>
                  <a:gd name="T122" fmla="*/ 315 w 315"/>
                  <a:gd name="T123" fmla="*/ 140 h 14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1" name="Freeform 154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>
                  <a:gd name="T0" fmla="*/ 1 w 45"/>
                  <a:gd name="T1" fmla="*/ 0 h 23"/>
                  <a:gd name="T2" fmla="*/ 0 w 45"/>
                  <a:gd name="T3" fmla="*/ 0 h 23"/>
                  <a:gd name="T4" fmla="*/ 0 w 45"/>
                  <a:gd name="T5" fmla="*/ 0 h 23"/>
                  <a:gd name="T6" fmla="*/ 0 w 45"/>
                  <a:gd name="T7" fmla="*/ 0 h 23"/>
                  <a:gd name="T8" fmla="*/ 0 w 45"/>
                  <a:gd name="T9" fmla="*/ 0 h 23"/>
                  <a:gd name="T10" fmla="*/ 0 w 45"/>
                  <a:gd name="T11" fmla="*/ 0 h 23"/>
                  <a:gd name="T12" fmla="*/ 0 w 45"/>
                  <a:gd name="T13" fmla="*/ 0 h 23"/>
                  <a:gd name="T14" fmla="*/ 0 w 45"/>
                  <a:gd name="T15" fmla="*/ 0 h 23"/>
                  <a:gd name="T16" fmla="*/ 0 w 45"/>
                  <a:gd name="T17" fmla="*/ 0 h 23"/>
                  <a:gd name="T18" fmla="*/ 0 w 45"/>
                  <a:gd name="T19" fmla="*/ 0 h 23"/>
                  <a:gd name="T20" fmla="*/ 0 w 45"/>
                  <a:gd name="T21" fmla="*/ 0 h 23"/>
                  <a:gd name="T22" fmla="*/ 0 w 45"/>
                  <a:gd name="T23" fmla="*/ 0 h 23"/>
                  <a:gd name="T24" fmla="*/ 0 w 45"/>
                  <a:gd name="T25" fmla="*/ 0 h 23"/>
                  <a:gd name="T26" fmla="*/ 0 w 45"/>
                  <a:gd name="T27" fmla="*/ 0 h 23"/>
                  <a:gd name="T28" fmla="*/ 1 w 45"/>
                  <a:gd name="T29" fmla="*/ 0 h 23"/>
                  <a:gd name="T30" fmla="*/ 1 w 45"/>
                  <a:gd name="T31" fmla="*/ 0 h 23"/>
                  <a:gd name="T32" fmla="*/ 1 w 45"/>
                  <a:gd name="T33" fmla="*/ 0 h 23"/>
                  <a:gd name="T34" fmla="*/ 1 w 45"/>
                  <a:gd name="T35" fmla="*/ 0 h 23"/>
                  <a:gd name="T36" fmla="*/ 1 w 45"/>
                  <a:gd name="T37" fmla="*/ 0 h 23"/>
                  <a:gd name="T38" fmla="*/ 1 w 45"/>
                  <a:gd name="T39" fmla="*/ 0 h 23"/>
                  <a:gd name="T40" fmla="*/ 1 w 45"/>
                  <a:gd name="T41" fmla="*/ 0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5"/>
                  <a:gd name="T64" fmla="*/ 0 h 23"/>
                  <a:gd name="T65" fmla="*/ 45 w 45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2" name="Freeform 155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>
                  <a:gd name="T0" fmla="*/ 0 w 21"/>
                  <a:gd name="T1" fmla="*/ 1 h 21"/>
                  <a:gd name="T2" fmla="*/ 0 w 21"/>
                  <a:gd name="T3" fmla="*/ 1 h 21"/>
                  <a:gd name="T4" fmla="*/ 0 w 21"/>
                  <a:gd name="T5" fmla="*/ 1 h 21"/>
                  <a:gd name="T6" fmla="*/ 0 w 21"/>
                  <a:gd name="T7" fmla="*/ 1 h 21"/>
                  <a:gd name="T8" fmla="*/ 0 w 21"/>
                  <a:gd name="T9" fmla="*/ 1 h 21"/>
                  <a:gd name="T10" fmla="*/ 0 w 21"/>
                  <a:gd name="T11" fmla="*/ 1 h 21"/>
                  <a:gd name="T12" fmla="*/ 0 w 21"/>
                  <a:gd name="T13" fmla="*/ 1 h 21"/>
                  <a:gd name="T14" fmla="*/ 0 w 21"/>
                  <a:gd name="T15" fmla="*/ 1 h 21"/>
                  <a:gd name="T16" fmla="*/ 0 w 21"/>
                  <a:gd name="T17" fmla="*/ 1 h 21"/>
                  <a:gd name="T18" fmla="*/ 0 w 21"/>
                  <a:gd name="T19" fmla="*/ 1 h 21"/>
                  <a:gd name="T20" fmla="*/ 0 w 21"/>
                  <a:gd name="T21" fmla="*/ 1 h 21"/>
                  <a:gd name="T22" fmla="*/ 0 w 21"/>
                  <a:gd name="T23" fmla="*/ 1 h 21"/>
                  <a:gd name="T24" fmla="*/ 0 w 21"/>
                  <a:gd name="T25" fmla="*/ 1 h 21"/>
                  <a:gd name="T26" fmla="*/ 0 w 21"/>
                  <a:gd name="T27" fmla="*/ 1 h 21"/>
                  <a:gd name="T28" fmla="*/ 0 w 21"/>
                  <a:gd name="T29" fmla="*/ 1 h 21"/>
                  <a:gd name="T30" fmla="*/ 0 w 21"/>
                  <a:gd name="T31" fmla="*/ 1 h 21"/>
                  <a:gd name="T32" fmla="*/ 0 w 21"/>
                  <a:gd name="T33" fmla="*/ 0 h 21"/>
                  <a:gd name="T34" fmla="*/ 0 w 21"/>
                  <a:gd name="T35" fmla="*/ 1 h 21"/>
                  <a:gd name="T36" fmla="*/ 0 w 21"/>
                  <a:gd name="T37" fmla="*/ 1 h 21"/>
                  <a:gd name="T38" fmla="*/ 0 w 21"/>
                  <a:gd name="T39" fmla="*/ 1 h 21"/>
                  <a:gd name="T40" fmla="*/ 0 w 21"/>
                  <a:gd name="T41" fmla="*/ 1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1"/>
                  <a:gd name="T64" fmla="*/ 0 h 21"/>
                  <a:gd name="T65" fmla="*/ 21 w 21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3" name="Freeform 156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>
                  <a:gd name="T0" fmla="*/ 3 w 205"/>
                  <a:gd name="T1" fmla="*/ 3 h 95"/>
                  <a:gd name="T2" fmla="*/ 3 w 205"/>
                  <a:gd name="T3" fmla="*/ 3 h 95"/>
                  <a:gd name="T4" fmla="*/ 2 w 205"/>
                  <a:gd name="T5" fmla="*/ 3 h 95"/>
                  <a:gd name="T6" fmla="*/ 2 w 205"/>
                  <a:gd name="T7" fmla="*/ 3 h 95"/>
                  <a:gd name="T8" fmla="*/ 2 w 205"/>
                  <a:gd name="T9" fmla="*/ 3 h 95"/>
                  <a:gd name="T10" fmla="*/ 1 w 205"/>
                  <a:gd name="T11" fmla="*/ 2 h 95"/>
                  <a:gd name="T12" fmla="*/ 1 w 205"/>
                  <a:gd name="T13" fmla="*/ 2 h 95"/>
                  <a:gd name="T14" fmla="*/ 0 w 205"/>
                  <a:gd name="T15" fmla="*/ 2 h 95"/>
                  <a:gd name="T16" fmla="*/ 0 w 205"/>
                  <a:gd name="T17" fmla="*/ 2 h 95"/>
                  <a:gd name="T18" fmla="*/ 0 w 205"/>
                  <a:gd name="T19" fmla="*/ 2 h 95"/>
                  <a:gd name="T20" fmla="*/ 0 w 205"/>
                  <a:gd name="T21" fmla="*/ 2 h 95"/>
                  <a:gd name="T22" fmla="*/ 0 w 205"/>
                  <a:gd name="T23" fmla="*/ 2 h 95"/>
                  <a:gd name="T24" fmla="*/ 0 w 205"/>
                  <a:gd name="T25" fmla="*/ 1 h 95"/>
                  <a:gd name="T26" fmla="*/ 0 w 205"/>
                  <a:gd name="T27" fmla="*/ 1 h 95"/>
                  <a:gd name="T28" fmla="*/ 1 w 205"/>
                  <a:gd name="T29" fmla="*/ 1 h 95"/>
                  <a:gd name="T30" fmla="*/ 2 w 205"/>
                  <a:gd name="T31" fmla="*/ 1 h 95"/>
                  <a:gd name="T32" fmla="*/ 2 w 205"/>
                  <a:gd name="T33" fmla="*/ 1 h 95"/>
                  <a:gd name="T34" fmla="*/ 2 w 205"/>
                  <a:gd name="T35" fmla="*/ 1 h 95"/>
                  <a:gd name="T36" fmla="*/ 3 w 205"/>
                  <a:gd name="T37" fmla="*/ 1 h 95"/>
                  <a:gd name="T38" fmla="*/ 3 w 205"/>
                  <a:gd name="T39" fmla="*/ 0 h 95"/>
                  <a:gd name="T40" fmla="*/ 4 w 205"/>
                  <a:gd name="T41" fmla="*/ 1 h 95"/>
                  <a:gd name="T42" fmla="*/ 4 w 205"/>
                  <a:gd name="T43" fmla="*/ 1 h 95"/>
                  <a:gd name="T44" fmla="*/ 5 w 205"/>
                  <a:gd name="T45" fmla="*/ 1 h 95"/>
                  <a:gd name="T46" fmla="*/ 5 w 205"/>
                  <a:gd name="T47" fmla="*/ 1 h 95"/>
                  <a:gd name="T48" fmla="*/ 6 w 205"/>
                  <a:gd name="T49" fmla="*/ 2 h 95"/>
                  <a:gd name="T50" fmla="*/ 6 w 205"/>
                  <a:gd name="T51" fmla="*/ 2 h 95"/>
                  <a:gd name="T52" fmla="*/ 6 w 205"/>
                  <a:gd name="T53" fmla="*/ 2 h 95"/>
                  <a:gd name="T54" fmla="*/ 6 w 205"/>
                  <a:gd name="T55" fmla="*/ 2 h 95"/>
                  <a:gd name="T56" fmla="*/ 6 w 205"/>
                  <a:gd name="T57" fmla="*/ 3 h 95"/>
                  <a:gd name="T58" fmla="*/ 5 w 205"/>
                  <a:gd name="T59" fmla="*/ 3 h 95"/>
                  <a:gd name="T60" fmla="*/ 4 w 205"/>
                  <a:gd name="T61" fmla="*/ 3 h 95"/>
                  <a:gd name="T62" fmla="*/ 3 w 205"/>
                  <a:gd name="T63" fmla="*/ 3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4" name="Freeform 157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>
                  <a:gd name="T0" fmla="*/ 1 w 25"/>
                  <a:gd name="T1" fmla="*/ 1 h 16"/>
                  <a:gd name="T2" fmla="*/ 1 w 25"/>
                  <a:gd name="T3" fmla="*/ 1 h 16"/>
                  <a:gd name="T4" fmla="*/ 1 w 25"/>
                  <a:gd name="T5" fmla="*/ 1 h 16"/>
                  <a:gd name="T6" fmla="*/ 1 w 25"/>
                  <a:gd name="T7" fmla="*/ 1 h 16"/>
                  <a:gd name="T8" fmla="*/ 0 w 25"/>
                  <a:gd name="T9" fmla="*/ 1 h 16"/>
                  <a:gd name="T10" fmla="*/ 1 w 25"/>
                  <a:gd name="T11" fmla="*/ 1 h 16"/>
                  <a:gd name="T12" fmla="*/ 1 w 25"/>
                  <a:gd name="T13" fmla="*/ 1 h 16"/>
                  <a:gd name="T14" fmla="*/ 1 w 25"/>
                  <a:gd name="T15" fmla="*/ 0 h 16"/>
                  <a:gd name="T16" fmla="*/ 1 w 25"/>
                  <a:gd name="T17" fmla="*/ 0 h 16"/>
                  <a:gd name="T18" fmla="*/ 1 w 25"/>
                  <a:gd name="T19" fmla="*/ 1 h 16"/>
                  <a:gd name="T20" fmla="*/ 1 w 25"/>
                  <a:gd name="T21" fmla="*/ 1 h 16"/>
                  <a:gd name="T22" fmla="*/ 1 w 25"/>
                  <a:gd name="T23" fmla="*/ 1 h 16"/>
                  <a:gd name="T24" fmla="*/ 1 w 25"/>
                  <a:gd name="T25" fmla="*/ 1 h 16"/>
                  <a:gd name="T26" fmla="*/ 1 w 25"/>
                  <a:gd name="T27" fmla="*/ 1 h 16"/>
                  <a:gd name="T28" fmla="*/ 1 w 25"/>
                  <a:gd name="T29" fmla="*/ 1 h 16"/>
                  <a:gd name="T30" fmla="*/ 1 w 25"/>
                  <a:gd name="T31" fmla="*/ 1 h 16"/>
                  <a:gd name="T32" fmla="*/ 1 w 25"/>
                  <a:gd name="T33" fmla="*/ 1 h 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6"/>
                  <a:gd name="T53" fmla="*/ 25 w 25"/>
                  <a:gd name="T54" fmla="*/ 16 h 1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5" name="Freeform 158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>
                  <a:gd name="T0" fmla="*/ 0 w 54"/>
                  <a:gd name="T1" fmla="*/ 0 h 25"/>
                  <a:gd name="T2" fmla="*/ 0 w 54"/>
                  <a:gd name="T3" fmla="*/ 0 h 25"/>
                  <a:gd name="T4" fmla="*/ 0 w 54"/>
                  <a:gd name="T5" fmla="*/ 0 h 25"/>
                  <a:gd name="T6" fmla="*/ 0 w 54"/>
                  <a:gd name="T7" fmla="*/ 0 h 25"/>
                  <a:gd name="T8" fmla="*/ 0 w 54"/>
                  <a:gd name="T9" fmla="*/ 0 h 25"/>
                  <a:gd name="T10" fmla="*/ 1 w 54"/>
                  <a:gd name="T11" fmla="*/ 0 h 25"/>
                  <a:gd name="T12" fmla="*/ 1 w 54"/>
                  <a:gd name="T13" fmla="*/ 0 h 25"/>
                  <a:gd name="T14" fmla="*/ 1 w 54"/>
                  <a:gd name="T15" fmla="*/ 0 h 25"/>
                  <a:gd name="T16" fmla="*/ 1 w 54"/>
                  <a:gd name="T17" fmla="*/ 0 h 25"/>
                  <a:gd name="T18" fmla="*/ 1 w 54"/>
                  <a:gd name="T19" fmla="*/ 0 h 25"/>
                  <a:gd name="T20" fmla="*/ 2 w 54"/>
                  <a:gd name="T21" fmla="*/ 0 h 25"/>
                  <a:gd name="T22" fmla="*/ 2 w 54"/>
                  <a:gd name="T23" fmla="*/ 0 h 25"/>
                  <a:gd name="T24" fmla="*/ 2 w 54"/>
                  <a:gd name="T25" fmla="*/ 0 h 25"/>
                  <a:gd name="T26" fmla="*/ 2 w 54"/>
                  <a:gd name="T27" fmla="*/ 0 h 25"/>
                  <a:gd name="T28" fmla="*/ 2 w 54"/>
                  <a:gd name="T29" fmla="*/ 0 h 25"/>
                  <a:gd name="T30" fmla="*/ 2 w 54"/>
                  <a:gd name="T31" fmla="*/ 0 h 25"/>
                  <a:gd name="T32" fmla="*/ 1 w 54"/>
                  <a:gd name="T33" fmla="*/ 0 h 25"/>
                  <a:gd name="T34" fmla="*/ 1 w 54"/>
                  <a:gd name="T35" fmla="*/ 0 h 25"/>
                  <a:gd name="T36" fmla="*/ 1 w 54"/>
                  <a:gd name="T37" fmla="*/ 0 h 25"/>
                  <a:gd name="T38" fmla="*/ 1 w 54"/>
                  <a:gd name="T39" fmla="*/ 0 h 25"/>
                  <a:gd name="T40" fmla="*/ 0 w 54"/>
                  <a:gd name="T41" fmla="*/ 0 h 2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4"/>
                  <a:gd name="T64" fmla="*/ 0 h 25"/>
                  <a:gd name="T65" fmla="*/ 54 w 54"/>
                  <a:gd name="T66" fmla="*/ 25 h 2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6" name="Freeform 159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>
                  <a:gd name="T0" fmla="*/ 1 w 31"/>
                  <a:gd name="T1" fmla="*/ 1 h 32"/>
                  <a:gd name="T2" fmla="*/ 1 w 31"/>
                  <a:gd name="T3" fmla="*/ 1 h 32"/>
                  <a:gd name="T4" fmla="*/ 1 w 31"/>
                  <a:gd name="T5" fmla="*/ 1 h 32"/>
                  <a:gd name="T6" fmla="*/ 1 w 31"/>
                  <a:gd name="T7" fmla="*/ 1 h 32"/>
                  <a:gd name="T8" fmla="*/ 1 w 31"/>
                  <a:gd name="T9" fmla="*/ 1 h 32"/>
                  <a:gd name="T10" fmla="*/ 1 w 31"/>
                  <a:gd name="T11" fmla="*/ 1 h 32"/>
                  <a:gd name="T12" fmla="*/ 1 w 31"/>
                  <a:gd name="T13" fmla="*/ 1 h 32"/>
                  <a:gd name="T14" fmla="*/ 1 w 31"/>
                  <a:gd name="T15" fmla="*/ 1 h 32"/>
                  <a:gd name="T16" fmla="*/ 1 w 31"/>
                  <a:gd name="T17" fmla="*/ 1 h 32"/>
                  <a:gd name="T18" fmla="*/ 1 w 31"/>
                  <a:gd name="T19" fmla="*/ 1 h 32"/>
                  <a:gd name="T20" fmla="*/ 1 w 31"/>
                  <a:gd name="T21" fmla="*/ 1 h 32"/>
                  <a:gd name="T22" fmla="*/ 1 w 31"/>
                  <a:gd name="T23" fmla="*/ 1 h 32"/>
                  <a:gd name="T24" fmla="*/ 1 w 31"/>
                  <a:gd name="T25" fmla="*/ 1 h 32"/>
                  <a:gd name="T26" fmla="*/ 1 w 31"/>
                  <a:gd name="T27" fmla="*/ 1 h 32"/>
                  <a:gd name="T28" fmla="*/ 1 w 31"/>
                  <a:gd name="T29" fmla="*/ 1 h 32"/>
                  <a:gd name="T30" fmla="*/ 1 w 31"/>
                  <a:gd name="T31" fmla="*/ 1 h 32"/>
                  <a:gd name="T32" fmla="*/ 0 w 31"/>
                  <a:gd name="T33" fmla="*/ 1 h 32"/>
                  <a:gd name="T34" fmla="*/ 1 w 31"/>
                  <a:gd name="T35" fmla="*/ 1 h 32"/>
                  <a:gd name="T36" fmla="*/ 1 w 31"/>
                  <a:gd name="T37" fmla="*/ 1 h 32"/>
                  <a:gd name="T38" fmla="*/ 1 w 31"/>
                  <a:gd name="T39" fmla="*/ 1 h 32"/>
                  <a:gd name="T40" fmla="*/ 1 w 31"/>
                  <a:gd name="T41" fmla="*/ 0 h 32"/>
                  <a:gd name="T42" fmla="*/ 1 w 31"/>
                  <a:gd name="T43" fmla="*/ 1 h 32"/>
                  <a:gd name="T44" fmla="*/ 1 w 31"/>
                  <a:gd name="T45" fmla="*/ 1 h 32"/>
                  <a:gd name="T46" fmla="*/ 1 w 31"/>
                  <a:gd name="T47" fmla="*/ 1 h 32"/>
                  <a:gd name="T48" fmla="*/ 1 w 31"/>
                  <a:gd name="T49" fmla="*/ 1 h 32"/>
                  <a:gd name="T50" fmla="*/ 1 w 31"/>
                  <a:gd name="T51" fmla="*/ 1 h 32"/>
                  <a:gd name="T52" fmla="*/ 1 w 31"/>
                  <a:gd name="T53" fmla="*/ 1 h 32"/>
                  <a:gd name="T54" fmla="*/ 1 w 31"/>
                  <a:gd name="T55" fmla="*/ 1 h 32"/>
                  <a:gd name="T56" fmla="*/ 1 w 31"/>
                  <a:gd name="T57" fmla="*/ 1 h 32"/>
                  <a:gd name="T58" fmla="*/ 1 w 31"/>
                  <a:gd name="T59" fmla="*/ 1 h 32"/>
                  <a:gd name="T60" fmla="*/ 1 w 31"/>
                  <a:gd name="T61" fmla="*/ 1 h 32"/>
                  <a:gd name="T62" fmla="*/ 1 w 31"/>
                  <a:gd name="T63" fmla="*/ 1 h 32"/>
                  <a:gd name="T64" fmla="*/ 1 w 31"/>
                  <a:gd name="T65" fmla="*/ 1 h 32"/>
                  <a:gd name="T66" fmla="*/ 1 w 31"/>
                  <a:gd name="T67" fmla="*/ 1 h 32"/>
                  <a:gd name="T68" fmla="*/ 1 w 31"/>
                  <a:gd name="T69" fmla="*/ 1 h 32"/>
                  <a:gd name="T70" fmla="*/ 1 w 31"/>
                  <a:gd name="T71" fmla="*/ 1 h 32"/>
                  <a:gd name="T72" fmla="*/ 1 w 31"/>
                  <a:gd name="T73" fmla="*/ 1 h 32"/>
                  <a:gd name="T74" fmla="*/ 1 w 31"/>
                  <a:gd name="T75" fmla="*/ 1 h 32"/>
                  <a:gd name="T76" fmla="*/ 1 w 31"/>
                  <a:gd name="T77" fmla="*/ 1 h 32"/>
                  <a:gd name="T78" fmla="*/ 1 w 31"/>
                  <a:gd name="T79" fmla="*/ 1 h 32"/>
                  <a:gd name="T80" fmla="*/ 1 w 31"/>
                  <a:gd name="T81" fmla="*/ 1 h 3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2"/>
                  <a:gd name="T125" fmla="*/ 31 w 31"/>
                  <a:gd name="T126" fmla="*/ 32 h 3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7" name="Freeform 160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>
                  <a:gd name="T0" fmla="*/ 0 w 35"/>
                  <a:gd name="T1" fmla="*/ 0 h 21"/>
                  <a:gd name="T2" fmla="*/ 0 w 35"/>
                  <a:gd name="T3" fmla="*/ 0 h 21"/>
                  <a:gd name="T4" fmla="*/ 0 w 35"/>
                  <a:gd name="T5" fmla="*/ 0 h 21"/>
                  <a:gd name="T6" fmla="*/ 0 w 35"/>
                  <a:gd name="T7" fmla="*/ 0 h 21"/>
                  <a:gd name="T8" fmla="*/ 0 w 35"/>
                  <a:gd name="T9" fmla="*/ 0 h 21"/>
                  <a:gd name="T10" fmla="*/ 0 w 35"/>
                  <a:gd name="T11" fmla="*/ 0 h 21"/>
                  <a:gd name="T12" fmla="*/ 0 w 35"/>
                  <a:gd name="T13" fmla="*/ 0 h 21"/>
                  <a:gd name="T14" fmla="*/ 0 w 35"/>
                  <a:gd name="T15" fmla="*/ 0 h 21"/>
                  <a:gd name="T16" fmla="*/ 0 w 35"/>
                  <a:gd name="T17" fmla="*/ 0 h 21"/>
                  <a:gd name="T18" fmla="*/ 0 w 35"/>
                  <a:gd name="T19" fmla="*/ 0 h 21"/>
                  <a:gd name="T20" fmla="*/ 0 w 35"/>
                  <a:gd name="T21" fmla="*/ 0 h 21"/>
                  <a:gd name="T22" fmla="*/ 0 w 35"/>
                  <a:gd name="T23" fmla="*/ 0 h 21"/>
                  <a:gd name="T24" fmla="*/ 0 w 35"/>
                  <a:gd name="T25" fmla="*/ 0 h 21"/>
                  <a:gd name="T26" fmla="*/ 0 w 35"/>
                  <a:gd name="T27" fmla="*/ 0 h 21"/>
                  <a:gd name="T28" fmla="*/ 0 w 35"/>
                  <a:gd name="T29" fmla="*/ 0 h 21"/>
                  <a:gd name="T30" fmla="*/ 0 w 35"/>
                  <a:gd name="T31" fmla="*/ 0 h 21"/>
                  <a:gd name="T32" fmla="*/ 1 w 35"/>
                  <a:gd name="T33" fmla="*/ 0 h 21"/>
                  <a:gd name="T34" fmla="*/ 1 w 35"/>
                  <a:gd name="T35" fmla="*/ 0 h 21"/>
                  <a:gd name="T36" fmla="*/ 1 w 35"/>
                  <a:gd name="T37" fmla="*/ 0 h 21"/>
                  <a:gd name="T38" fmla="*/ 1 w 35"/>
                  <a:gd name="T39" fmla="*/ 0 h 21"/>
                  <a:gd name="T40" fmla="*/ 0 w 35"/>
                  <a:gd name="T41" fmla="*/ 0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21"/>
                  <a:gd name="T65" fmla="*/ 35 w 35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8" name="Freeform 161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>
                  <a:gd name="T0" fmla="*/ 0 w 47"/>
                  <a:gd name="T1" fmla="*/ 1 h 40"/>
                  <a:gd name="T2" fmla="*/ 0 w 47"/>
                  <a:gd name="T3" fmla="*/ 0 h 40"/>
                  <a:gd name="T4" fmla="*/ 0 w 47"/>
                  <a:gd name="T5" fmla="*/ 0 h 40"/>
                  <a:gd name="T6" fmla="*/ 0 w 47"/>
                  <a:gd name="T7" fmla="*/ 0 h 40"/>
                  <a:gd name="T8" fmla="*/ 0 w 47"/>
                  <a:gd name="T9" fmla="*/ 0 h 40"/>
                  <a:gd name="T10" fmla="*/ 0 w 47"/>
                  <a:gd name="T11" fmla="*/ 0 h 40"/>
                  <a:gd name="T12" fmla="*/ 0 w 47"/>
                  <a:gd name="T13" fmla="*/ 0 h 40"/>
                  <a:gd name="T14" fmla="*/ 0 w 47"/>
                  <a:gd name="T15" fmla="*/ 0 h 40"/>
                  <a:gd name="T16" fmla="*/ 1 w 47"/>
                  <a:gd name="T17" fmla="*/ 0 h 40"/>
                  <a:gd name="T18" fmla="*/ 1 w 47"/>
                  <a:gd name="T19" fmla="*/ 0 h 40"/>
                  <a:gd name="T20" fmla="*/ 1 w 47"/>
                  <a:gd name="T21" fmla="*/ 0 h 40"/>
                  <a:gd name="T22" fmla="*/ 1 w 47"/>
                  <a:gd name="T23" fmla="*/ 0 h 40"/>
                  <a:gd name="T24" fmla="*/ 1 w 47"/>
                  <a:gd name="T25" fmla="*/ 0 h 40"/>
                  <a:gd name="T26" fmla="*/ 1 w 47"/>
                  <a:gd name="T27" fmla="*/ 1 h 40"/>
                  <a:gd name="T28" fmla="*/ 0 w 47"/>
                  <a:gd name="T29" fmla="*/ 1 h 40"/>
                  <a:gd name="T30" fmla="*/ 0 w 47"/>
                  <a:gd name="T31" fmla="*/ 1 h 40"/>
                  <a:gd name="T32" fmla="*/ 0 w 47"/>
                  <a:gd name="T33" fmla="*/ 1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7"/>
                  <a:gd name="T52" fmla="*/ 0 h 40"/>
                  <a:gd name="T53" fmla="*/ 47 w 47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9" name="Freeform 162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0 h 9"/>
                  <a:gd name="T4" fmla="*/ 0 w 9"/>
                  <a:gd name="T5" fmla="*/ 0 h 9"/>
                  <a:gd name="T6" fmla="*/ 0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0 h 9"/>
                  <a:gd name="T14" fmla="*/ 0 w 9"/>
                  <a:gd name="T15" fmla="*/ 0 h 9"/>
                  <a:gd name="T16" fmla="*/ 0 w 9"/>
                  <a:gd name="T17" fmla="*/ 0 h 9"/>
                  <a:gd name="T18" fmla="*/ 0 w 9"/>
                  <a:gd name="T19" fmla="*/ 0 h 9"/>
                  <a:gd name="T20" fmla="*/ 0 w 9"/>
                  <a:gd name="T21" fmla="*/ 0 h 9"/>
                  <a:gd name="T22" fmla="*/ 0 w 9"/>
                  <a:gd name="T23" fmla="*/ 0 h 9"/>
                  <a:gd name="T24" fmla="*/ 0 w 9"/>
                  <a:gd name="T25" fmla="*/ 0 h 9"/>
                  <a:gd name="T26" fmla="*/ 0 w 9"/>
                  <a:gd name="T27" fmla="*/ 0 h 9"/>
                  <a:gd name="T28" fmla="*/ 0 w 9"/>
                  <a:gd name="T29" fmla="*/ 0 h 9"/>
                  <a:gd name="T30" fmla="*/ 0 w 9"/>
                  <a:gd name="T31" fmla="*/ 0 h 9"/>
                  <a:gd name="T32" fmla="*/ 0 w 9"/>
                  <a:gd name="T33" fmla="*/ 0 h 9"/>
                  <a:gd name="T34" fmla="*/ 0 w 9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9"/>
                  <a:gd name="T56" fmla="*/ 9 w 9"/>
                  <a:gd name="T57" fmla="*/ 9 h 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0" name="Freeform 163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>
                  <a:gd name="T0" fmla="*/ 1 w 28"/>
                  <a:gd name="T1" fmla="*/ 0 h 23"/>
                  <a:gd name="T2" fmla="*/ 1 w 28"/>
                  <a:gd name="T3" fmla="*/ 0 h 23"/>
                  <a:gd name="T4" fmla="*/ 0 w 28"/>
                  <a:gd name="T5" fmla="*/ 0 h 23"/>
                  <a:gd name="T6" fmla="*/ 1 w 28"/>
                  <a:gd name="T7" fmla="*/ 0 h 23"/>
                  <a:gd name="T8" fmla="*/ 1 w 28"/>
                  <a:gd name="T9" fmla="*/ 0 h 23"/>
                  <a:gd name="T10" fmla="*/ 1 w 28"/>
                  <a:gd name="T11" fmla="*/ 0 h 23"/>
                  <a:gd name="T12" fmla="*/ 1 w 28"/>
                  <a:gd name="T13" fmla="*/ 0 h 23"/>
                  <a:gd name="T14" fmla="*/ 1 w 28"/>
                  <a:gd name="T15" fmla="*/ 0 h 23"/>
                  <a:gd name="T16" fmla="*/ 1 w 28"/>
                  <a:gd name="T17" fmla="*/ 0 h 23"/>
                  <a:gd name="T18" fmla="*/ 1 w 28"/>
                  <a:gd name="T19" fmla="*/ 0 h 23"/>
                  <a:gd name="T20" fmla="*/ 1 w 28"/>
                  <a:gd name="T21" fmla="*/ 0 h 23"/>
                  <a:gd name="T22" fmla="*/ 1 w 28"/>
                  <a:gd name="T23" fmla="*/ 0 h 23"/>
                  <a:gd name="T24" fmla="*/ 1 w 28"/>
                  <a:gd name="T25" fmla="*/ 0 h 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"/>
                  <a:gd name="T40" fmla="*/ 0 h 23"/>
                  <a:gd name="T41" fmla="*/ 28 w 28"/>
                  <a:gd name="T42" fmla="*/ 23 h 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47" name="Rectangle 164"/>
          <p:cNvSpPr>
            <a:spLocks noChangeArrowheads="1"/>
          </p:cNvSpPr>
          <p:nvPr/>
        </p:nvSpPr>
        <p:spPr bwMode="auto">
          <a:xfrm>
            <a:off x="685800" y="548680"/>
            <a:ext cx="464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r>
              <a:rPr lang="en-US" b="1">
                <a:solidFill>
                  <a:srgbClr val="333366"/>
                </a:solidFill>
              </a:rPr>
              <a:t>2. Finansieringsrisiko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1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81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1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utoUpdateAnimBg="0"/>
      <p:bldP spid="8198" grpId="0" build="p" bldLvl="2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3"/>
          <p:cNvSpPr txBox="1">
            <a:spLocks noChangeArrowheads="1"/>
          </p:cNvSpPr>
          <p:nvPr/>
        </p:nvSpPr>
        <p:spPr bwMode="auto">
          <a:xfrm>
            <a:off x="890390" y="1183680"/>
            <a:ext cx="66294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spcBef>
                <a:spcPct val="10000"/>
              </a:spcBef>
              <a:buClr>
                <a:srgbClr val="E00070"/>
              </a:buClr>
              <a:buFont typeface="Wingdings" pitchFamily="2" charset="2"/>
              <a:buChar char="Ø"/>
              <a:defRPr/>
            </a:pPr>
            <a:r>
              <a:rPr lang="nb-NO" sz="2000" dirty="0" err="1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 dirty="0" err="1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I</a:t>
            </a:r>
            <a:r>
              <a:rPr lang="nb-NO" sz="2000" dirty="0" smtClean="0">
                <a:solidFill>
                  <a:srgbClr val="333366"/>
                </a:solidFill>
              </a:rPr>
              <a:t> = systematisk investeringsrisiko; ikke-diversifiserbar</a:t>
            </a:r>
          </a:p>
          <a:p>
            <a:pPr>
              <a:spcBef>
                <a:spcPct val="10000"/>
              </a:spcBef>
              <a:defRPr/>
            </a:pPr>
            <a:r>
              <a:rPr lang="nb-NO" sz="2000" dirty="0" smtClean="0">
                <a:solidFill>
                  <a:srgbClr val="333366"/>
                </a:solidFill>
              </a:rPr>
              <a:t>     Reflekter usikkerhet i selskapets kontantstrøm fra driften</a:t>
            </a:r>
          </a:p>
          <a:p>
            <a:pPr>
              <a:spcBef>
                <a:spcPct val="10000"/>
              </a:spcBef>
              <a:defRPr/>
            </a:pPr>
            <a:r>
              <a:rPr lang="nb-NO" sz="2000" dirty="0" smtClean="0">
                <a:solidFill>
                  <a:srgbClr val="333366"/>
                </a:solidFill>
              </a:rPr>
              <a:t>     (uavhengig av finansiering)</a:t>
            </a:r>
          </a:p>
          <a:p>
            <a:pPr>
              <a:spcBef>
                <a:spcPct val="10000"/>
              </a:spcBef>
              <a:defRPr/>
            </a:pPr>
            <a:r>
              <a:rPr lang="nb-NO" sz="2000" dirty="0" smtClean="0">
                <a:solidFill>
                  <a:srgbClr val="333366"/>
                </a:solidFill>
              </a:rPr>
              <a:t>     Fra beta-sammenhengene:</a:t>
            </a:r>
            <a:r>
              <a:rPr lang="nb-NO" sz="2000" dirty="0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    </a:t>
            </a:r>
          </a:p>
          <a:p>
            <a:pPr>
              <a:spcBef>
                <a:spcPct val="10000"/>
              </a:spcBef>
              <a:buFont typeface="Symbol" pitchFamily="18" charset="2"/>
              <a:buChar char=" "/>
              <a:defRPr/>
            </a:pPr>
            <a:r>
              <a:rPr lang="nb-NO" sz="2000" dirty="0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   </a:t>
            </a:r>
            <a:r>
              <a:rPr lang="nb-NO" sz="2000" dirty="0" err="1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 dirty="0" err="1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T</a:t>
            </a:r>
            <a:r>
              <a:rPr lang="nb-NO" sz="2000" dirty="0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=</a:t>
            </a:r>
            <a:r>
              <a:rPr lang="nb-NO" sz="2000" dirty="0" smtClean="0">
                <a:solidFill>
                  <a:srgbClr val="333366"/>
                </a:solidFill>
                <a:cs typeface="Times New Roman" pitchFamily="18" charset="0"/>
              </a:rPr>
              <a:t> </a:t>
            </a:r>
            <a:r>
              <a:rPr lang="nb-NO" sz="2000" dirty="0" err="1" smtClean="0">
                <a:solidFill>
                  <a:srgbClr val="333366"/>
                </a:solidFill>
                <a:cs typeface="Times New Roman" pitchFamily="18" charset="0"/>
              </a:rPr>
              <a:t>w</a:t>
            </a:r>
            <a:r>
              <a:rPr lang="nb-NO" sz="2000" baseline="-30000" dirty="0" err="1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</a:t>
            </a:r>
            <a:r>
              <a:rPr lang="nb-NO" sz="2000" baseline="-30000" dirty="0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</a:t>
            </a:r>
            <a:r>
              <a:rPr lang="nb-NO" sz="2000" b="1" baseline="30000" dirty="0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</a:t>
            </a:r>
            <a:r>
              <a:rPr lang="nb-NO" sz="2000" baseline="-30000" dirty="0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</a:t>
            </a:r>
            <a:r>
              <a:rPr lang="nb-NO" sz="2000" dirty="0" err="1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 dirty="0" err="1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</a:t>
            </a:r>
            <a:r>
              <a:rPr lang="nb-NO" sz="2000" dirty="0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+ </a:t>
            </a:r>
            <a:r>
              <a:rPr lang="nb-NO" sz="2000" dirty="0" err="1" smtClean="0">
                <a:solidFill>
                  <a:srgbClr val="333366"/>
                </a:solidFill>
                <a:cs typeface="Times New Roman" pitchFamily="18" charset="0"/>
              </a:rPr>
              <a:t>w</a:t>
            </a:r>
            <a:r>
              <a:rPr lang="nb-NO" sz="2000" baseline="-30000" dirty="0" err="1" smtClean="0">
                <a:solidFill>
                  <a:srgbClr val="333366"/>
                </a:solidFill>
                <a:cs typeface="Times New Roman" pitchFamily="18" charset="0"/>
              </a:rPr>
              <a:t>G</a:t>
            </a:r>
            <a:r>
              <a:rPr lang="nb-NO" sz="2000" b="1" baseline="30000" dirty="0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 </a:t>
            </a:r>
            <a:r>
              <a:rPr lang="nb-NO" sz="2000" dirty="0" smtClean="0">
                <a:solidFill>
                  <a:srgbClr val="333366"/>
                </a:solidFill>
              </a:rPr>
              <a:t>(1-s)</a:t>
            </a:r>
            <a:r>
              <a:rPr lang="nb-NO" sz="2000" b="1" baseline="30000" dirty="0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</a:t>
            </a:r>
            <a:r>
              <a:rPr lang="nb-NO" sz="2000" dirty="0" err="1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 dirty="0" err="1" smtClean="0">
                <a:solidFill>
                  <a:srgbClr val="333366"/>
                </a:solidFill>
                <a:cs typeface="Times New Roman" pitchFamily="18" charset="0"/>
              </a:rPr>
              <a:t>G</a:t>
            </a:r>
            <a:r>
              <a:rPr lang="nb-NO" sz="2000" dirty="0" smtClean="0">
                <a:solidFill>
                  <a:srgbClr val="333366"/>
                </a:solidFill>
              </a:rPr>
              <a:t> 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682552" y="5357218"/>
            <a:ext cx="7162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</a:rPr>
              <a:t>Systematisk aksjerisiko = 	systematisk investeringsrisiko + </a:t>
            </a: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</a:rPr>
              <a:t>			tillegg for systematisk finansieringsrisiko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749352" y="3177580"/>
            <a:ext cx="1752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</a:rPr>
              <a:t>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= 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= 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I</a:t>
            </a:r>
            <a:endParaRPr lang="nb-NO" sz="2000">
              <a:solidFill>
                <a:srgbClr val="333366"/>
              </a:solidFill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225352" y="3177580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w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G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= 0</a:t>
            </a:r>
            <a:endParaRPr lang="nb-NO" sz="2000">
              <a:solidFill>
                <a:srgbClr val="333366"/>
              </a:solidFill>
            </a:endParaRP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/>
        </p:nvGraphicFramePr>
        <p:xfrm>
          <a:off x="2566790" y="3323630"/>
          <a:ext cx="228600" cy="179388"/>
        </p:xfrm>
        <a:graphic>
          <a:graphicData uri="http://schemas.openxmlformats.org/presentationml/2006/ole">
            <p:oleObj spid="_x0000_s11292" name="Formel" r:id="rId4" imgW="177646" imgH="139579" progId="Equation.3">
              <p:embed/>
            </p:oleObj>
          </a:graphicData>
        </a:graphic>
      </p:graphicFrame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131690" y="3774480"/>
            <a:ext cx="6781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</a:rPr>
              <a:t>Uten skatt:	Det kan vises at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T </a:t>
            </a:r>
            <a:r>
              <a:rPr lang="nb-NO" sz="2000">
                <a:solidFill>
                  <a:srgbClr val="333366"/>
                </a:solidFill>
              </a:rPr>
              <a:t>er uavhengig av gjeldsgrad</a:t>
            </a:r>
          </a:p>
        </p:txBody>
      </p:sp>
      <p:graphicFrame>
        <p:nvGraphicFramePr>
          <p:cNvPr id="9225" name="Object 9"/>
          <p:cNvGraphicFramePr>
            <a:graphicFrameLocks noChangeAspect="1"/>
          </p:cNvGraphicFramePr>
          <p:nvPr/>
        </p:nvGraphicFramePr>
        <p:xfrm>
          <a:off x="1225352" y="4238030"/>
          <a:ext cx="457200" cy="374650"/>
        </p:xfrm>
        <a:graphic>
          <a:graphicData uri="http://schemas.openxmlformats.org/presentationml/2006/ole">
            <p:oleObj spid="_x0000_s11293" name="Formel" r:id="rId5" imgW="177646" imgH="139579" progId="Equation.3">
              <p:embed/>
            </p:oleObj>
          </a:graphicData>
        </a:graphic>
      </p:graphicFrame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665090" y="4168180"/>
            <a:ext cx="2921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= 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I </a:t>
            </a:r>
            <a:r>
              <a:rPr lang="nb-NO" sz="2000">
                <a:solidFill>
                  <a:srgbClr val="333366"/>
                </a:solidFill>
              </a:rPr>
              <a:t>= </a:t>
            </a: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 w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 </a:t>
            </a:r>
            <a:r>
              <a:rPr lang="nb-NO" sz="2000" b="1" baseline="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+ </a:t>
            </a: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w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G </a:t>
            </a:r>
            <a:r>
              <a:rPr lang="nb-NO" sz="2000" b="1" baseline="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 </a:t>
            </a:r>
            <a:r>
              <a:rPr lang="nb-NO" sz="2000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 smtClean="0">
                <a:solidFill>
                  <a:srgbClr val="333366"/>
                </a:solidFill>
                <a:cs typeface="Times New Roman" pitchFamily="18" charset="0"/>
              </a:rPr>
              <a:t>G</a:t>
            </a:r>
            <a:r>
              <a:rPr lang="nb-NO" sz="2000" smtClean="0">
                <a:solidFill>
                  <a:srgbClr val="333366"/>
                </a:solidFill>
              </a:rPr>
              <a:t>.</a:t>
            </a:r>
            <a:endParaRPr lang="nb-NO" sz="2000">
              <a:solidFill>
                <a:srgbClr val="333366"/>
              </a:solidFill>
            </a:endParaRP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2046090" y="4701580"/>
            <a:ext cx="3886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 </a:t>
            </a:r>
            <a:r>
              <a:rPr lang="nb-NO" sz="2000">
                <a:solidFill>
                  <a:srgbClr val="333366"/>
                </a:solidFill>
              </a:rPr>
              <a:t>= </a:t>
            </a: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I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+ (b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I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 - 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G</a:t>
            </a:r>
            <a:r>
              <a:rPr lang="nb-NO" sz="2000">
                <a:solidFill>
                  <a:srgbClr val="333366"/>
                </a:solidFill>
              </a:rPr>
              <a:t>) </a:t>
            </a:r>
            <a:r>
              <a:rPr lang="nb-NO" sz="2000" b="1" baseline="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</a:t>
            </a:r>
            <a:r>
              <a:rPr lang="nb-NO" sz="2000">
                <a:solidFill>
                  <a:srgbClr val="333366"/>
                </a:solidFill>
              </a:rPr>
              <a:t> G/E 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4397052" y="4190405"/>
            <a:ext cx="487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</a:rPr>
              <a:t>Setter inn </a:t>
            </a: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w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 </a:t>
            </a:r>
            <a:r>
              <a:rPr lang="nb-NO" sz="2000">
                <a:solidFill>
                  <a:srgbClr val="333366"/>
                </a:solidFill>
              </a:rPr>
              <a:t>= E/(G + E) og </a:t>
            </a: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w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G</a:t>
            </a:r>
            <a:r>
              <a:rPr lang="nb-NO" sz="2000">
                <a:solidFill>
                  <a:srgbClr val="333366"/>
                </a:solidFill>
              </a:rPr>
              <a:t>= G/(G + E)</a:t>
            </a:r>
          </a:p>
        </p:txBody>
      </p:sp>
      <p:graphicFrame>
        <p:nvGraphicFramePr>
          <p:cNvPr id="9229" name="Object 13"/>
          <p:cNvGraphicFramePr>
            <a:graphicFrameLocks noChangeAspect="1"/>
          </p:cNvGraphicFramePr>
          <p:nvPr/>
        </p:nvGraphicFramePr>
        <p:xfrm>
          <a:off x="1563490" y="4771430"/>
          <a:ext cx="457200" cy="374650"/>
        </p:xfrm>
        <a:graphic>
          <a:graphicData uri="http://schemas.openxmlformats.org/presentationml/2006/ole">
            <p:oleObj spid="_x0000_s11294" name="Formel" r:id="rId6" imgW="177646" imgH="139579" progId="Equation.3">
              <p:embed/>
            </p:oleObj>
          </a:graphicData>
        </a:graphic>
      </p:graphicFrame>
      <p:pic>
        <p:nvPicPr>
          <p:cNvPr id="9231" name="Picture 15" descr="c:\Programfiler\Fellesfiler\Microsoft Shared\Clipart\cagcat50\SY01265_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490" y="4917480"/>
            <a:ext cx="423862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8" name="Rectangle 17"/>
          <p:cNvSpPr>
            <a:spLocks noChangeArrowheads="1"/>
          </p:cNvSpPr>
          <p:nvPr/>
        </p:nvSpPr>
        <p:spPr bwMode="auto">
          <a:xfrm>
            <a:off x="539552" y="548680"/>
            <a:ext cx="6324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3. Gjeldsgrad og systematisk risiko</a:t>
            </a:r>
          </a:p>
        </p:txBody>
      </p:sp>
      <p:pic>
        <p:nvPicPr>
          <p:cNvPr id="11279" name="Picture 18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652" y="802680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utoUpdateAnimBg="0"/>
      <p:bldP spid="9221" grpId="0" autoUpdateAnimBg="0"/>
      <p:bldP spid="9222" grpId="0" autoUpdateAnimBg="0"/>
      <p:bldP spid="9224" grpId="0" autoUpdateAnimBg="0"/>
      <p:bldP spid="9226" grpId="0" autoUpdateAnimBg="0"/>
      <p:bldP spid="9227" grpId="0" autoUpdateAnimBg="0"/>
      <p:bldP spid="922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524000" y="3962400"/>
            <a:ext cx="2971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 </a:t>
            </a:r>
            <a:r>
              <a:rPr lang="nb-NO" sz="2000">
                <a:solidFill>
                  <a:srgbClr val="333366"/>
                </a:solidFill>
              </a:rPr>
              <a:t>= </a:t>
            </a: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I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+ (b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I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 - 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G</a:t>
            </a:r>
            <a:r>
              <a:rPr lang="nb-NO" sz="2000">
                <a:solidFill>
                  <a:srgbClr val="333366"/>
                </a:solidFill>
              </a:rPr>
              <a:t>) </a:t>
            </a:r>
            <a:r>
              <a:rPr lang="nb-NO" sz="2000" b="1" baseline="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</a:t>
            </a:r>
            <a:r>
              <a:rPr lang="nb-NO" sz="2000">
                <a:solidFill>
                  <a:srgbClr val="333366"/>
                </a:solidFill>
              </a:rPr>
              <a:t> G/E 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495800" y="3946525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 </a:t>
            </a:r>
            <a:r>
              <a:rPr lang="nb-NO" sz="2000">
                <a:solidFill>
                  <a:srgbClr val="333366"/>
                </a:solidFill>
              </a:rPr>
              <a:t>= </a:t>
            </a: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 0,7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+ (0,7  - 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G</a:t>
            </a:r>
            <a:r>
              <a:rPr lang="nb-NO" sz="2000">
                <a:solidFill>
                  <a:srgbClr val="333366"/>
                </a:solidFill>
              </a:rPr>
              <a:t>) </a:t>
            </a:r>
            <a:r>
              <a:rPr lang="nb-NO" sz="2000" b="1" baseline="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</a:t>
            </a:r>
            <a:r>
              <a:rPr lang="nb-NO" sz="2000">
                <a:solidFill>
                  <a:srgbClr val="333366"/>
                </a:solidFill>
              </a:rPr>
              <a:t> G/E </a:t>
            </a:r>
          </a:p>
        </p:txBody>
      </p:sp>
      <p:sp>
        <p:nvSpPr>
          <p:cNvPr id="12292" name="Rectangle 19"/>
          <p:cNvSpPr>
            <a:spLocks noChangeArrowheads="1"/>
          </p:cNvSpPr>
          <p:nvPr/>
        </p:nvSpPr>
        <p:spPr bwMode="auto">
          <a:xfrm>
            <a:off x="685800" y="1660525"/>
            <a:ext cx="7772400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</a:t>
            </a:r>
            <a:r>
              <a:rPr lang="en-US" sz="2000" b="1">
                <a:solidFill>
                  <a:srgbClr val="333366"/>
                </a:solidFill>
              </a:rPr>
              <a:t>Eksempel:</a:t>
            </a:r>
            <a:r>
              <a:rPr lang="en-US" sz="2000">
                <a:solidFill>
                  <a:srgbClr val="333366"/>
                </a:solidFill>
              </a:rPr>
              <a:t> Et selskap uten gjeld har beregnet aksjens systematiske risiko til 0,7. Ved gjeldsgrad til og med 1 anser ledelsen at konkursrisikoen er 0.  Gjeldsgrad utover dette øker gjeldsbeta med 0,1 enheter pr. enhet økt gjeldsgrad.</a:t>
            </a:r>
            <a:br>
              <a:rPr lang="en-US" sz="2000">
                <a:solidFill>
                  <a:srgbClr val="333366"/>
                </a:solidFill>
              </a:rPr>
            </a:br>
            <a:endParaRPr lang="en-US" sz="2000">
              <a:solidFill>
                <a:srgbClr val="333366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Hva skjer med systematisk eierrisiko ved økende gjeldsfinansiering?</a:t>
            </a:r>
          </a:p>
        </p:txBody>
      </p:sp>
      <p:sp>
        <p:nvSpPr>
          <p:cNvPr id="12293" name="Rectangle 29"/>
          <p:cNvSpPr>
            <a:spLocks noChangeArrowheads="1"/>
          </p:cNvSpPr>
          <p:nvPr/>
        </p:nvSpPr>
        <p:spPr bwMode="auto">
          <a:xfrm>
            <a:off x="685800" y="812800"/>
            <a:ext cx="6324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3. Gjeldsgrad og systematisk risiko (forts.)</a:t>
            </a:r>
          </a:p>
        </p:txBody>
      </p:sp>
      <p:pic>
        <p:nvPicPr>
          <p:cNvPr id="12295" name="Picture 32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92696"/>
            <a:ext cx="12192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4527550"/>
            <a:ext cx="6537325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0"/>
          <p:cNvGraphicFramePr>
            <a:graphicFrameLocks noChangeAspect="1"/>
          </p:cNvGraphicFramePr>
          <p:nvPr/>
        </p:nvGraphicFramePr>
        <p:xfrm>
          <a:off x="1054100" y="2343448"/>
          <a:ext cx="7467600" cy="3806825"/>
        </p:xfrm>
        <a:graphic>
          <a:graphicData uri="http://schemas.openxmlformats.org/presentationml/2006/ole">
            <p:oleObj spid="_x0000_s13325" name="Diagram" r:id="rId4" imgW="6356160" imgH="3240000" progId="Excel.Sheet.8">
              <p:embed/>
            </p:oleObj>
          </a:graphicData>
        </a:graphic>
      </p:graphicFrame>
      <p:sp>
        <p:nvSpPr>
          <p:cNvPr id="13315" name="Rectangle 15"/>
          <p:cNvSpPr>
            <a:spLocks noChangeArrowheads="1"/>
          </p:cNvSpPr>
          <p:nvPr/>
        </p:nvSpPr>
        <p:spPr bwMode="auto">
          <a:xfrm>
            <a:off x="7837488" y="3724573"/>
            <a:ext cx="3603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b-NO" sz="1800"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1800" baseline="-30000">
                <a:latin typeface="Symbol" pitchFamily="18" charset="2"/>
                <a:cs typeface="Times New Roman" pitchFamily="18" charset="0"/>
              </a:rPr>
              <a:t>I</a:t>
            </a:r>
          </a:p>
        </p:txBody>
      </p:sp>
      <p:sp>
        <p:nvSpPr>
          <p:cNvPr id="13316" name="Rectangle 18"/>
          <p:cNvSpPr>
            <a:spLocks noChangeArrowheads="1"/>
          </p:cNvSpPr>
          <p:nvPr/>
        </p:nvSpPr>
        <p:spPr bwMode="auto">
          <a:xfrm>
            <a:off x="7823200" y="3957936"/>
            <a:ext cx="41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b-NO" sz="1800"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1800" baseline="-30000">
                <a:cs typeface="Times New Roman" pitchFamily="18" charset="0"/>
              </a:rPr>
              <a:t>G</a:t>
            </a:r>
          </a:p>
        </p:txBody>
      </p:sp>
      <p:sp>
        <p:nvSpPr>
          <p:cNvPr id="13317" name="Rectangle 19"/>
          <p:cNvSpPr>
            <a:spLocks noChangeArrowheads="1"/>
          </p:cNvSpPr>
          <p:nvPr/>
        </p:nvSpPr>
        <p:spPr bwMode="auto">
          <a:xfrm>
            <a:off x="7835900" y="4250036"/>
            <a:ext cx="403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b-NO" sz="1800"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1800" baseline="-30000">
                <a:cs typeface="Times New Roman" pitchFamily="18" charset="0"/>
              </a:rPr>
              <a:t>E</a:t>
            </a:r>
          </a:p>
        </p:txBody>
      </p:sp>
      <p:sp>
        <p:nvSpPr>
          <p:cNvPr id="13318" name="Rectangle 21"/>
          <p:cNvSpPr>
            <a:spLocks noChangeArrowheads="1"/>
          </p:cNvSpPr>
          <p:nvPr/>
        </p:nvSpPr>
        <p:spPr bwMode="auto">
          <a:xfrm>
            <a:off x="1206500" y="4019848"/>
            <a:ext cx="323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b-NO" sz="2000">
                <a:latin typeface="Symbol" pitchFamily="18" charset="2"/>
                <a:cs typeface="Times New Roman" pitchFamily="18" charset="0"/>
              </a:rPr>
              <a:t>b</a:t>
            </a:r>
          </a:p>
        </p:txBody>
      </p:sp>
      <p:sp>
        <p:nvSpPr>
          <p:cNvPr id="13319" name="Rectangle 24"/>
          <p:cNvSpPr>
            <a:spLocks noChangeArrowheads="1"/>
          </p:cNvSpPr>
          <p:nvPr/>
        </p:nvSpPr>
        <p:spPr bwMode="auto">
          <a:xfrm>
            <a:off x="685800" y="260648"/>
            <a:ext cx="6324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3. Gjeldsgrad og systematisk risiko (forts.)</a:t>
            </a:r>
          </a:p>
        </p:txBody>
      </p:sp>
      <p:pic>
        <p:nvPicPr>
          <p:cNvPr id="13320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932161"/>
            <a:ext cx="62103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762000" y="764704"/>
            <a:ext cx="6781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</a:pPr>
            <a:r>
              <a:rPr lang="en-US" b="1">
                <a:solidFill>
                  <a:srgbClr val="333367"/>
                </a:solidFill>
              </a:rPr>
              <a:t>Oppsummering</a:t>
            </a:r>
            <a:endParaRPr lang="en-US">
              <a:solidFill>
                <a:srgbClr val="333367"/>
              </a:solidFill>
            </a:endParaRP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749300" y="2958629"/>
            <a:ext cx="6629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nb-NO" sz="2000">
                <a:solidFill>
                  <a:srgbClr val="333366"/>
                </a:solidFill>
              </a:rPr>
              <a:t>Økt gjeldsgrad øker finansieringsrisikoen</a:t>
            </a: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749300" y="1450504"/>
            <a:ext cx="8166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Investeringsrisiko er eiendelsrisiko, som er uavhengig av hvordan kontantstrøm fra driften deles mellom eiere og kreditorer</a:t>
            </a:r>
          </a:p>
        </p:txBody>
      </p:sp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749300" y="2349029"/>
            <a:ext cx="853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Finansieringsrisiko er usikkerhet for eierne skapt av gjeldsfinansiering</a:t>
            </a:r>
            <a:endParaRPr lang="nb-NO" sz="2000">
              <a:solidFill>
                <a:srgbClr val="333366"/>
              </a:solidFill>
            </a:endParaRP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749300" y="3599979"/>
            <a:ext cx="7861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spcBef>
                <a:spcPct val="10000"/>
              </a:spcBef>
              <a:buClr>
                <a:srgbClr val="E00070"/>
              </a:buClr>
              <a:buFont typeface="Wingdings" pitchFamily="2" charset="2"/>
              <a:buChar char="Ø"/>
              <a:defRPr/>
            </a:pPr>
            <a:r>
              <a:rPr lang="nb-NO" sz="2000" dirty="0" err="1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 dirty="0" err="1" smtClean="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I</a:t>
            </a:r>
            <a:r>
              <a:rPr lang="nb-NO" sz="2000" dirty="0" smtClean="0">
                <a:solidFill>
                  <a:srgbClr val="333366"/>
                </a:solidFill>
              </a:rPr>
              <a:t> = systematisk investeringsrisiko; </a:t>
            </a:r>
            <a:r>
              <a:rPr lang="nb-NO" sz="2000" dirty="0" err="1" smtClean="0">
                <a:solidFill>
                  <a:srgbClr val="333366"/>
                </a:solidFill>
              </a:rPr>
              <a:t>reflkterer</a:t>
            </a:r>
            <a:r>
              <a:rPr lang="nb-NO" sz="2000" dirty="0" smtClean="0">
                <a:solidFill>
                  <a:srgbClr val="333366"/>
                </a:solidFill>
              </a:rPr>
              <a:t> ikke-diversifiserbar</a:t>
            </a:r>
          </a:p>
          <a:p>
            <a:pPr>
              <a:spcBef>
                <a:spcPct val="10000"/>
              </a:spcBef>
              <a:defRPr/>
            </a:pPr>
            <a:r>
              <a:rPr lang="nb-NO" sz="2000" dirty="0" smtClean="0">
                <a:solidFill>
                  <a:srgbClr val="333366"/>
                </a:solidFill>
              </a:rPr>
              <a:t>    usikkerhet </a:t>
            </a:r>
            <a:r>
              <a:rPr lang="nb-NO" sz="2000" smtClean="0">
                <a:solidFill>
                  <a:srgbClr val="333366"/>
                </a:solidFill>
              </a:rPr>
              <a:t>i kontantstrøm </a:t>
            </a:r>
            <a:r>
              <a:rPr lang="nb-NO" sz="2000" dirty="0" smtClean="0">
                <a:solidFill>
                  <a:srgbClr val="333366"/>
                </a:solidFill>
              </a:rPr>
              <a:t>fra driften</a:t>
            </a:r>
          </a:p>
        </p:txBody>
      </p:sp>
      <p:sp>
        <p:nvSpPr>
          <p:cNvPr id="14343" name="Rectangle 10"/>
          <p:cNvSpPr>
            <a:spLocks noChangeArrowheads="1"/>
          </p:cNvSpPr>
          <p:nvPr/>
        </p:nvSpPr>
        <p:spPr bwMode="auto">
          <a:xfrm>
            <a:off x="1016000" y="4650904"/>
            <a:ext cx="3343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10000"/>
              </a:spcBef>
              <a:buFont typeface="Symbol" pitchFamily="18" charset="2"/>
              <a:buChar char=" "/>
            </a:pP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I </a:t>
            </a:r>
            <a:r>
              <a:rPr lang="nb-NO" sz="2000">
                <a:solidFill>
                  <a:srgbClr val="333366"/>
                </a:solidFill>
              </a:rPr>
              <a:t>=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T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=</a:t>
            </a: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 w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 </a:t>
            </a:r>
            <a:r>
              <a:rPr lang="nb-NO" sz="2000" b="1" baseline="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+ </a:t>
            </a: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w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G</a:t>
            </a:r>
            <a:r>
              <a:rPr lang="nb-NO" sz="2000" b="1" baseline="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 </a:t>
            </a:r>
            <a:r>
              <a:rPr lang="nb-NO" sz="2000">
                <a:solidFill>
                  <a:srgbClr val="333366"/>
                </a:solidFill>
              </a:rPr>
              <a:t>(1-s)</a:t>
            </a:r>
            <a:r>
              <a:rPr lang="nb-NO" sz="2000" b="1" baseline="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G</a:t>
            </a:r>
            <a:r>
              <a:rPr lang="nb-NO" sz="2000">
                <a:solidFill>
                  <a:srgbClr val="333366"/>
                </a:solidFill>
              </a:rPr>
              <a:t> </a:t>
            </a: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1016000" y="5260504"/>
            <a:ext cx="38862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10000"/>
              </a:spcBef>
            </a:pPr>
            <a:r>
              <a:rPr lang="nb-NO" sz="2000">
                <a:solidFill>
                  <a:srgbClr val="333366"/>
                </a:solidFill>
              </a:rPr>
              <a:t>Uten skatt:</a:t>
            </a:r>
            <a:endParaRPr lang="nb-NO" sz="2000">
              <a:solidFill>
                <a:srgbClr val="333366"/>
              </a:solidFill>
              <a:latin typeface="Symbol" pitchFamily="18" charset="2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E </a:t>
            </a:r>
            <a:r>
              <a:rPr lang="nb-NO" sz="2000">
                <a:solidFill>
                  <a:srgbClr val="333366"/>
                </a:solidFill>
              </a:rPr>
              <a:t>= </a:t>
            </a: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 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I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+ (b</a:t>
            </a:r>
            <a:r>
              <a:rPr lang="nb-NO" sz="2000" baseline="-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I</a:t>
            </a:r>
            <a:r>
              <a:rPr lang="nb-NO" sz="2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  - b</a:t>
            </a:r>
            <a:r>
              <a:rPr lang="nb-NO" sz="2000" baseline="-30000">
                <a:solidFill>
                  <a:srgbClr val="333366"/>
                </a:solidFill>
                <a:cs typeface="Times New Roman" pitchFamily="18" charset="0"/>
              </a:rPr>
              <a:t>G</a:t>
            </a:r>
            <a:r>
              <a:rPr lang="nb-NO" sz="2000">
                <a:solidFill>
                  <a:srgbClr val="333366"/>
                </a:solidFill>
              </a:rPr>
              <a:t>) </a:t>
            </a:r>
            <a:r>
              <a:rPr lang="nb-NO" sz="2000" b="1" baseline="30000">
                <a:solidFill>
                  <a:srgbClr val="333366"/>
                </a:solidFill>
                <a:latin typeface="Symbol" pitchFamily="18" charset="2"/>
                <a:cs typeface="Times New Roman" pitchFamily="18" charset="0"/>
              </a:rPr>
              <a:t>.</a:t>
            </a:r>
            <a:r>
              <a:rPr lang="nb-NO" sz="2000">
                <a:solidFill>
                  <a:srgbClr val="333366"/>
                </a:solidFill>
              </a:rPr>
              <a:t> G/E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685800" y="764704"/>
            <a:ext cx="66294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 b="1">
                <a:solidFill>
                  <a:srgbClr val="333366"/>
                </a:solidFill>
                <a:cs typeface="Times New Roman" pitchFamily="18" charset="0"/>
              </a:rPr>
              <a:t>Oppgave 1</a:t>
            </a: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I selskap A er investeringsbeta anslått til 1,5 og gjeldsbeta til 0,5.  Egenkapitalbeta er anslått til 2.  Se bort fra skatt.</a:t>
            </a: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Hva er gjeldsandelen?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85800" y="2669704"/>
            <a:ext cx="708660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 b="1">
                <a:solidFill>
                  <a:srgbClr val="333366"/>
                </a:solidFill>
                <a:cs typeface="Times New Roman" pitchFamily="18" charset="0"/>
              </a:rPr>
              <a:t/>
            </a:r>
            <a:br>
              <a:rPr lang="nb-NO" sz="2000" b="1">
                <a:solidFill>
                  <a:srgbClr val="333366"/>
                </a:solidFill>
                <a:cs typeface="Times New Roman" pitchFamily="18" charset="0"/>
              </a:rPr>
            </a:br>
            <a:r>
              <a:rPr lang="nb-NO" sz="2000" b="1">
                <a:solidFill>
                  <a:srgbClr val="333366"/>
                </a:solidFill>
                <a:cs typeface="Times New Roman" pitchFamily="18" charset="0"/>
              </a:rPr>
              <a:t>Oppgave 2</a:t>
            </a: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Bedrift B har en gjeldsgrad på 0,5.  Selskapets gjeldsbeta er 0,3 og egenkapitalbeta er 2.</a:t>
            </a: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Selskapet planlegger et nytt prosjekt med samme systematiske risiko som dagens eiendeler.  Prosjektet skal fullt ut gjeldsfinansieres.  Dette vil øke gjeldsgraden til 1 og gjeldsbetaen til 0,5.</a:t>
            </a: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Hva blir selskapets egenkapitalbeta etter at det nye prosjektet er igangsatt (se bort fra skatt)?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85800" y="1054100"/>
            <a:ext cx="66294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 b="1">
                <a:solidFill>
                  <a:srgbClr val="333366"/>
                </a:solidFill>
                <a:cs typeface="Times New Roman" pitchFamily="18" charset="0"/>
              </a:rPr>
              <a:t>Oppgave 3</a:t>
            </a: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Selskap C har 10.000 utestående aksjer.  Dagens aksjekurs er 300 kr.  Gjelden på 2 mill. kr (markedsverdi) er risikofri.  Forventet egenkapitalavkastning er 20% og risikofri rente er 10%.</a:t>
            </a: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Hva er selskapets markedsverdi?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85800" y="4178300"/>
            <a:ext cx="66294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sz="2000" b="1">
                <a:solidFill>
                  <a:srgbClr val="333366"/>
                </a:solidFill>
                <a:cs typeface="Times New Roman" pitchFamily="18" charset="0"/>
              </a:rPr>
              <a:t>Oppgave 4</a:t>
            </a:r>
          </a:p>
          <a:p>
            <a:pPr>
              <a:spcBef>
                <a:spcPct val="50000"/>
              </a:spcBef>
            </a:pPr>
            <a:r>
              <a:rPr lang="nb-NO" sz="2000">
                <a:solidFill>
                  <a:srgbClr val="333366"/>
                </a:solidFill>
                <a:cs typeface="Times New Roman" pitchFamily="18" charset="0"/>
              </a:rPr>
              <a:t>Hvilken gjeldsgrad har selskap C i oppgave 3?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2780928"/>
            <a:ext cx="62464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nb-NO" sz="3200" b="1" dirty="0" smtClean="0"/>
              <a:t> Kapittel 6:  </a:t>
            </a:r>
            <a:r>
              <a:rPr lang="en-US" sz="3200" b="1" dirty="0" err="1" smtClean="0"/>
              <a:t>Gjeldsgrad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risiko</a:t>
            </a:r>
            <a:endParaRPr lang="en-US" sz="3200" b="1" dirty="0" smtClean="0"/>
          </a:p>
          <a:p>
            <a:pPr>
              <a:spcBef>
                <a:spcPct val="50000"/>
              </a:spcBef>
            </a:pPr>
            <a:r>
              <a:rPr lang="nb-NO" sz="3200" b="1" dirty="0" smtClean="0"/>
              <a:t>      </a:t>
            </a:r>
            <a:endParaRPr lang="en-US" sz="3200" b="1" dirty="0"/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ChangeArrowheads="1"/>
          </p:cNvSpPr>
          <p:nvPr/>
        </p:nvSpPr>
        <p:spPr bwMode="auto">
          <a:xfrm>
            <a:off x="2286000" y="1676400"/>
            <a:ext cx="6705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</a:pPr>
            <a:r>
              <a:rPr lang="en-US" sz="2800" b="1">
                <a:solidFill>
                  <a:srgbClr val="333366"/>
                </a:solidFill>
              </a:rPr>
              <a:t>Kapitel 6: Oversikt</a:t>
            </a:r>
          </a:p>
          <a:p>
            <a:pPr marL="457200" indent="-457200" eaLnBrk="0" hangingPunct="0">
              <a:spcBef>
                <a:spcPct val="20000"/>
              </a:spcBef>
            </a:pPr>
            <a:endParaRPr lang="en-US" b="1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</a:rPr>
              <a:t>1.  Investeringsrisiko</a:t>
            </a: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</a:rPr>
              <a:t>2.  Finansieringsrisiko</a:t>
            </a: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000">
                <a:solidFill>
                  <a:srgbClr val="333366"/>
                </a:solidFill>
              </a:rPr>
              <a:t>3.  Gjeldsgrad og systematisk risiko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476672"/>
            <a:ext cx="3886200" cy="8382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sz="2400" b="1" smtClean="0">
                <a:solidFill>
                  <a:srgbClr val="333366"/>
                </a:solidFill>
              </a:rPr>
              <a:t>1. Investeringsrisiko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920552" y="1479972"/>
            <a:ext cx="2286000" cy="457200"/>
          </a:xfrm>
        </p:spPr>
        <p:txBody>
          <a:bodyPr lIns="92075" tIns="46038" rIns="92075" bIns="46038"/>
          <a:lstStyle/>
          <a:p>
            <a:pPr eaLnBrk="1" hangingPunct="1"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smtClean="0">
                <a:solidFill>
                  <a:srgbClr val="333366"/>
                </a:solidFill>
              </a:rPr>
              <a:t>Gjeldsandel: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511352" y="1479972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VG/VE + VG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920552" y="2165772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Gjeldsgrad: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511352" y="2165772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VG/VE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920552" y="2775372"/>
            <a:ext cx="8305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>
                <a:solidFill>
                  <a:srgbClr val="333366"/>
                </a:solidFill>
              </a:rPr>
              <a:t>Investeringsrisiko: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-	usikkerhet på eiendelssiden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-	usikkerhet i driftsresultatet (OFR)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-	uavhengig av fordeling av kontantstrøm mellom eiere og kreditorer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1225352" y="4527972"/>
            <a:ext cx="7620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Ved 100% eierfinansiering (kun EK):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Investeringsrisiko = EK-risiko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Ved gjeldsfinansiering:  Eierne må også bære finansieringsrisiko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 Investeringsrisiko &lt; EK-risiko</a:t>
            </a:r>
          </a:p>
        </p:txBody>
      </p:sp>
      <p:grpSp>
        <p:nvGrpSpPr>
          <p:cNvPr id="4105" name="Group 12"/>
          <p:cNvGrpSpPr>
            <a:grpSpLocks/>
          </p:cNvGrpSpPr>
          <p:nvPr/>
        </p:nvGrpSpPr>
        <p:grpSpPr bwMode="auto">
          <a:xfrm>
            <a:off x="6787952" y="565572"/>
            <a:ext cx="1828800" cy="1219200"/>
            <a:chOff x="5952" y="1632"/>
            <a:chExt cx="1152" cy="768"/>
          </a:xfrm>
        </p:grpSpPr>
        <p:sp>
          <p:nvSpPr>
            <p:cNvPr id="4106" name="Rectangle 13"/>
            <p:cNvSpPr>
              <a:spLocks noChangeArrowheads="1"/>
            </p:cNvSpPr>
            <p:nvPr/>
          </p:nvSpPr>
          <p:spPr bwMode="auto">
            <a:xfrm>
              <a:off x="5952" y="1752"/>
              <a:ext cx="9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>
                  <a:solidFill>
                    <a:srgbClr val="333366"/>
                  </a:solidFill>
                  <a:latin typeface="Bernard MT Condensed" pitchFamily="18" charset="0"/>
                </a:rPr>
                <a:t>Høy risiko</a:t>
              </a:r>
              <a:endParaRPr lang="nb-NO" sz="1800">
                <a:solidFill>
                  <a:srgbClr val="333366"/>
                </a:solidFill>
                <a:latin typeface="Bernard MT Condensed" pitchFamily="18" charset="0"/>
              </a:endParaRPr>
            </a:p>
          </p:txBody>
        </p:sp>
        <p:pic>
          <p:nvPicPr>
            <p:cNvPr id="4107" name="Picture 14" descr="C:\Programfiler\Microsoft Office\Clipart\standard\stddir2\BS00503_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" y="1632"/>
              <a:ext cx="67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8" name="Group 15"/>
            <p:cNvGrpSpPr>
              <a:grpSpLocks/>
            </p:cNvGrpSpPr>
            <p:nvPr/>
          </p:nvGrpSpPr>
          <p:grpSpPr bwMode="auto">
            <a:xfrm>
              <a:off x="6911" y="1798"/>
              <a:ext cx="155" cy="350"/>
              <a:chOff x="1152" y="2880"/>
              <a:chExt cx="343" cy="679"/>
            </a:xfrm>
          </p:grpSpPr>
          <p:sp>
            <p:nvSpPr>
              <p:cNvPr id="4109" name="Freeform 16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>
                  <a:gd name="T0" fmla="*/ 5 w 528"/>
                  <a:gd name="T1" fmla="*/ 5 h 189"/>
                  <a:gd name="T2" fmla="*/ 4 w 528"/>
                  <a:gd name="T3" fmla="*/ 5 h 189"/>
                  <a:gd name="T4" fmla="*/ 3 w 528"/>
                  <a:gd name="T5" fmla="*/ 5 h 189"/>
                  <a:gd name="T6" fmla="*/ 1 w 528"/>
                  <a:gd name="T7" fmla="*/ 5 h 189"/>
                  <a:gd name="T8" fmla="*/ 1 w 528"/>
                  <a:gd name="T9" fmla="*/ 4 h 189"/>
                  <a:gd name="T10" fmla="*/ 0 w 528"/>
                  <a:gd name="T11" fmla="*/ 2 h 189"/>
                  <a:gd name="T12" fmla="*/ 1 w 528"/>
                  <a:gd name="T13" fmla="*/ 0 h 189"/>
                  <a:gd name="T14" fmla="*/ 2 w 528"/>
                  <a:gd name="T15" fmla="*/ 0 h 189"/>
                  <a:gd name="T16" fmla="*/ 3 w 528"/>
                  <a:gd name="T17" fmla="*/ 0 h 189"/>
                  <a:gd name="T18" fmla="*/ 5 w 528"/>
                  <a:gd name="T19" fmla="*/ 0 h 189"/>
                  <a:gd name="T20" fmla="*/ 6 w 528"/>
                  <a:gd name="T21" fmla="*/ 0 h 189"/>
                  <a:gd name="T22" fmla="*/ 7 w 528"/>
                  <a:gd name="T23" fmla="*/ 0 h 189"/>
                  <a:gd name="T24" fmla="*/ 9 w 528"/>
                  <a:gd name="T25" fmla="*/ 0 h 189"/>
                  <a:gd name="T26" fmla="*/ 10 w 528"/>
                  <a:gd name="T27" fmla="*/ 0 h 189"/>
                  <a:gd name="T28" fmla="*/ 12 w 528"/>
                  <a:gd name="T29" fmla="*/ 0 h 189"/>
                  <a:gd name="T30" fmla="*/ 13 w 528"/>
                  <a:gd name="T31" fmla="*/ 0 h 189"/>
                  <a:gd name="T32" fmla="*/ 14 w 528"/>
                  <a:gd name="T33" fmla="*/ 0 h 189"/>
                  <a:gd name="T34" fmla="*/ 16 w 528"/>
                  <a:gd name="T35" fmla="*/ 0 h 189"/>
                  <a:gd name="T36" fmla="*/ 17 w 528"/>
                  <a:gd name="T37" fmla="*/ 1 h 189"/>
                  <a:gd name="T38" fmla="*/ 17 w 528"/>
                  <a:gd name="T39" fmla="*/ 3 h 189"/>
                  <a:gd name="T40" fmla="*/ 17 w 528"/>
                  <a:gd name="T41" fmla="*/ 4 h 189"/>
                  <a:gd name="T42" fmla="*/ 16 w 528"/>
                  <a:gd name="T43" fmla="*/ 5 h 189"/>
                  <a:gd name="T44" fmla="*/ 15 w 528"/>
                  <a:gd name="T45" fmla="*/ 5 h 189"/>
                  <a:gd name="T46" fmla="*/ 15 w 528"/>
                  <a:gd name="T47" fmla="*/ 5 h 189"/>
                  <a:gd name="T48" fmla="*/ 14 w 528"/>
                  <a:gd name="T49" fmla="*/ 5 h 189"/>
                  <a:gd name="T50" fmla="*/ 13 w 528"/>
                  <a:gd name="T51" fmla="*/ 5 h 189"/>
                  <a:gd name="T52" fmla="*/ 12 w 528"/>
                  <a:gd name="T53" fmla="*/ 5 h 189"/>
                  <a:gd name="T54" fmla="*/ 11 w 528"/>
                  <a:gd name="T55" fmla="*/ 5 h 189"/>
                  <a:gd name="T56" fmla="*/ 9 w 528"/>
                  <a:gd name="T57" fmla="*/ 5 h 189"/>
                  <a:gd name="T58" fmla="*/ 8 w 528"/>
                  <a:gd name="T59" fmla="*/ 5 h 189"/>
                  <a:gd name="T60" fmla="*/ 7 w 528"/>
                  <a:gd name="T61" fmla="*/ 5 h 189"/>
                  <a:gd name="T62" fmla="*/ 6 w 528"/>
                  <a:gd name="T63" fmla="*/ 5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28"/>
                  <a:gd name="T97" fmla="*/ 0 h 189"/>
                  <a:gd name="T98" fmla="*/ 528 w 528"/>
                  <a:gd name="T99" fmla="*/ 189 h 18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7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>
                  <a:gd name="T0" fmla="*/ 7 w 495"/>
                  <a:gd name="T1" fmla="*/ 4 h 120"/>
                  <a:gd name="T2" fmla="*/ 5 w 495"/>
                  <a:gd name="T3" fmla="*/ 4 h 120"/>
                  <a:gd name="T4" fmla="*/ 4 w 495"/>
                  <a:gd name="T5" fmla="*/ 4 h 120"/>
                  <a:gd name="T6" fmla="*/ 2 w 495"/>
                  <a:gd name="T7" fmla="*/ 4 h 120"/>
                  <a:gd name="T8" fmla="*/ 1 w 495"/>
                  <a:gd name="T9" fmla="*/ 4 h 120"/>
                  <a:gd name="T10" fmla="*/ 1 w 495"/>
                  <a:gd name="T11" fmla="*/ 3 h 120"/>
                  <a:gd name="T12" fmla="*/ 1 w 495"/>
                  <a:gd name="T13" fmla="*/ 3 h 120"/>
                  <a:gd name="T14" fmla="*/ 2 w 495"/>
                  <a:gd name="T15" fmla="*/ 3 h 120"/>
                  <a:gd name="T16" fmla="*/ 2 w 495"/>
                  <a:gd name="T17" fmla="*/ 3 h 120"/>
                  <a:gd name="T18" fmla="*/ 1 w 495"/>
                  <a:gd name="T19" fmla="*/ 3 h 120"/>
                  <a:gd name="T20" fmla="*/ 1 w 495"/>
                  <a:gd name="T21" fmla="*/ 2 h 120"/>
                  <a:gd name="T22" fmla="*/ 2 w 495"/>
                  <a:gd name="T23" fmla="*/ 2 h 120"/>
                  <a:gd name="T24" fmla="*/ 3 w 495"/>
                  <a:gd name="T25" fmla="*/ 3 h 120"/>
                  <a:gd name="T26" fmla="*/ 2 w 495"/>
                  <a:gd name="T27" fmla="*/ 2 h 120"/>
                  <a:gd name="T28" fmla="*/ 1 w 495"/>
                  <a:gd name="T29" fmla="*/ 2 h 120"/>
                  <a:gd name="T30" fmla="*/ 1 w 495"/>
                  <a:gd name="T31" fmla="*/ 2 h 120"/>
                  <a:gd name="T32" fmla="*/ 1 w 495"/>
                  <a:gd name="T33" fmla="*/ 2 h 120"/>
                  <a:gd name="T34" fmla="*/ 2 w 495"/>
                  <a:gd name="T35" fmla="*/ 2 h 120"/>
                  <a:gd name="T36" fmla="*/ 2 w 495"/>
                  <a:gd name="T37" fmla="*/ 2 h 120"/>
                  <a:gd name="T38" fmla="*/ 1 w 495"/>
                  <a:gd name="T39" fmla="*/ 1 h 120"/>
                  <a:gd name="T40" fmla="*/ 1 w 495"/>
                  <a:gd name="T41" fmla="*/ 1 h 120"/>
                  <a:gd name="T42" fmla="*/ 1 w 495"/>
                  <a:gd name="T43" fmla="*/ 1 h 120"/>
                  <a:gd name="T44" fmla="*/ 3 w 495"/>
                  <a:gd name="T45" fmla="*/ 1 h 120"/>
                  <a:gd name="T46" fmla="*/ 1 w 495"/>
                  <a:gd name="T47" fmla="*/ 1 h 120"/>
                  <a:gd name="T48" fmla="*/ 1 w 495"/>
                  <a:gd name="T49" fmla="*/ 1 h 120"/>
                  <a:gd name="T50" fmla="*/ 0 w 495"/>
                  <a:gd name="T51" fmla="*/ 1 h 120"/>
                  <a:gd name="T52" fmla="*/ 2 w 495"/>
                  <a:gd name="T53" fmla="*/ 1 h 120"/>
                  <a:gd name="T54" fmla="*/ 3 w 495"/>
                  <a:gd name="T55" fmla="*/ 1 h 120"/>
                  <a:gd name="T56" fmla="*/ 5 w 495"/>
                  <a:gd name="T57" fmla="*/ 1 h 120"/>
                  <a:gd name="T58" fmla="*/ 7 w 495"/>
                  <a:gd name="T59" fmla="*/ 1 h 120"/>
                  <a:gd name="T60" fmla="*/ 9 w 495"/>
                  <a:gd name="T61" fmla="*/ 1 h 120"/>
                  <a:gd name="T62" fmla="*/ 11 w 495"/>
                  <a:gd name="T63" fmla="*/ 1 h 120"/>
                  <a:gd name="T64" fmla="*/ 13 w 495"/>
                  <a:gd name="T65" fmla="*/ 1 h 120"/>
                  <a:gd name="T66" fmla="*/ 15 w 495"/>
                  <a:gd name="T67" fmla="*/ 1 h 120"/>
                  <a:gd name="T68" fmla="*/ 16 w 495"/>
                  <a:gd name="T69" fmla="*/ 1 h 120"/>
                  <a:gd name="T70" fmla="*/ 15 w 495"/>
                  <a:gd name="T71" fmla="*/ 1 h 120"/>
                  <a:gd name="T72" fmla="*/ 14 w 495"/>
                  <a:gd name="T73" fmla="*/ 1 h 120"/>
                  <a:gd name="T74" fmla="*/ 14 w 495"/>
                  <a:gd name="T75" fmla="*/ 1 h 120"/>
                  <a:gd name="T76" fmla="*/ 15 w 495"/>
                  <a:gd name="T77" fmla="*/ 1 h 120"/>
                  <a:gd name="T78" fmla="*/ 16 w 495"/>
                  <a:gd name="T79" fmla="*/ 1 h 120"/>
                  <a:gd name="T80" fmla="*/ 15 w 495"/>
                  <a:gd name="T81" fmla="*/ 2 h 120"/>
                  <a:gd name="T82" fmla="*/ 13 w 495"/>
                  <a:gd name="T83" fmla="*/ 2 h 120"/>
                  <a:gd name="T84" fmla="*/ 14 w 495"/>
                  <a:gd name="T85" fmla="*/ 2 h 120"/>
                  <a:gd name="T86" fmla="*/ 16 w 495"/>
                  <a:gd name="T87" fmla="*/ 2 h 120"/>
                  <a:gd name="T88" fmla="*/ 16 w 495"/>
                  <a:gd name="T89" fmla="*/ 2 h 120"/>
                  <a:gd name="T90" fmla="*/ 16 w 495"/>
                  <a:gd name="T91" fmla="*/ 2 h 120"/>
                  <a:gd name="T92" fmla="*/ 15 w 495"/>
                  <a:gd name="T93" fmla="*/ 2 h 120"/>
                  <a:gd name="T94" fmla="*/ 15 w 495"/>
                  <a:gd name="T95" fmla="*/ 3 h 120"/>
                  <a:gd name="T96" fmla="*/ 16 w 495"/>
                  <a:gd name="T97" fmla="*/ 2 h 120"/>
                  <a:gd name="T98" fmla="*/ 16 w 495"/>
                  <a:gd name="T99" fmla="*/ 3 h 120"/>
                  <a:gd name="T100" fmla="*/ 14 w 495"/>
                  <a:gd name="T101" fmla="*/ 3 h 120"/>
                  <a:gd name="T102" fmla="*/ 13 w 495"/>
                  <a:gd name="T103" fmla="*/ 3 h 120"/>
                  <a:gd name="T104" fmla="*/ 13 w 495"/>
                  <a:gd name="T105" fmla="*/ 3 h 120"/>
                  <a:gd name="T106" fmla="*/ 15 w 495"/>
                  <a:gd name="T107" fmla="*/ 3 h 120"/>
                  <a:gd name="T108" fmla="*/ 16 w 495"/>
                  <a:gd name="T109" fmla="*/ 3 h 120"/>
                  <a:gd name="T110" fmla="*/ 15 w 495"/>
                  <a:gd name="T111" fmla="*/ 4 h 120"/>
                  <a:gd name="T112" fmla="*/ 13 w 495"/>
                  <a:gd name="T113" fmla="*/ 4 h 120"/>
                  <a:gd name="T114" fmla="*/ 11 w 495"/>
                  <a:gd name="T115" fmla="*/ 4 h 120"/>
                  <a:gd name="T116" fmla="*/ 10 w 495"/>
                  <a:gd name="T117" fmla="*/ 4 h 120"/>
                  <a:gd name="T118" fmla="*/ 8 w 495"/>
                  <a:gd name="T119" fmla="*/ 4 h 12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95"/>
                  <a:gd name="T181" fmla="*/ 0 h 120"/>
                  <a:gd name="T182" fmla="*/ 495 w 495"/>
                  <a:gd name="T183" fmla="*/ 120 h 12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1" name="Freeform 18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>
                  <a:gd name="T0" fmla="*/ 1 w 38"/>
                  <a:gd name="T1" fmla="*/ 2 h 4"/>
                  <a:gd name="T2" fmla="*/ 1 w 38"/>
                  <a:gd name="T3" fmla="*/ 2 h 4"/>
                  <a:gd name="T4" fmla="*/ 1 w 38"/>
                  <a:gd name="T5" fmla="*/ 2 h 4"/>
                  <a:gd name="T6" fmla="*/ 1 w 38"/>
                  <a:gd name="T7" fmla="*/ 2 h 4"/>
                  <a:gd name="T8" fmla="*/ 0 w 38"/>
                  <a:gd name="T9" fmla="*/ 1 h 4"/>
                  <a:gd name="T10" fmla="*/ 1 w 38"/>
                  <a:gd name="T11" fmla="*/ 1 h 4"/>
                  <a:gd name="T12" fmla="*/ 1 w 38"/>
                  <a:gd name="T13" fmla="*/ 1 h 4"/>
                  <a:gd name="T14" fmla="*/ 1 w 38"/>
                  <a:gd name="T15" fmla="*/ 1 h 4"/>
                  <a:gd name="T16" fmla="*/ 1 w 38"/>
                  <a:gd name="T17" fmla="*/ 0 h 4"/>
                  <a:gd name="T18" fmla="*/ 1 w 38"/>
                  <a:gd name="T19" fmla="*/ 0 h 4"/>
                  <a:gd name="T20" fmla="*/ 1 w 38"/>
                  <a:gd name="T21" fmla="*/ 0 h 4"/>
                  <a:gd name="T22" fmla="*/ 2 w 38"/>
                  <a:gd name="T23" fmla="*/ 0 h 4"/>
                  <a:gd name="T24" fmla="*/ 2 w 38"/>
                  <a:gd name="T25" fmla="*/ 0 h 4"/>
                  <a:gd name="T26" fmla="*/ 2 w 38"/>
                  <a:gd name="T27" fmla="*/ 1 h 4"/>
                  <a:gd name="T28" fmla="*/ 2 w 38"/>
                  <a:gd name="T29" fmla="*/ 2 h 4"/>
                  <a:gd name="T30" fmla="*/ 2 w 38"/>
                  <a:gd name="T31" fmla="*/ 2 h 4"/>
                  <a:gd name="T32" fmla="*/ 2 w 38"/>
                  <a:gd name="T33" fmla="*/ 2 h 4"/>
                  <a:gd name="T34" fmla="*/ 1 w 38"/>
                  <a:gd name="T35" fmla="*/ 2 h 4"/>
                  <a:gd name="T36" fmla="*/ 1 w 38"/>
                  <a:gd name="T37" fmla="*/ 2 h 4"/>
                  <a:gd name="T38" fmla="*/ 1 w 38"/>
                  <a:gd name="T39" fmla="*/ 2 h 4"/>
                  <a:gd name="T40" fmla="*/ 1 w 38"/>
                  <a:gd name="T41" fmla="*/ 2 h 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8"/>
                  <a:gd name="T64" fmla="*/ 0 h 4"/>
                  <a:gd name="T65" fmla="*/ 38 w 38"/>
                  <a:gd name="T66" fmla="*/ 4 h 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2" name="Freeform 19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>
                  <a:gd name="T0" fmla="*/ 1 w 9"/>
                  <a:gd name="T1" fmla="*/ 1 h 7"/>
                  <a:gd name="T2" fmla="*/ 1 w 9"/>
                  <a:gd name="T3" fmla="*/ 1 h 7"/>
                  <a:gd name="T4" fmla="*/ 1 w 9"/>
                  <a:gd name="T5" fmla="*/ 1 h 7"/>
                  <a:gd name="T6" fmla="*/ 1 w 9"/>
                  <a:gd name="T7" fmla="*/ 1 h 7"/>
                  <a:gd name="T8" fmla="*/ 0 w 9"/>
                  <a:gd name="T9" fmla="*/ 1 h 7"/>
                  <a:gd name="T10" fmla="*/ 0 w 9"/>
                  <a:gd name="T11" fmla="*/ 1 h 7"/>
                  <a:gd name="T12" fmla="*/ 0 w 9"/>
                  <a:gd name="T13" fmla="*/ 1 h 7"/>
                  <a:gd name="T14" fmla="*/ 0 w 9"/>
                  <a:gd name="T15" fmla="*/ 1 h 7"/>
                  <a:gd name="T16" fmla="*/ 0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1 h 7"/>
                  <a:gd name="T24" fmla="*/ 1 w 9"/>
                  <a:gd name="T25" fmla="*/ 1 h 7"/>
                  <a:gd name="T26" fmla="*/ 1 w 9"/>
                  <a:gd name="T27" fmla="*/ 1 h 7"/>
                  <a:gd name="T28" fmla="*/ 1 w 9"/>
                  <a:gd name="T29" fmla="*/ 1 h 7"/>
                  <a:gd name="T30" fmla="*/ 1 w 9"/>
                  <a:gd name="T31" fmla="*/ 1 h 7"/>
                  <a:gd name="T32" fmla="*/ 1 w 9"/>
                  <a:gd name="T33" fmla="*/ 1 h 7"/>
                  <a:gd name="T34" fmla="*/ 1 w 9"/>
                  <a:gd name="T35" fmla="*/ 1 h 7"/>
                  <a:gd name="T36" fmla="*/ 1 w 9"/>
                  <a:gd name="T37" fmla="*/ 1 h 7"/>
                  <a:gd name="T38" fmla="*/ 1 w 9"/>
                  <a:gd name="T39" fmla="*/ 1 h 7"/>
                  <a:gd name="T40" fmla="*/ 1 w 9"/>
                  <a:gd name="T41" fmla="*/ 1 h 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"/>
                  <a:gd name="T64" fmla="*/ 0 h 7"/>
                  <a:gd name="T65" fmla="*/ 9 w 9"/>
                  <a:gd name="T66" fmla="*/ 7 h 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3" name="Freeform 20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>
                  <a:gd name="T0" fmla="*/ 2 w 40"/>
                  <a:gd name="T1" fmla="*/ 1 h 8"/>
                  <a:gd name="T2" fmla="*/ 1 w 40"/>
                  <a:gd name="T3" fmla="*/ 1 h 8"/>
                  <a:gd name="T4" fmla="*/ 1 w 40"/>
                  <a:gd name="T5" fmla="*/ 1 h 8"/>
                  <a:gd name="T6" fmla="*/ 1 w 40"/>
                  <a:gd name="T7" fmla="*/ 1 h 8"/>
                  <a:gd name="T8" fmla="*/ 0 w 40"/>
                  <a:gd name="T9" fmla="*/ 1 h 8"/>
                  <a:gd name="T10" fmla="*/ 0 w 40"/>
                  <a:gd name="T11" fmla="*/ 1 h 8"/>
                  <a:gd name="T12" fmla="*/ 0 w 40"/>
                  <a:gd name="T13" fmla="*/ 1 h 8"/>
                  <a:gd name="T14" fmla="*/ 0 w 40"/>
                  <a:gd name="T15" fmla="*/ 0 h 8"/>
                  <a:gd name="T16" fmla="*/ 1 w 40"/>
                  <a:gd name="T17" fmla="*/ 0 h 8"/>
                  <a:gd name="T18" fmla="*/ 1 w 40"/>
                  <a:gd name="T19" fmla="*/ 0 h 8"/>
                  <a:gd name="T20" fmla="*/ 1 w 40"/>
                  <a:gd name="T21" fmla="*/ 1 h 8"/>
                  <a:gd name="T22" fmla="*/ 1 w 40"/>
                  <a:gd name="T23" fmla="*/ 1 h 8"/>
                  <a:gd name="T24" fmla="*/ 1 w 40"/>
                  <a:gd name="T25" fmla="*/ 1 h 8"/>
                  <a:gd name="T26" fmla="*/ 1 w 40"/>
                  <a:gd name="T27" fmla="*/ 1 h 8"/>
                  <a:gd name="T28" fmla="*/ 1 w 40"/>
                  <a:gd name="T29" fmla="*/ 1 h 8"/>
                  <a:gd name="T30" fmla="*/ 2 w 40"/>
                  <a:gd name="T31" fmla="*/ 1 h 8"/>
                  <a:gd name="T32" fmla="*/ 2 w 40"/>
                  <a:gd name="T33" fmla="*/ 1 h 8"/>
                  <a:gd name="T34" fmla="*/ 2 w 40"/>
                  <a:gd name="T35" fmla="*/ 1 h 8"/>
                  <a:gd name="T36" fmla="*/ 2 w 40"/>
                  <a:gd name="T37" fmla="*/ 1 h 8"/>
                  <a:gd name="T38" fmla="*/ 2 w 40"/>
                  <a:gd name="T39" fmla="*/ 1 h 8"/>
                  <a:gd name="T40" fmla="*/ 2 w 40"/>
                  <a:gd name="T41" fmla="*/ 1 h 8"/>
                  <a:gd name="T42" fmla="*/ 2 w 40"/>
                  <a:gd name="T43" fmla="*/ 1 h 8"/>
                  <a:gd name="T44" fmla="*/ 2 w 40"/>
                  <a:gd name="T45" fmla="*/ 1 h 8"/>
                  <a:gd name="T46" fmla="*/ 2 w 40"/>
                  <a:gd name="T47" fmla="*/ 1 h 8"/>
                  <a:gd name="T48" fmla="*/ 2 w 40"/>
                  <a:gd name="T49" fmla="*/ 1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0"/>
                  <a:gd name="T76" fmla="*/ 0 h 8"/>
                  <a:gd name="T77" fmla="*/ 40 w 40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4" name="Freeform 21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>
                  <a:gd name="T0" fmla="*/ 6 w 480"/>
                  <a:gd name="T1" fmla="*/ 1 h 49"/>
                  <a:gd name="T2" fmla="*/ 5 w 480"/>
                  <a:gd name="T3" fmla="*/ 1 h 49"/>
                  <a:gd name="T4" fmla="*/ 3 w 480"/>
                  <a:gd name="T5" fmla="*/ 1 h 49"/>
                  <a:gd name="T6" fmla="*/ 2 w 480"/>
                  <a:gd name="T7" fmla="*/ 1 h 49"/>
                  <a:gd name="T8" fmla="*/ 1 w 480"/>
                  <a:gd name="T9" fmla="*/ 1 h 49"/>
                  <a:gd name="T10" fmla="*/ 1 w 480"/>
                  <a:gd name="T11" fmla="*/ 0 h 49"/>
                  <a:gd name="T12" fmla="*/ 1 w 480"/>
                  <a:gd name="T13" fmla="*/ 0 h 49"/>
                  <a:gd name="T14" fmla="*/ 1 w 480"/>
                  <a:gd name="T15" fmla="*/ 0 h 49"/>
                  <a:gd name="T16" fmla="*/ 0 w 480"/>
                  <a:gd name="T17" fmla="*/ 0 h 49"/>
                  <a:gd name="T18" fmla="*/ 0 w 480"/>
                  <a:gd name="T19" fmla="*/ 0 h 49"/>
                  <a:gd name="T20" fmla="*/ 1 w 480"/>
                  <a:gd name="T21" fmla="*/ 0 h 49"/>
                  <a:gd name="T22" fmla="*/ 1 w 480"/>
                  <a:gd name="T23" fmla="*/ 0 h 49"/>
                  <a:gd name="T24" fmla="*/ 2 w 480"/>
                  <a:gd name="T25" fmla="*/ 0 h 49"/>
                  <a:gd name="T26" fmla="*/ 3 w 480"/>
                  <a:gd name="T27" fmla="*/ 0 h 49"/>
                  <a:gd name="T28" fmla="*/ 5 w 480"/>
                  <a:gd name="T29" fmla="*/ 0 h 49"/>
                  <a:gd name="T30" fmla="*/ 7 w 480"/>
                  <a:gd name="T31" fmla="*/ 0 h 49"/>
                  <a:gd name="T32" fmla="*/ 8 w 480"/>
                  <a:gd name="T33" fmla="*/ 0 h 49"/>
                  <a:gd name="T34" fmla="*/ 10 w 480"/>
                  <a:gd name="T35" fmla="*/ 0 h 49"/>
                  <a:gd name="T36" fmla="*/ 12 w 480"/>
                  <a:gd name="T37" fmla="*/ 0 h 49"/>
                  <a:gd name="T38" fmla="*/ 13 w 480"/>
                  <a:gd name="T39" fmla="*/ 0 h 49"/>
                  <a:gd name="T40" fmla="*/ 14 w 480"/>
                  <a:gd name="T41" fmla="*/ 0 h 49"/>
                  <a:gd name="T42" fmla="*/ 15 w 480"/>
                  <a:gd name="T43" fmla="*/ 0 h 49"/>
                  <a:gd name="T44" fmla="*/ 15 w 480"/>
                  <a:gd name="T45" fmla="*/ 0 h 49"/>
                  <a:gd name="T46" fmla="*/ 15 w 480"/>
                  <a:gd name="T47" fmla="*/ 0 h 49"/>
                  <a:gd name="T48" fmla="*/ 16 w 480"/>
                  <a:gd name="T49" fmla="*/ 0 h 49"/>
                  <a:gd name="T50" fmla="*/ 16 w 480"/>
                  <a:gd name="T51" fmla="*/ 0 h 49"/>
                  <a:gd name="T52" fmla="*/ 15 w 480"/>
                  <a:gd name="T53" fmla="*/ 0 h 49"/>
                  <a:gd name="T54" fmla="*/ 14 w 480"/>
                  <a:gd name="T55" fmla="*/ 1 h 49"/>
                  <a:gd name="T56" fmla="*/ 13 w 480"/>
                  <a:gd name="T57" fmla="*/ 1 h 49"/>
                  <a:gd name="T58" fmla="*/ 12 w 480"/>
                  <a:gd name="T59" fmla="*/ 1 h 49"/>
                  <a:gd name="T60" fmla="*/ 11 w 480"/>
                  <a:gd name="T61" fmla="*/ 1 h 49"/>
                  <a:gd name="T62" fmla="*/ 10 w 480"/>
                  <a:gd name="T63" fmla="*/ 1 h 49"/>
                  <a:gd name="T64" fmla="*/ 9 w 480"/>
                  <a:gd name="T65" fmla="*/ 1 h 49"/>
                  <a:gd name="T66" fmla="*/ 8 w 480"/>
                  <a:gd name="T67" fmla="*/ 1 h 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0"/>
                  <a:gd name="T103" fmla="*/ 0 h 49"/>
                  <a:gd name="T104" fmla="*/ 480 w 480"/>
                  <a:gd name="T105" fmla="*/ 49 h 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5" name="Freeform 22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>
                  <a:gd name="T0" fmla="*/ 5 w 633"/>
                  <a:gd name="T1" fmla="*/ 23 h 787"/>
                  <a:gd name="T2" fmla="*/ 2 w 633"/>
                  <a:gd name="T3" fmla="*/ 21 h 787"/>
                  <a:gd name="T4" fmla="*/ 1 w 633"/>
                  <a:gd name="T5" fmla="*/ 21 h 787"/>
                  <a:gd name="T6" fmla="*/ 1 w 633"/>
                  <a:gd name="T7" fmla="*/ 19 h 787"/>
                  <a:gd name="T8" fmla="*/ 2 w 633"/>
                  <a:gd name="T9" fmla="*/ 18 h 787"/>
                  <a:gd name="T10" fmla="*/ 2 w 633"/>
                  <a:gd name="T11" fmla="*/ 18 h 787"/>
                  <a:gd name="T12" fmla="*/ 2 w 633"/>
                  <a:gd name="T13" fmla="*/ 16 h 787"/>
                  <a:gd name="T14" fmla="*/ 1 w 633"/>
                  <a:gd name="T15" fmla="*/ 15 h 787"/>
                  <a:gd name="T16" fmla="*/ 1 w 633"/>
                  <a:gd name="T17" fmla="*/ 12 h 787"/>
                  <a:gd name="T18" fmla="*/ 1 w 633"/>
                  <a:gd name="T19" fmla="*/ 11 h 787"/>
                  <a:gd name="T20" fmla="*/ 1 w 633"/>
                  <a:gd name="T21" fmla="*/ 11 h 787"/>
                  <a:gd name="T22" fmla="*/ 0 w 633"/>
                  <a:gd name="T23" fmla="*/ 9 h 787"/>
                  <a:gd name="T24" fmla="*/ 1 w 633"/>
                  <a:gd name="T25" fmla="*/ 9 h 787"/>
                  <a:gd name="T26" fmla="*/ 2 w 633"/>
                  <a:gd name="T27" fmla="*/ 8 h 787"/>
                  <a:gd name="T28" fmla="*/ 2 w 633"/>
                  <a:gd name="T29" fmla="*/ 8 h 787"/>
                  <a:gd name="T30" fmla="*/ 2 w 633"/>
                  <a:gd name="T31" fmla="*/ 7 h 787"/>
                  <a:gd name="T32" fmla="*/ 2 w 633"/>
                  <a:gd name="T33" fmla="*/ 4 h 787"/>
                  <a:gd name="T34" fmla="*/ 2 w 633"/>
                  <a:gd name="T35" fmla="*/ 3 h 787"/>
                  <a:gd name="T36" fmla="*/ 3 w 633"/>
                  <a:gd name="T37" fmla="*/ 3 h 787"/>
                  <a:gd name="T38" fmla="*/ 5 w 633"/>
                  <a:gd name="T39" fmla="*/ 2 h 787"/>
                  <a:gd name="T40" fmla="*/ 6 w 633"/>
                  <a:gd name="T41" fmla="*/ 2 h 787"/>
                  <a:gd name="T42" fmla="*/ 8 w 633"/>
                  <a:gd name="T43" fmla="*/ 2 h 787"/>
                  <a:gd name="T44" fmla="*/ 9 w 633"/>
                  <a:gd name="T45" fmla="*/ 1 h 787"/>
                  <a:gd name="T46" fmla="*/ 10 w 633"/>
                  <a:gd name="T47" fmla="*/ 0 h 787"/>
                  <a:gd name="T48" fmla="*/ 12 w 633"/>
                  <a:gd name="T49" fmla="*/ 0 h 787"/>
                  <a:gd name="T50" fmla="*/ 14 w 633"/>
                  <a:gd name="T51" fmla="*/ 0 h 787"/>
                  <a:gd name="T52" fmla="*/ 16 w 633"/>
                  <a:gd name="T53" fmla="*/ 1 h 787"/>
                  <a:gd name="T54" fmla="*/ 19 w 633"/>
                  <a:gd name="T55" fmla="*/ 2 h 787"/>
                  <a:gd name="T56" fmla="*/ 20 w 633"/>
                  <a:gd name="T57" fmla="*/ 3 h 787"/>
                  <a:gd name="T58" fmla="*/ 20 w 633"/>
                  <a:gd name="T59" fmla="*/ 5 h 787"/>
                  <a:gd name="T60" fmla="*/ 20 w 633"/>
                  <a:gd name="T61" fmla="*/ 6 h 787"/>
                  <a:gd name="T62" fmla="*/ 19 w 633"/>
                  <a:gd name="T63" fmla="*/ 6 h 787"/>
                  <a:gd name="T64" fmla="*/ 20 w 633"/>
                  <a:gd name="T65" fmla="*/ 7 h 787"/>
                  <a:gd name="T66" fmla="*/ 20 w 633"/>
                  <a:gd name="T67" fmla="*/ 8 h 787"/>
                  <a:gd name="T68" fmla="*/ 19 w 633"/>
                  <a:gd name="T69" fmla="*/ 8 h 787"/>
                  <a:gd name="T70" fmla="*/ 19 w 633"/>
                  <a:gd name="T71" fmla="*/ 10 h 787"/>
                  <a:gd name="T72" fmla="*/ 18 w 633"/>
                  <a:gd name="T73" fmla="*/ 11 h 787"/>
                  <a:gd name="T74" fmla="*/ 18 w 633"/>
                  <a:gd name="T75" fmla="*/ 11 h 787"/>
                  <a:gd name="T76" fmla="*/ 18 w 633"/>
                  <a:gd name="T77" fmla="*/ 11 h 787"/>
                  <a:gd name="T78" fmla="*/ 18 w 633"/>
                  <a:gd name="T79" fmla="*/ 12 h 787"/>
                  <a:gd name="T80" fmla="*/ 19 w 633"/>
                  <a:gd name="T81" fmla="*/ 13 h 787"/>
                  <a:gd name="T82" fmla="*/ 19 w 633"/>
                  <a:gd name="T83" fmla="*/ 13 h 787"/>
                  <a:gd name="T84" fmla="*/ 20 w 633"/>
                  <a:gd name="T85" fmla="*/ 14 h 787"/>
                  <a:gd name="T86" fmla="*/ 19 w 633"/>
                  <a:gd name="T87" fmla="*/ 15 h 787"/>
                  <a:gd name="T88" fmla="*/ 20 w 633"/>
                  <a:gd name="T89" fmla="*/ 16 h 787"/>
                  <a:gd name="T90" fmla="*/ 20 w 633"/>
                  <a:gd name="T91" fmla="*/ 18 h 787"/>
                  <a:gd name="T92" fmla="*/ 17 w 633"/>
                  <a:gd name="T93" fmla="*/ 20 h 787"/>
                  <a:gd name="T94" fmla="*/ 14 w 633"/>
                  <a:gd name="T95" fmla="*/ 21 h 787"/>
                  <a:gd name="T96" fmla="*/ 11 w 633"/>
                  <a:gd name="T97" fmla="*/ 22 h 787"/>
                  <a:gd name="T98" fmla="*/ 8 w 633"/>
                  <a:gd name="T99" fmla="*/ 24 h 787"/>
                  <a:gd name="T100" fmla="*/ 7 w 633"/>
                  <a:gd name="T101" fmla="*/ 24 h 7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7"/>
                  <a:gd name="T155" fmla="*/ 633 w 633"/>
                  <a:gd name="T156" fmla="*/ 787 h 78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6" name="Freeform 23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>
                  <a:gd name="T0" fmla="*/ 5 w 169"/>
                  <a:gd name="T1" fmla="*/ 8 h 259"/>
                  <a:gd name="T2" fmla="*/ 4 w 169"/>
                  <a:gd name="T3" fmla="*/ 8 h 259"/>
                  <a:gd name="T4" fmla="*/ 3 w 169"/>
                  <a:gd name="T5" fmla="*/ 7 h 259"/>
                  <a:gd name="T6" fmla="*/ 2 w 169"/>
                  <a:gd name="T7" fmla="*/ 6 h 259"/>
                  <a:gd name="T8" fmla="*/ 1 w 169"/>
                  <a:gd name="T9" fmla="*/ 6 h 259"/>
                  <a:gd name="T10" fmla="*/ 0 w 169"/>
                  <a:gd name="T11" fmla="*/ 5 h 259"/>
                  <a:gd name="T12" fmla="*/ 0 w 169"/>
                  <a:gd name="T13" fmla="*/ 5 h 259"/>
                  <a:gd name="T14" fmla="*/ 1 w 169"/>
                  <a:gd name="T15" fmla="*/ 5 h 259"/>
                  <a:gd name="T16" fmla="*/ 2 w 169"/>
                  <a:gd name="T17" fmla="*/ 6 h 259"/>
                  <a:gd name="T18" fmla="*/ 3 w 169"/>
                  <a:gd name="T19" fmla="*/ 6 h 259"/>
                  <a:gd name="T20" fmla="*/ 3 w 169"/>
                  <a:gd name="T21" fmla="*/ 6 h 259"/>
                  <a:gd name="T22" fmla="*/ 2 w 169"/>
                  <a:gd name="T23" fmla="*/ 5 h 259"/>
                  <a:gd name="T24" fmla="*/ 1 w 169"/>
                  <a:gd name="T25" fmla="*/ 5 h 259"/>
                  <a:gd name="T26" fmla="*/ 1 w 169"/>
                  <a:gd name="T27" fmla="*/ 4 h 259"/>
                  <a:gd name="T28" fmla="*/ 1 w 169"/>
                  <a:gd name="T29" fmla="*/ 4 h 259"/>
                  <a:gd name="T30" fmla="*/ 2 w 169"/>
                  <a:gd name="T31" fmla="*/ 4 h 259"/>
                  <a:gd name="T32" fmla="*/ 3 w 169"/>
                  <a:gd name="T33" fmla="*/ 5 h 259"/>
                  <a:gd name="T34" fmla="*/ 3 w 169"/>
                  <a:gd name="T35" fmla="*/ 5 h 259"/>
                  <a:gd name="T36" fmla="*/ 3 w 169"/>
                  <a:gd name="T37" fmla="*/ 5 h 259"/>
                  <a:gd name="T38" fmla="*/ 2 w 169"/>
                  <a:gd name="T39" fmla="*/ 4 h 259"/>
                  <a:gd name="T40" fmla="*/ 1 w 169"/>
                  <a:gd name="T41" fmla="*/ 3 h 259"/>
                  <a:gd name="T42" fmla="*/ 1 w 169"/>
                  <a:gd name="T43" fmla="*/ 2 h 259"/>
                  <a:gd name="T44" fmla="*/ 1 w 169"/>
                  <a:gd name="T45" fmla="*/ 1 h 259"/>
                  <a:gd name="T46" fmla="*/ 1 w 169"/>
                  <a:gd name="T47" fmla="*/ 2 h 259"/>
                  <a:gd name="T48" fmla="*/ 2 w 169"/>
                  <a:gd name="T49" fmla="*/ 2 h 259"/>
                  <a:gd name="T50" fmla="*/ 2 w 169"/>
                  <a:gd name="T51" fmla="*/ 2 h 259"/>
                  <a:gd name="T52" fmla="*/ 2 w 169"/>
                  <a:gd name="T53" fmla="*/ 2 h 259"/>
                  <a:gd name="T54" fmla="*/ 2 w 169"/>
                  <a:gd name="T55" fmla="*/ 2 h 259"/>
                  <a:gd name="T56" fmla="*/ 1 w 169"/>
                  <a:gd name="T57" fmla="*/ 1 h 259"/>
                  <a:gd name="T58" fmla="*/ 1 w 169"/>
                  <a:gd name="T59" fmla="*/ 1 h 259"/>
                  <a:gd name="T60" fmla="*/ 1 w 169"/>
                  <a:gd name="T61" fmla="*/ 0 h 259"/>
                  <a:gd name="T62" fmla="*/ 2 w 169"/>
                  <a:gd name="T63" fmla="*/ 1 h 259"/>
                  <a:gd name="T64" fmla="*/ 4 w 169"/>
                  <a:gd name="T65" fmla="*/ 2 h 259"/>
                  <a:gd name="T66" fmla="*/ 5 w 169"/>
                  <a:gd name="T67" fmla="*/ 3 h 259"/>
                  <a:gd name="T68" fmla="*/ 5 w 169"/>
                  <a:gd name="T69" fmla="*/ 3 h 259"/>
                  <a:gd name="T70" fmla="*/ 6 w 169"/>
                  <a:gd name="T71" fmla="*/ 3 h 259"/>
                  <a:gd name="T72" fmla="*/ 6 w 169"/>
                  <a:gd name="T73" fmla="*/ 4 h 259"/>
                  <a:gd name="T74" fmla="*/ 5 w 169"/>
                  <a:gd name="T75" fmla="*/ 5 h 259"/>
                  <a:gd name="T76" fmla="*/ 5 w 169"/>
                  <a:gd name="T77" fmla="*/ 4 h 259"/>
                  <a:gd name="T78" fmla="*/ 4 w 169"/>
                  <a:gd name="T79" fmla="*/ 4 h 259"/>
                  <a:gd name="T80" fmla="*/ 4 w 169"/>
                  <a:gd name="T81" fmla="*/ 4 h 259"/>
                  <a:gd name="T82" fmla="*/ 4 w 169"/>
                  <a:gd name="T83" fmla="*/ 4 h 259"/>
                  <a:gd name="T84" fmla="*/ 5 w 169"/>
                  <a:gd name="T85" fmla="*/ 4 h 259"/>
                  <a:gd name="T86" fmla="*/ 5 w 169"/>
                  <a:gd name="T87" fmla="*/ 5 h 259"/>
                  <a:gd name="T88" fmla="*/ 6 w 169"/>
                  <a:gd name="T89" fmla="*/ 6 h 259"/>
                  <a:gd name="T90" fmla="*/ 5 w 169"/>
                  <a:gd name="T91" fmla="*/ 7 h 259"/>
                  <a:gd name="T92" fmla="*/ 5 w 169"/>
                  <a:gd name="T93" fmla="*/ 6 h 259"/>
                  <a:gd name="T94" fmla="*/ 5 w 169"/>
                  <a:gd name="T95" fmla="*/ 6 h 259"/>
                  <a:gd name="T96" fmla="*/ 5 w 169"/>
                  <a:gd name="T97" fmla="*/ 7 h 259"/>
                  <a:gd name="T98" fmla="*/ 5 w 169"/>
                  <a:gd name="T99" fmla="*/ 7 h 259"/>
                  <a:gd name="T100" fmla="*/ 5 w 169"/>
                  <a:gd name="T101" fmla="*/ 9 h 259"/>
                  <a:gd name="T102" fmla="*/ 5 w 169"/>
                  <a:gd name="T103" fmla="*/ 9 h 25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69"/>
                  <a:gd name="T157" fmla="*/ 0 h 259"/>
                  <a:gd name="T158" fmla="*/ 169 w 169"/>
                  <a:gd name="T159" fmla="*/ 259 h 25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7" name="Freeform 24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>
                  <a:gd name="T0" fmla="*/ 1 w 168"/>
                  <a:gd name="T1" fmla="*/ 7 h 226"/>
                  <a:gd name="T2" fmla="*/ 1 w 168"/>
                  <a:gd name="T3" fmla="*/ 6 h 226"/>
                  <a:gd name="T4" fmla="*/ 1 w 168"/>
                  <a:gd name="T5" fmla="*/ 6 h 226"/>
                  <a:gd name="T6" fmla="*/ 1 w 168"/>
                  <a:gd name="T7" fmla="*/ 6 h 226"/>
                  <a:gd name="T8" fmla="*/ 1 w 168"/>
                  <a:gd name="T9" fmla="*/ 6 h 226"/>
                  <a:gd name="T10" fmla="*/ 1 w 168"/>
                  <a:gd name="T11" fmla="*/ 5 h 226"/>
                  <a:gd name="T12" fmla="*/ 1 w 168"/>
                  <a:gd name="T13" fmla="*/ 4 h 226"/>
                  <a:gd name="T14" fmla="*/ 1 w 168"/>
                  <a:gd name="T15" fmla="*/ 4 h 226"/>
                  <a:gd name="T16" fmla="*/ 1 w 168"/>
                  <a:gd name="T17" fmla="*/ 4 h 226"/>
                  <a:gd name="T18" fmla="*/ 1 w 168"/>
                  <a:gd name="T19" fmla="*/ 3 h 226"/>
                  <a:gd name="T20" fmla="*/ 1 w 168"/>
                  <a:gd name="T21" fmla="*/ 2 h 226"/>
                  <a:gd name="T22" fmla="*/ 2 w 168"/>
                  <a:gd name="T23" fmla="*/ 2 h 226"/>
                  <a:gd name="T24" fmla="*/ 3 w 168"/>
                  <a:gd name="T25" fmla="*/ 2 h 226"/>
                  <a:gd name="T26" fmla="*/ 3 w 168"/>
                  <a:gd name="T27" fmla="*/ 1 h 226"/>
                  <a:gd name="T28" fmla="*/ 4 w 168"/>
                  <a:gd name="T29" fmla="*/ 1 h 226"/>
                  <a:gd name="T30" fmla="*/ 5 w 168"/>
                  <a:gd name="T31" fmla="*/ 1 h 226"/>
                  <a:gd name="T32" fmla="*/ 6 w 168"/>
                  <a:gd name="T33" fmla="*/ 1 h 226"/>
                  <a:gd name="T34" fmla="*/ 6 w 168"/>
                  <a:gd name="T35" fmla="*/ 1 h 226"/>
                  <a:gd name="T36" fmla="*/ 5 w 168"/>
                  <a:gd name="T37" fmla="*/ 1 h 226"/>
                  <a:gd name="T38" fmla="*/ 5 w 168"/>
                  <a:gd name="T39" fmla="*/ 2 h 226"/>
                  <a:gd name="T40" fmla="*/ 5 w 168"/>
                  <a:gd name="T41" fmla="*/ 2 h 226"/>
                  <a:gd name="T42" fmla="*/ 5 w 168"/>
                  <a:gd name="T43" fmla="*/ 1 h 226"/>
                  <a:gd name="T44" fmla="*/ 6 w 168"/>
                  <a:gd name="T45" fmla="*/ 1 h 226"/>
                  <a:gd name="T46" fmla="*/ 6 w 168"/>
                  <a:gd name="T47" fmla="*/ 2 h 226"/>
                  <a:gd name="T48" fmla="*/ 5 w 168"/>
                  <a:gd name="T49" fmla="*/ 2 h 226"/>
                  <a:gd name="T50" fmla="*/ 4 w 168"/>
                  <a:gd name="T51" fmla="*/ 3 h 226"/>
                  <a:gd name="T52" fmla="*/ 3 w 168"/>
                  <a:gd name="T53" fmla="*/ 3 h 226"/>
                  <a:gd name="T54" fmla="*/ 3 w 168"/>
                  <a:gd name="T55" fmla="*/ 3 h 226"/>
                  <a:gd name="T56" fmla="*/ 3 w 168"/>
                  <a:gd name="T57" fmla="*/ 3 h 226"/>
                  <a:gd name="T58" fmla="*/ 5 w 168"/>
                  <a:gd name="T59" fmla="*/ 3 h 226"/>
                  <a:gd name="T60" fmla="*/ 6 w 168"/>
                  <a:gd name="T61" fmla="*/ 2 h 226"/>
                  <a:gd name="T62" fmla="*/ 6 w 168"/>
                  <a:gd name="T63" fmla="*/ 3 h 226"/>
                  <a:gd name="T64" fmla="*/ 5 w 168"/>
                  <a:gd name="T65" fmla="*/ 4 h 226"/>
                  <a:gd name="T66" fmla="*/ 5 w 168"/>
                  <a:gd name="T67" fmla="*/ 4 h 226"/>
                  <a:gd name="T68" fmla="*/ 4 w 168"/>
                  <a:gd name="T69" fmla="*/ 4 h 226"/>
                  <a:gd name="T70" fmla="*/ 5 w 168"/>
                  <a:gd name="T71" fmla="*/ 4 h 226"/>
                  <a:gd name="T72" fmla="*/ 5 w 168"/>
                  <a:gd name="T73" fmla="*/ 4 h 226"/>
                  <a:gd name="T74" fmla="*/ 6 w 168"/>
                  <a:gd name="T75" fmla="*/ 4 h 226"/>
                  <a:gd name="T76" fmla="*/ 6 w 168"/>
                  <a:gd name="T77" fmla="*/ 4 h 226"/>
                  <a:gd name="T78" fmla="*/ 5 w 168"/>
                  <a:gd name="T79" fmla="*/ 5 h 226"/>
                  <a:gd name="T80" fmla="*/ 5 w 168"/>
                  <a:gd name="T81" fmla="*/ 5 h 226"/>
                  <a:gd name="T82" fmla="*/ 3 w 168"/>
                  <a:gd name="T83" fmla="*/ 5 h 226"/>
                  <a:gd name="T84" fmla="*/ 3 w 168"/>
                  <a:gd name="T85" fmla="*/ 6 h 226"/>
                  <a:gd name="T86" fmla="*/ 2 w 168"/>
                  <a:gd name="T87" fmla="*/ 6 h 226"/>
                  <a:gd name="T88" fmla="*/ 2 w 168"/>
                  <a:gd name="T89" fmla="*/ 6 h 226"/>
                  <a:gd name="T90" fmla="*/ 3 w 168"/>
                  <a:gd name="T91" fmla="*/ 6 h 226"/>
                  <a:gd name="T92" fmla="*/ 4 w 168"/>
                  <a:gd name="T93" fmla="*/ 6 h 226"/>
                  <a:gd name="T94" fmla="*/ 5 w 168"/>
                  <a:gd name="T95" fmla="*/ 5 h 226"/>
                  <a:gd name="T96" fmla="*/ 5 w 168"/>
                  <a:gd name="T97" fmla="*/ 5 h 226"/>
                  <a:gd name="T98" fmla="*/ 5 w 168"/>
                  <a:gd name="T99" fmla="*/ 6 h 226"/>
                  <a:gd name="T100" fmla="*/ 5 w 168"/>
                  <a:gd name="T101" fmla="*/ 6 h 226"/>
                  <a:gd name="T102" fmla="*/ 3 w 168"/>
                  <a:gd name="T103" fmla="*/ 7 h 226"/>
                  <a:gd name="T104" fmla="*/ 1 w 168"/>
                  <a:gd name="T105" fmla="*/ 7 h 226"/>
                  <a:gd name="T106" fmla="*/ 1 w 168"/>
                  <a:gd name="T107" fmla="*/ 7 h 226"/>
                  <a:gd name="T108" fmla="*/ 1 w 168"/>
                  <a:gd name="T109" fmla="*/ 7 h 22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8"/>
                  <a:gd name="T166" fmla="*/ 0 h 226"/>
                  <a:gd name="T167" fmla="*/ 168 w 168"/>
                  <a:gd name="T168" fmla="*/ 226 h 22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8" name="Freeform 25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>
                  <a:gd name="T0" fmla="*/ 0 w 73"/>
                  <a:gd name="T1" fmla="*/ 5 h 185"/>
                  <a:gd name="T2" fmla="*/ 0 w 73"/>
                  <a:gd name="T3" fmla="*/ 4 h 185"/>
                  <a:gd name="T4" fmla="*/ 0 w 73"/>
                  <a:gd name="T5" fmla="*/ 3 h 185"/>
                  <a:gd name="T6" fmla="*/ 0 w 73"/>
                  <a:gd name="T7" fmla="*/ 1 h 185"/>
                  <a:gd name="T8" fmla="*/ 0 w 73"/>
                  <a:gd name="T9" fmla="*/ 0 h 185"/>
                  <a:gd name="T10" fmla="*/ 0 w 73"/>
                  <a:gd name="T11" fmla="*/ 0 h 185"/>
                  <a:gd name="T12" fmla="*/ 0 w 73"/>
                  <a:gd name="T13" fmla="*/ 0 h 185"/>
                  <a:gd name="T14" fmla="*/ 1 w 73"/>
                  <a:gd name="T15" fmla="*/ 0 h 185"/>
                  <a:gd name="T16" fmla="*/ 1 w 73"/>
                  <a:gd name="T17" fmla="*/ 0 h 185"/>
                  <a:gd name="T18" fmla="*/ 1 w 73"/>
                  <a:gd name="T19" fmla="*/ 0 h 185"/>
                  <a:gd name="T20" fmla="*/ 2 w 73"/>
                  <a:gd name="T21" fmla="*/ 0 h 185"/>
                  <a:gd name="T22" fmla="*/ 2 w 73"/>
                  <a:gd name="T23" fmla="*/ 0 h 185"/>
                  <a:gd name="T24" fmla="*/ 2 w 73"/>
                  <a:gd name="T25" fmla="*/ 0 h 185"/>
                  <a:gd name="T26" fmla="*/ 2 w 73"/>
                  <a:gd name="T27" fmla="*/ 2 h 185"/>
                  <a:gd name="T28" fmla="*/ 2 w 73"/>
                  <a:gd name="T29" fmla="*/ 3 h 185"/>
                  <a:gd name="T30" fmla="*/ 1 w 73"/>
                  <a:gd name="T31" fmla="*/ 4 h 185"/>
                  <a:gd name="T32" fmla="*/ 1 w 73"/>
                  <a:gd name="T33" fmla="*/ 4 h 185"/>
                  <a:gd name="T34" fmla="*/ 1 w 73"/>
                  <a:gd name="T35" fmla="*/ 5 h 185"/>
                  <a:gd name="T36" fmla="*/ 1 w 73"/>
                  <a:gd name="T37" fmla="*/ 5 h 185"/>
                  <a:gd name="T38" fmla="*/ 1 w 73"/>
                  <a:gd name="T39" fmla="*/ 5 h 185"/>
                  <a:gd name="T40" fmla="*/ 1 w 73"/>
                  <a:gd name="T41" fmla="*/ 5 h 185"/>
                  <a:gd name="T42" fmla="*/ 1 w 73"/>
                  <a:gd name="T43" fmla="*/ 5 h 185"/>
                  <a:gd name="T44" fmla="*/ 0 w 73"/>
                  <a:gd name="T45" fmla="*/ 5 h 185"/>
                  <a:gd name="T46" fmla="*/ 0 w 73"/>
                  <a:gd name="T47" fmla="*/ 5 h 185"/>
                  <a:gd name="T48" fmla="*/ 0 w 73"/>
                  <a:gd name="T49" fmla="*/ 5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9" name="Freeform 26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>
                  <a:gd name="T0" fmla="*/ 0 w 154"/>
                  <a:gd name="T1" fmla="*/ 6 h 208"/>
                  <a:gd name="T2" fmla="*/ 0 w 154"/>
                  <a:gd name="T3" fmla="*/ 5 h 208"/>
                  <a:gd name="T4" fmla="*/ 1 w 154"/>
                  <a:gd name="T5" fmla="*/ 5 h 208"/>
                  <a:gd name="T6" fmla="*/ 0 w 154"/>
                  <a:gd name="T7" fmla="*/ 5 h 208"/>
                  <a:gd name="T8" fmla="*/ 0 w 154"/>
                  <a:gd name="T9" fmla="*/ 5 h 208"/>
                  <a:gd name="T10" fmla="*/ 0 w 154"/>
                  <a:gd name="T11" fmla="*/ 4 h 208"/>
                  <a:gd name="T12" fmla="*/ 1 w 154"/>
                  <a:gd name="T13" fmla="*/ 4 h 208"/>
                  <a:gd name="T14" fmla="*/ 1 w 154"/>
                  <a:gd name="T15" fmla="*/ 4 h 208"/>
                  <a:gd name="T16" fmla="*/ 1 w 154"/>
                  <a:gd name="T17" fmla="*/ 4 h 208"/>
                  <a:gd name="T18" fmla="*/ 1 w 154"/>
                  <a:gd name="T19" fmla="*/ 4 h 208"/>
                  <a:gd name="T20" fmla="*/ 0 w 154"/>
                  <a:gd name="T21" fmla="*/ 4 h 208"/>
                  <a:gd name="T22" fmla="*/ 0 w 154"/>
                  <a:gd name="T23" fmla="*/ 3 h 208"/>
                  <a:gd name="T24" fmla="*/ 0 w 154"/>
                  <a:gd name="T25" fmla="*/ 3 h 208"/>
                  <a:gd name="T26" fmla="*/ 1 w 154"/>
                  <a:gd name="T27" fmla="*/ 2 h 208"/>
                  <a:gd name="T28" fmla="*/ 2 w 154"/>
                  <a:gd name="T29" fmla="*/ 2 h 208"/>
                  <a:gd name="T30" fmla="*/ 1 w 154"/>
                  <a:gd name="T31" fmla="*/ 2 h 208"/>
                  <a:gd name="T32" fmla="*/ 1 w 154"/>
                  <a:gd name="T33" fmla="*/ 2 h 208"/>
                  <a:gd name="T34" fmla="*/ 0 w 154"/>
                  <a:gd name="T35" fmla="*/ 2 h 208"/>
                  <a:gd name="T36" fmla="*/ 0 w 154"/>
                  <a:gd name="T37" fmla="*/ 2 h 208"/>
                  <a:gd name="T38" fmla="*/ 1 w 154"/>
                  <a:gd name="T39" fmla="*/ 2 h 208"/>
                  <a:gd name="T40" fmla="*/ 3 w 154"/>
                  <a:gd name="T41" fmla="*/ 1 h 208"/>
                  <a:gd name="T42" fmla="*/ 3 w 154"/>
                  <a:gd name="T43" fmla="*/ 1 h 208"/>
                  <a:gd name="T44" fmla="*/ 4 w 154"/>
                  <a:gd name="T45" fmla="*/ 0 h 208"/>
                  <a:gd name="T46" fmla="*/ 4 w 154"/>
                  <a:gd name="T47" fmla="*/ 1 h 208"/>
                  <a:gd name="T48" fmla="*/ 4 w 154"/>
                  <a:gd name="T49" fmla="*/ 2 h 208"/>
                  <a:gd name="T50" fmla="*/ 3 w 154"/>
                  <a:gd name="T51" fmla="*/ 2 h 208"/>
                  <a:gd name="T52" fmla="*/ 1 w 154"/>
                  <a:gd name="T53" fmla="*/ 3 h 208"/>
                  <a:gd name="T54" fmla="*/ 2 w 154"/>
                  <a:gd name="T55" fmla="*/ 3 h 208"/>
                  <a:gd name="T56" fmla="*/ 3 w 154"/>
                  <a:gd name="T57" fmla="*/ 3 h 208"/>
                  <a:gd name="T58" fmla="*/ 3 w 154"/>
                  <a:gd name="T59" fmla="*/ 2 h 208"/>
                  <a:gd name="T60" fmla="*/ 4 w 154"/>
                  <a:gd name="T61" fmla="*/ 2 h 208"/>
                  <a:gd name="T62" fmla="*/ 4 w 154"/>
                  <a:gd name="T63" fmla="*/ 3 h 208"/>
                  <a:gd name="T64" fmla="*/ 3 w 154"/>
                  <a:gd name="T65" fmla="*/ 4 h 208"/>
                  <a:gd name="T66" fmla="*/ 2 w 154"/>
                  <a:gd name="T67" fmla="*/ 4 h 208"/>
                  <a:gd name="T68" fmla="*/ 2 w 154"/>
                  <a:gd name="T69" fmla="*/ 4 h 208"/>
                  <a:gd name="T70" fmla="*/ 3 w 154"/>
                  <a:gd name="T71" fmla="*/ 4 h 208"/>
                  <a:gd name="T72" fmla="*/ 4 w 154"/>
                  <a:gd name="T73" fmla="*/ 4 h 208"/>
                  <a:gd name="T74" fmla="*/ 4 w 154"/>
                  <a:gd name="T75" fmla="*/ 4 h 208"/>
                  <a:gd name="T76" fmla="*/ 4 w 154"/>
                  <a:gd name="T77" fmla="*/ 4 h 208"/>
                  <a:gd name="T78" fmla="*/ 3 w 154"/>
                  <a:gd name="T79" fmla="*/ 5 h 208"/>
                  <a:gd name="T80" fmla="*/ 2 w 154"/>
                  <a:gd name="T81" fmla="*/ 5 h 208"/>
                  <a:gd name="T82" fmla="*/ 1 w 154"/>
                  <a:gd name="T83" fmla="*/ 5 h 208"/>
                  <a:gd name="T84" fmla="*/ 1 w 154"/>
                  <a:gd name="T85" fmla="*/ 5 h 208"/>
                  <a:gd name="T86" fmla="*/ 2 w 154"/>
                  <a:gd name="T87" fmla="*/ 5 h 208"/>
                  <a:gd name="T88" fmla="*/ 3 w 154"/>
                  <a:gd name="T89" fmla="*/ 5 h 208"/>
                  <a:gd name="T90" fmla="*/ 4 w 154"/>
                  <a:gd name="T91" fmla="*/ 5 h 208"/>
                  <a:gd name="T92" fmla="*/ 4 w 154"/>
                  <a:gd name="T93" fmla="*/ 5 h 208"/>
                  <a:gd name="T94" fmla="*/ 4 w 154"/>
                  <a:gd name="T95" fmla="*/ 5 h 208"/>
                  <a:gd name="T96" fmla="*/ 2 w 154"/>
                  <a:gd name="T97" fmla="*/ 6 h 208"/>
                  <a:gd name="T98" fmla="*/ 1 w 154"/>
                  <a:gd name="T99" fmla="*/ 7 h 208"/>
                  <a:gd name="T100" fmla="*/ 0 w 154"/>
                  <a:gd name="T101" fmla="*/ 7 h 2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08"/>
                  <a:gd name="T155" fmla="*/ 154 w 154"/>
                  <a:gd name="T156" fmla="*/ 208 h 2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0" name="Freeform 27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>
                  <a:gd name="T0" fmla="*/ 0 w 158"/>
                  <a:gd name="T1" fmla="*/ 6 h 223"/>
                  <a:gd name="T2" fmla="*/ 1 w 158"/>
                  <a:gd name="T3" fmla="*/ 6 h 223"/>
                  <a:gd name="T4" fmla="*/ 2 w 158"/>
                  <a:gd name="T5" fmla="*/ 5 h 223"/>
                  <a:gd name="T6" fmla="*/ 3 w 158"/>
                  <a:gd name="T7" fmla="*/ 5 h 223"/>
                  <a:gd name="T8" fmla="*/ 3 w 158"/>
                  <a:gd name="T9" fmla="*/ 5 h 223"/>
                  <a:gd name="T10" fmla="*/ 2 w 158"/>
                  <a:gd name="T11" fmla="*/ 5 h 223"/>
                  <a:gd name="T12" fmla="*/ 1 w 158"/>
                  <a:gd name="T13" fmla="*/ 5 h 223"/>
                  <a:gd name="T14" fmla="*/ 1 w 158"/>
                  <a:gd name="T15" fmla="*/ 4 h 223"/>
                  <a:gd name="T16" fmla="*/ 1 w 158"/>
                  <a:gd name="T17" fmla="*/ 2 h 223"/>
                  <a:gd name="T18" fmla="*/ 2 w 158"/>
                  <a:gd name="T19" fmla="*/ 2 h 223"/>
                  <a:gd name="T20" fmla="*/ 2 w 158"/>
                  <a:gd name="T21" fmla="*/ 2 h 223"/>
                  <a:gd name="T22" fmla="*/ 2 w 158"/>
                  <a:gd name="T23" fmla="*/ 2 h 223"/>
                  <a:gd name="T24" fmla="*/ 2 w 158"/>
                  <a:gd name="T25" fmla="*/ 2 h 223"/>
                  <a:gd name="T26" fmla="*/ 1 w 158"/>
                  <a:gd name="T27" fmla="*/ 2 h 223"/>
                  <a:gd name="T28" fmla="*/ 1 w 158"/>
                  <a:gd name="T29" fmla="*/ 2 h 223"/>
                  <a:gd name="T30" fmla="*/ 1 w 158"/>
                  <a:gd name="T31" fmla="*/ 2 h 223"/>
                  <a:gd name="T32" fmla="*/ 1 w 158"/>
                  <a:gd name="T33" fmla="*/ 1 h 223"/>
                  <a:gd name="T34" fmla="*/ 3 w 158"/>
                  <a:gd name="T35" fmla="*/ 0 h 223"/>
                  <a:gd name="T36" fmla="*/ 5 w 158"/>
                  <a:gd name="T37" fmla="*/ 0 h 223"/>
                  <a:gd name="T38" fmla="*/ 5 w 158"/>
                  <a:gd name="T39" fmla="*/ 0 h 223"/>
                  <a:gd name="T40" fmla="*/ 5 w 158"/>
                  <a:gd name="T41" fmla="*/ 1 h 223"/>
                  <a:gd name="T42" fmla="*/ 4 w 158"/>
                  <a:gd name="T43" fmla="*/ 2 h 223"/>
                  <a:gd name="T44" fmla="*/ 4 w 158"/>
                  <a:gd name="T45" fmla="*/ 2 h 223"/>
                  <a:gd name="T46" fmla="*/ 3 w 158"/>
                  <a:gd name="T47" fmla="*/ 2 h 223"/>
                  <a:gd name="T48" fmla="*/ 4 w 158"/>
                  <a:gd name="T49" fmla="*/ 2 h 223"/>
                  <a:gd name="T50" fmla="*/ 4 w 158"/>
                  <a:gd name="T51" fmla="*/ 2 h 223"/>
                  <a:gd name="T52" fmla="*/ 5 w 158"/>
                  <a:gd name="T53" fmla="*/ 2 h 223"/>
                  <a:gd name="T54" fmla="*/ 5 w 158"/>
                  <a:gd name="T55" fmla="*/ 2 h 223"/>
                  <a:gd name="T56" fmla="*/ 5 w 158"/>
                  <a:gd name="T57" fmla="*/ 3 h 223"/>
                  <a:gd name="T58" fmla="*/ 3 w 158"/>
                  <a:gd name="T59" fmla="*/ 3 h 223"/>
                  <a:gd name="T60" fmla="*/ 2 w 158"/>
                  <a:gd name="T61" fmla="*/ 4 h 223"/>
                  <a:gd name="T62" fmla="*/ 2 w 158"/>
                  <a:gd name="T63" fmla="*/ 4 h 223"/>
                  <a:gd name="T64" fmla="*/ 2 w 158"/>
                  <a:gd name="T65" fmla="*/ 4 h 223"/>
                  <a:gd name="T66" fmla="*/ 3 w 158"/>
                  <a:gd name="T67" fmla="*/ 4 h 223"/>
                  <a:gd name="T68" fmla="*/ 5 w 158"/>
                  <a:gd name="T69" fmla="*/ 3 h 223"/>
                  <a:gd name="T70" fmla="*/ 5 w 158"/>
                  <a:gd name="T71" fmla="*/ 4 h 223"/>
                  <a:gd name="T72" fmla="*/ 5 w 158"/>
                  <a:gd name="T73" fmla="*/ 4 h 223"/>
                  <a:gd name="T74" fmla="*/ 5 w 158"/>
                  <a:gd name="T75" fmla="*/ 4 h 223"/>
                  <a:gd name="T76" fmla="*/ 5 w 158"/>
                  <a:gd name="T77" fmla="*/ 4 h 223"/>
                  <a:gd name="T78" fmla="*/ 5 w 158"/>
                  <a:gd name="T79" fmla="*/ 5 h 223"/>
                  <a:gd name="T80" fmla="*/ 4 w 158"/>
                  <a:gd name="T81" fmla="*/ 5 h 223"/>
                  <a:gd name="T82" fmla="*/ 3 w 158"/>
                  <a:gd name="T83" fmla="*/ 6 h 223"/>
                  <a:gd name="T84" fmla="*/ 1 w 158"/>
                  <a:gd name="T85" fmla="*/ 6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8"/>
                  <a:gd name="T130" fmla="*/ 0 h 223"/>
                  <a:gd name="T131" fmla="*/ 158 w 158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1" name="Freeform 28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>
                  <a:gd name="T0" fmla="*/ 4 w 165"/>
                  <a:gd name="T1" fmla="*/ 9 h 262"/>
                  <a:gd name="T2" fmla="*/ 4 w 165"/>
                  <a:gd name="T3" fmla="*/ 8 h 262"/>
                  <a:gd name="T4" fmla="*/ 3 w 165"/>
                  <a:gd name="T5" fmla="*/ 8 h 262"/>
                  <a:gd name="T6" fmla="*/ 2 w 165"/>
                  <a:gd name="T7" fmla="*/ 7 h 262"/>
                  <a:gd name="T8" fmla="*/ 0 w 165"/>
                  <a:gd name="T9" fmla="*/ 6 h 262"/>
                  <a:gd name="T10" fmla="*/ 0 w 165"/>
                  <a:gd name="T11" fmla="*/ 5 h 262"/>
                  <a:gd name="T12" fmla="*/ 0 w 165"/>
                  <a:gd name="T13" fmla="*/ 4 h 262"/>
                  <a:gd name="T14" fmla="*/ 0 w 165"/>
                  <a:gd name="T15" fmla="*/ 5 h 262"/>
                  <a:gd name="T16" fmla="*/ 1 w 165"/>
                  <a:gd name="T17" fmla="*/ 5 h 262"/>
                  <a:gd name="T18" fmla="*/ 2 w 165"/>
                  <a:gd name="T19" fmla="*/ 5 h 262"/>
                  <a:gd name="T20" fmla="*/ 2 w 165"/>
                  <a:gd name="T21" fmla="*/ 5 h 262"/>
                  <a:gd name="T22" fmla="*/ 2 w 165"/>
                  <a:gd name="T23" fmla="*/ 5 h 262"/>
                  <a:gd name="T24" fmla="*/ 1 w 165"/>
                  <a:gd name="T25" fmla="*/ 5 h 262"/>
                  <a:gd name="T26" fmla="*/ 0 w 165"/>
                  <a:gd name="T27" fmla="*/ 4 h 262"/>
                  <a:gd name="T28" fmla="*/ 0 w 165"/>
                  <a:gd name="T29" fmla="*/ 3 h 262"/>
                  <a:gd name="T30" fmla="*/ 0 w 165"/>
                  <a:gd name="T31" fmla="*/ 3 h 262"/>
                  <a:gd name="T32" fmla="*/ 1 w 165"/>
                  <a:gd name="T33" fmla="*/ 4 h 262"/>
                  <a:gd name="T34" fmla="*/ 2 w 165"/>
                  <a:gd name="T35" fmla="*/ 4 h 262"/>
                  <a:gd name="T36" fmla="*/ 2 w 165"/>
                  <a:gd name="T37" fmla="*/ 4 h 262"/>
                  <a:gd name="T38" fmla="*/ 1 w 165"/>
                  <a:gd name="T39" fmla="*/ 3 h 262"/>
                  <a:gd name="T40" fmla="*/ 1 w 165"/>
                  <a:gd name="T41" fmla="*/ 3 h 262"/>
                  <a:gd name="T42" fmla="*/ 0 w 165"/>
                  <a:gd name="T43" fmla="*/ 2 h 262"/>
                  <a:gd name="T44" fmla="*/ 0 w 165"/>
                  <a:gd name="T45" fmla="*/ 1 h 262"/>
                  <a:gd name="T46" fmla="*/ 0 w 165"/>
                  <a:gd name="T47" fmla="*/ 2 h 262"/>
                  <a:gd name="T48" fmla="*/ 0 w 165"/>
                  <a:gd name="T49" fmla="*/ 2 h 262"/>
                  <a:gd name="T50" fmla="*/ 1 w 165"/>
                  <a:gd name="T51" fmla="*/ 2 h 262"/>
                  <a:gd name="T52" fmla="*/ 1 w 165"/>
                  <a:gd name="T53" fmla="*/ 2 h 262"/>
                  <a:gd name="T54" fmla="*/ 0 w 165"/>
                  <a:gd name="T55" fmla="*/ 2 h 262"/>
                  <a:gd name="T56" fmla="*/ 0 w 165"/>
                  <a:gd name="T57" fmla="*/ 1 h 262"/>
                  <a:gd name="T58" fmla="*/ 0 w 165"/>
                  <a:gd name="T59" fmla="*/ 1 h 262"/>
                  <a:gd name="T60" fmla="*/ 0 w 165"/>
                  <a:gd name="T61" fmla="*/ 0 h 262"/>
                  <a:gd name="T62" fmla="*/ 1 w 165"/>
                  <a:gd name="T63" fmla="*/ 1 h 262"/>
                  <a:gd name="T64" fmla="*/ 2 w 165"/>
                  <a:gd name="T65" fmla="*/ 2 h 262"/>
                  <a:gd name="T66" fmla="*/ 3 w 165"/>
                  <a:gd name="T67" fmla="*/ 2 h 262"/>
                  <a:gd name="T68" fmla="*/ 3 w 165"/>
                  <a:gd name="T69" fmla="*/ 3 h 262"/>
                  <a:gd name="T70" fmla="*/ 4 w 165"/>
                  <a:gd name="T71" fmla="*/ 4 h 262"/>
                  <a:gd name="T72" fmla="*/ 5 w 165"/>
                  <a:gd name="T73" fmla="*/ 5 h 262"/>
                  <a:gd name="T74" fmla="*/ 5 w 165"/>
                  <a:gd name="T75" fmla="*/ 6 h 262"/>
                  <a:gd name="T76" fmla="*/ 5 w 165"/>
                  <a:gd name="T77" fmla="*/ 6 h 262"/>
                  <a:gd name="T78" fmla="*/ 4 w 165"/>
                  <a:gd name="T79" fmla="*/ 5 h 262"/>
                  <a:gd name="T80" fmla="*/ 3 w 165"/>
                  <a:gd name="T81" fmla="*/ 5 h 262"/>
                  <a:gd name="T82" fmla="*/ 3 w 165"/>
                  <a:gd name="T83" fmla="*/ 5 h 262"/>
                  <a:gd name="T84" fmla="*/ 3 w 165"/>
                  <a:gd name="T85" fmla="*/ 5 h 262"/>
                  <a:gd name="T86" fmla="*/ 3 w 165"/>
                  <a:gd name="T87" fmla="*/ 5 h 262"/>
                  <a:gd name="T88" fmla="*/ 4 w 165"/>
                  <a:gd name="T89" fmla="*/ 6 h 262"/>
                  <a:gd name="T90" fmla="*/ 5 w 165"/>
                  <a:gd name="T91" fmla="*/ 7 h 262"/>
                  <a:gd name="T92" fmla="*/ 5 w 165"/>
                  <a:gd name="T93" fmla="*/ 8 h 262"/>
                  <a:gd name="T94" fmla="*/ 5 w 165"/>
                  <a:gd name="T95" fmla="*/ 8 h 262"/>
                  <a:gd name="T96" fmla="*/ 4 w 165"/>
                  <a:gd name="T97" fmla="*/ 7 h 262"/>
                  <a:gd name="T98" fmla="*/ 3 w 165"/>
                  <a:gd name="T99" fmla="*/ 7 h 262"/>
                  <a:gd name="T100" fmla="*/ 2 w 165"/>
                  <a:gd name="T101" fmla="*/ 7 h 262"/>
                  <a:gd name="T102" fmla="*/ 3 w 165"/>
                  <a:gd name="T103" fmla="*/ 7 h 262"/>
                  <a:gd name="T104" fmla="*/ 4 w 165"/>
                  <a:gd name="T105" fmla="*/ 8 h 262"/>
                  <a:gd name="T106" fmla="*/ 5 w 165"/>
                  <a:gd name="T107" fmla="*/ 8 h 262"/>
                  <a:gd name="T108" fmla="*/ 4 w 165"/>
                  <a:gd name="T109" fmla="*/ 9 h 262"/>
                  <a:gd name="T110" fmla="*/ 4 w 165"/>
                  <a:gd name="T111" fmla="*/ 9 h 26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5"/>
                  <a:gd name="T169" fmla="*/ 0 h 262"/>
                  <a:gd name="T170" fmla="*/ 165 w 165"/>
                  <a:gd name="T171" fmla="*/ 262 h 26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Freeform 29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>
                  <a:gd name="T0" fmla="*/ 0 w 89"/>
                  <a:gd name="T1" fmla="*/ 6 h 211"/>
                  <a:gd name="T2" fmla="*/ 1 w 89"/>
                  <a:gd name="T3" fmla="*/ 5 h 211"/>
                  <a:gd name="T4" fmla="*/ 1 w 89"/>
                  <a:gd name="T5" fmla="*/ 3 h 211"/>
                  <a:gd name="T6" fmla="*/ 1 w 89"/>
                  <a:gd name="T7" fmla="*/ 2 h 211"/>
                  <a:gd name="T8" fmla="*/ 1 w 89"/>
                  <a:gd name="T9" fmla="*/ 0 h 211"/>
                  <a:gd name="T10" fmla="*/ 2 w 89"/>
                  <a:gd name="T11" fmla="*/ 0 h 211"/>
                  <a:gd name="T12" fmla="*/ 2 w 89"/>
                  <a:gd name="T13" fmla="*/ 0 h 211"/>
                  <a:gd name="T14" fmla="*/ 3 w 89"/>
                  <a:gd name="T15" fmla="*/ 0 h 211"/>
                  <a:gd name="T16" fmla="*/ 3 w 89"/>
                  <a:gd name="T17" fmla="*/ 0 h 211"/>
                  <a:gd name="T18" fmla="*/ 3 w 89"/>
                  <a:gd name="T19" fmla="*/ 0 h 211"/>
                  <a:gd name="T20" fmla="*/ 3 w 89"/>
                  <a:gd name="T21" fmla="*/ 0 h 211"/>
                  <a:gd name="T22" fmla="*/ 3 w 89"/>
                  <a:gd name="T23" fmla="*/ 0 h 211"/>
                  <a:gd name="T24" fmla="*/ 3 w 89"/>
                  <a:gd name="T25" fmla="*/ 0 h 211"/>
                  <a:gd name="T26" fmla="*/ 3 w 89"/>
                  <a:gd name="T27" fmla="*/ 1 h 211"/>
                  <a:gd name="T28" fmla="*/ 3 w 89"/>
                  <a:gd name="T29" fmla="*/ 2 h 211"/>
                  <a:gd name="T30" fmla="*/ 3 w 89"/>
                  <a:gd name="T31" fmla="*/ 4 h 211"/>
                  <a:gd name="T32" fmla="*/ 3 w 89"/>
                  <a:gd name="T33" fmla="*/ 5 h 211"/>
                  <a:gd name="T34" fmla="*/ 2 w 89"/>
                  <a:gd name="T35" fmla="*/ 6 h 211"/>
                  <a:gd name="T36" fmla="*/ 2 w 89"/>
                  <a:gd name="T37" fmla="*/ 6 h 211"/>
                  <a:gd name="T38" fmla="*/ 1 w 89"/>
                  <a:gd name="T39" fmla="*/ 6 h 211"/>
                  <a:gd name="T40" fmla="*/ 1 w 89"/>
                  <a:gd name="T41" fmla="*/ 6 h 211"/>
                  <a:gd name="T42" fmla="*/ 1 w 89"/>
                  <a:gd name="T43" fmla="*/ 6 h 211"/>
                  <a:gd name="T44" fmla="*/ 1 w 89"/>
                  <a:gd name="T45" fmla="*/ 6 h 211"/>
                  <a:gd name="T46" fmla="*/ 1 w 89"/>
                  <a:gd name="T47" fmla="*/ 6 h 211"/>
                  <a:gd name="T48" fmla="*/ 0 w 89"/>
                  <a:gd name="T49" fmla="*/ 6 h 21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9"/>
                  <a:gd name="T76" fmla="*/ 0 h 211"/>
                  <a:gd name="T77" fmla="*/ 89 w 89"/>
                  <a:gd name="T78" fmla="*/ 211 h 21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Freeform 30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>
                  <a:gd name="T0" fmla="*/ 0 w 157"/>
                  <a:gd name="T1" fmla="*/ 8 h 240"/>
                  <a:gd name="T2" fmla="*/ 0 w 157"/>
                  <a:gd name="T3" fmla="*/ 7 h 240"/>
                  <a:gd name="T4" fmla="*/ 1 w 157"/>
                  <a:gd name="T5" fmla="*/ 7 h 240"/>
                  <a:gd name="T6" fmla="*/ 2 w 157"/>
                  <a:gd name="T7" fmla="*/ 6 h 240"/>
                  <a:gd name="T8" fmla="*/ 2 w 157"/>
                  <a:gd name="T9" fmla="*/ 6 h 240"/>
                  <a:gd name="T10" fmla="*/ 2 w 157"/>
                  <a:gd name="T11" fmla="*/ 6 h 240"/>
                  <a:gd name="T12" fmla="*/ 1 w 157"/>
                  <a:gd name="T13" fmla="*/ 6 h 240"/>
                  <a:gd name="T14" fmla="*/ 0 w 157"/>
                  <a:gd name="T15" fmla="*/ 7 h 240"/>
                  <a:gd name="T16" fmla="*/ 0 w 157"/>
                  <a:gd name="T17" fmla="*/ 5 h 240"/>
                  <a:gd name="T18" fmla="*/ 0 w 157"/>
                  <a:gd name="T19" fmla="*/ 4 h 240"/>
                  <a:gd name="T20" fmla="*/ 0 w 157"/>
                  <a:gd name="T21" fmla="*/ 4 h 240"/>
                  <a:gd name="T22" fmla="*/ 1 w 157"/>
                  <a:gd name="T23" fmla="*/ 3 h 240"/>
                  <a:gd name="T24" fmla="*/ 1 w 157"/>
                  <a:gd name="T25" fmla="*/ 3 h 240"/>
                  <a:gd name="T26" fmla="*/ 0 w 157"/>
                  <a:gd name="T27" fmla="*/ 4 h 240"/>
                  <a:gd name="T28" fmla="*/ 0 w 157"/>
                  <a:gd name="T29" fmla="*/ 4 h 240"/>
                  <a:gd name="T30" fmla="*/ 0 w 157"/>
                  <a:gd name="T31" fmla="*/ 3 h 240"/>
                  <a:gd name="T32" fmla="*/ 1 w 157"/>
                  <a:gd name="T33" fmla="*/ 2 h 240"/>
                  <a:gd name="T34" fmla="*/ 3 w 157"/>
                  <a:gd name="T35" fmla="*/ 1 h 240"/>
                  <a:gd name="T36" fmla="*/ 4 w 157"/>
                  <a:gd name="T37" fmla="*/ 0 h 240"/>
                  <a:gd name="T38" fmla="*/ 4 w 157"/>
                  <a:gd name="T39" fmla="*/ 1 h 240"/>
                  <a:gd name="T40" fmla="*/ 4 w 157"/>
                  <a:gd name="T41" fmla="*/ 1 h 240"/>
                  <a:gd name="T42" fmla="*/ 3 w 157"/>
                  <a:gd name="T43" fmla="*/ 2 h 240"/>
                  <a:gd name="T44" fmla="*/ 2 w 157"/>
                  <a:gd name="T45" fmla="*/ 2 h 240"/>
                  <a:gd name="T46" fmla="*/ 2 w 157"/>
                  <a:gd name="T47" fmla="*/ 2 h 240"/>
                  <a:gd name="T48" fmla="*/ 2 w 157"/>
                  <a:gd name="T49" fmla="*/ 2 h 240"/>
                  <a:gd name="T50" fmla="*/ 3 w 157"/>
                  <a:gd name="T51" fmla="*/ 2 h 240"/>
                  <a:gd name="T52" fmla="*/ 4 w 157"/>
                  <a:gd name="T53" fmla="*/ 1 h 240"/>
                  <a:gd name="T54" fmla="*/ 4 w 157"/>
                  <a:gd name="T55" fmla="*/ 3 h 240"/>
                  <a:gd name="T56" fmla="*/ 4 w 157"/>
                  <a:gd name="T57" fmla="*/ 3 h 240"/>
                  <a:gd name="T58" fmla="*/ 3 w 157"/>
                  <a:gd name="T59" fmla="*/ 4 h 240"/>
                  <a:gd name="T60" fmla="*/ 2 w 157"/>
                  <a:gd name="T61" fmla="*/ 4 h 240"/>
                  <a:gd name="T62" fmla="*/ 3 w 157"/>
                  <a:gd name="T63" fmla="*/ 4 h 240"/>
                  <a:gd name="T64" fmla="*/ 3 w 157"/>
                  <a:gd name="T65" fmla="*/ 4 h 240"/>
                  <a:gd name="T66" fmla="*/ 4 w 157"/>
                  <a:gd name="T67" fmla="*/ 4 h 240"/>
                  <a:gd name="T68" fmla="*/ 4 w 157"/>
                  <a:gd name="T69" fmla="*/ 4 h 240"/>
                  <a:gd name="T70" fmla="*/ 3 w 157"/>
                  <a:gd name="T71" fmla="*/ 5 h 240"/>
                  <a:gd name="T72" fmla="*/ 2 w 157"/>
                  <a:gd name="T73" fmla="*/ 5 h 240"/>
                  <a:gd name="T74" fmla="*/ 1 w 157"/>
                  <a:gd name="T75" fmla="*/ 6 h 240"/>
                  <a:gd name="T76" fmla="*/ 1 w 157"/>
                  <a:gd name="T77" fmla="*/ 6 h 240"/>
                  <a:gd name="T78" fmla="*/ 1 w 157"/>
                  <a:gd name="T79" fmla="*/ 6 h 240"/>
                  <a:gd name="T80" fmla="*/ 2 w 157"/>
                  <a:gd name="T81" fmla="*/ 5 h 240"/>
                  <a:gd name="T82" fmla="*/ 3 w 157"/>
                  <a:gd name="T83" fmla="*/ 5 h 240"/>
                  <a:gd name="T84" fmla="*/ 3 w 157"/>
                  <a:gd name="T85" fmla="*/ 5 h 240"/>
                  <a:gd name="T86" fmla="*/ 4 w 157"/>
                  <a:gd name="T87" fmla="*/ 5 h 240"/>
                  <a:gd name="T88" fmla="*/ 4 w 157"/>
                  <a:gd name="T89" fmla="*/ 5 h 240"/>
                  <a:gd name="T90" fmla="*/ 4 w 157"/>
                  <a:gd name="T91" fmla="*/ 6 h 240"/>
                  <a:gd name="T92" fmla="*/ 4 w 157"/>
                  <a:gd name="T93" fmla="*/ 6 h 240"/>
                  <a:gd name="T94" fmla="*/ 2 w 157"/>
                  <a:gd name="T95" fmla="*/ 7 h 240"/>
                  <a:gd name="T96" fmla="*/ 1 w 157"/>
                  <a:gd name="T97" fmla="*/ 8 h 2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40"/>
                  <a:gd name="T149" fmla="*/ 157 w 157"/>
                  <a:gd name="T150" fmla="*/ 240 h 2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4" name="Freeform 31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>
                  <a:gd name="T0" fmla="*/ 1 w 18"/>
                  <a:gd name="T1" fmla="*/ 1 h 6"/>
                  <a:gd name="T2" fmla="*/ 1 w 18"/>
                  <a:gd name="T3" fmla="*/ 1 h 6"/>
                  <a:gd name="T4" fmla="*/ 1 w 18"/>
                  <a:gd name="T5" fmla="*/ 1 h 6"/>
                  <a:gd name="T6" fmla="*/ 1 w 18"/>
                  <a:gd name="T7" fmla="*/ 1 h 6"/>
                  <a:gd name="T8" fmla="*/ 0 w 18"/>
                  <a:gd name="T9" fmla="*/ 0 h 6"/>
                  <a:gd name="T10" fmla="*/ 1 w 18"/>
                  <a:gd name="T11" fmla="*/ 0 h 6"/>
                  <a:gd name="T12" fmla="*/ 1 w 18"/>
                  <a:gd name="T13" fmla="*/ 0 h 6"/>
                  <a:gd name="T14" fmla="*/ 1 w 18"/>
                  <a:gd name="T15" fmla="*/ 1 h 6"/>
                  <a:gd name="T16" fmla="*/ 1 w 18"/>
                  <a:gd name="T17" fmla="*/ 1 h 6"/>
                  <a:gd name="T18" fmla="*/ 1 w 18"/>
                  <a:gd name="T19" fmla="*/ 1 h 6"/>
                  <a:gd name="T20" fmla="*/ 1 w 18"/>
                  <a:gd name="T21" fmla="*/ 1 h 6"/>
                  <a:gd name="T22" fmla="*/ 1 w 18"/>
                  <a:gd name="T23" fmla="*/ 1 h 6"/>
                  <a:gd name="T24" fmla="*/ 1 w 18"/>
                  <a:gd name="T25" fmla="*/ 1 h 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"/>
                  <a:gd name="T40" fmla="*/ 0 h 6"/>
                  <a:gd name="T41" fmla="*/ 18 w 18"/>
                  <a:gd name="T42" fmla="*/ 6 h 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5" name="Freeform 32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>
                  <a:gd name="T0" fmla="*/ 5 w 186"/>
                  <a:gd name="T1" fmla="*/ 3 h 119"/>
                  <a:gd name="T2" fmla="*/ 5 w 186"/>
                  <a:gd name="T3" fmla="*/ 3 h 119"/>
                  <a:gd name="T4" fmla="*/ 4 w 186"/>
                  <a:gd name="T5" fmla="*/ 2 h 119"/>
                  <a:gd name="T6" fmla="*/ 3 w 186"/>
                  <a:gd name="T7" fmla="*/ 2 h 119"/>
                  <a:gd name="T8" fmla="*/ 3 w 186"/>
                  <a:gd name="T9" fmla="*/ 2 h 119"/>
                  <a:gd name="T10" fmla="*/ 2 w 186"/>
                  <a:gd name="T11" fmla="*/ 1 h 119"/>
                  <a:gd name="T12" fmla="*/ 2 w 186"/>
                  <a:gd name="T13" fmla="*/ 1 h 119"/>
                  <a:gd name="T14" fmla="*/ 1 w 186"/>
                  <a:gd name="T15" fmla="*/ 0 h 119"/>
                  <a:gd name="T16" fmla="*/ 0 w 186"/>
                  <a:gd name="T17" fmla="*/ 0 h 119"/>
                  <a:gd name="T18" fmla="*/ 0 w 186"/>
                  <a:gd name="T19" fmla="*/ 0 h 119"/>
                  <a:gd name="T20" fmla="*/ 0 w 186"/>
                  <a:gd name="T21" fmla="*/ 0 h 119"/>
                  <a:gd name="T22" fmla="*/ 0 w 186"/>
                  <a:gd name="T23" fmla="*/ 0 h 119"/>
                  <a:gd name="T24" fmla="*/ 0 w 186"/>
                  <a:gd name="T25" fmla="*/ 0 h 119"/>
                  <a:gd name="T26" fmla="*/ 1 w 186"/>
                  <a:gd name="T27" fmla="*/ 0 h 119"/>
                  <a:gd name="T28" fmla="*/ 1 w 186"/>
                  <a:gd name="T29" fmla="*/ 0 h 119"/>
                  <a:gd name="T30" fmla="*/ 1 w 186"/>
                  <a:gd name="T31" fmla="*/ 0 h 119"/>
                  <a:gd name="T32" fmla="*/ 1 w 186"/>
                  <a:gd name="T33" fmla="*/ 0 h 119"/>
                  <a:gd name="T34" fmla="*/ 2 w 186"/>
                  <a:gd name="T35" fmla="*/ 0 h 119"/>
                  <a:gd name="T36" fmla="*/ 2 w 186"/>
                  <a:gd name="T37" fmla="*/ 0 h 119"/>
                  <a:gd name="T38" fmla="*/ 3 w 186"/>
                  <a:gd name="T39" fmla="*/ 1 h 119"/>
                  <a:gd name="T40" fmla="*/ 3 w 186"/>
                  <a:gd name="T41" fmla="*/ 1 h 119"/>
                  <a:gd name="T42" fmla="*/ 4 w 186"/>
                  <a:gd name="T43" fmla="*/ 1 h 119"/>
                  <a:gd name="T44" fmla="*/ 5 w 186"/>
                  <a:gd name="T45" fmla="*/ 2 h 119"/>
                  <a:gd name="T46" fmla="*/ 6 w 186"/>
                  <a:gd name="T47" fmla="*/ 2 h 119"/>
                  <a:gd name="T48" fmla="*/ 6 w 186"/>
                  <a:gd name="T49" fmla="*/ 3 h 119"/>
                  <a:gd name="T50" fmla="*/ 6 w 186"/>
                  <a:gd name="T51" fmla="*/ 3 h 119"/>
                  <a:gd name="T52" fmla="*/ 6 w 186"/>
                  <a:gd name="T53" fmla="*/ 3 h 119"/>
                  <a:gd name="T54" fmla="*/ 6 w 186"/>
                  <a:gd name="T55" fmla="*/ 3 h 119"/>
                  <a:gd name="T56" fmla="*/ 6 w 186"/>
                  <a:gd name="T57" fmla="*/ 3 h 119"/>
                  <a:gd name="T58" fmla="*/ 6 w 186"/>
                  <a:gd name="T59" fmla="*/ 3 h 119"/>
                  <a:gd name="T60" fmla="*/ 6 w 186"/>
                  <a:gd name="T61" fmla="*/ 3 h 119"/>
                  <a:gd name="T62" fmla="*/ 6 w 186"/>
                  <a:gd name="T63" fmla="*/ 3 h 119"/>
                  <a:gd name="T64" fmla="*/ 5 w 186"/>
                  <a:gd name="T65" fmla="*/ 3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" name="Freeform 33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>
                  <a:gd name="T0" fmla="*/ 1 w 160"/>
                  <a:gd name="T1" fmla="*/ 6 h 197"/>
                  <a:gd name="T2" fmla="*/ 1 w 160"/>
                  <a:gd name="T3" fmla="*/ 4 h 197"/>
                  <a:gd name="T4" fmla="*/ 1 w 160"/>
                  <a:gd name="T5" fmla="*/ 3 h 197"/>
                  <a:gd name="T6" fmla="*/ 2 w 160"/>
                  <a:gd name="T7" fmla="*/ 3 h 197"/>
                  <a:gd name="T8" fmla="*/ 2 w 160"/>
                  <a:gd name="T9" fmla="*/ 3 h 197"/>
                  <a:gd name="T10" fmla="*/ 2 w 160"/>
                  <a:gd name="T11" fmla="*/ 3 h 197"/>
                  <a:gd name="T12" fmla="*/ 2 w 160"/>
                  <a:gd name="T13" fmla="*/ 3 h 197"/>
                  <a:gd name="T14" fmla="*/ 2 w 160"/>
                  <a:gd name="T15" fmla="*/ 3 h 197"/>
                  <a:gd name="T16" fmla="*/ 1 w 160"/>
                  <a:gd name="T17" fmla="*/ 3 h 197"/>
                  <a:gd name="T18" fmla="*/ 1 w 160"/>
                  <a:gd name="T19" fmla="*/ 3 h 197"/>
                  <a:gd name="T20" fmla="*/ 1 w 160"/>
                  <a:gd name="T21" fmla="*/ 3 h 197"/>
                  <a:gd name="T22" fmla="*/ 1 w 160"/>
                  <a:gd name="T23" fmla="*/ 2 h 197"/>
                  <a:gd name="T24" fmla="*/ 1 w 160"/>
                  <a:gd name="T25" fmla="*/ 2 h 197"/>
                  <a:gd name="T26" fmla="*/ 2 w 160"/>
                  <a:gd name="T27" fmla="*/ 1 h 197"/>
                  <a:gd name="T28" fmla="*/ 4 w 160"/>
                  <a:gd name="T29" fmla="*/ 1 h 197"/>
                  <a:gd name="T30" fmla="*/ 5 w 160"/>
                  <a:gd name="T31" fmla="*/ 1 h 197"/>
                  <a:gd name="T32" fmla="*/ 6 w 160"/>
                  <a:gd name="T33" fmla="*/ 1 h 197"/>
                  <a:gd name="T34" fmla="*/ 6 w 160"/>
                  <a:gd name="T35" fmla="*/ 1 h 197"/>
                  <a:gd name="T36" fmla="*/ 5 w 160"/>
                  <a:gd name="T37" fmla="*/ 1 h 197"/>
                  <a:gd name="T38" fmla="*/ 5 w 160"/>
                  <a:gd name="T39" fmla="*/ 1 h 197"/>
                  <a:gd name="T40" fmla="*/ 4 w 160"/>
                  <a:gd name="T41" fmla="*/ 1 h 197"/>
                  <a:gd name="T42" fmla="*/ 3 w 160"/>
                  <a:gd name="T43" fmla="*/ 2 h 197"/>
                  <a:gd name="T44" fmla="*/ 3 w 160"/>
                  <a:gd name="T45" fmla="*/ 2 h 197"/>
                  <a:gd name="T46" fmla="*/ 3 w 160"/>
                  <a:gd name="T47" fmla="*/ 2 h 197"/>
                  <a:gd name="T48" fmla="*/ 3 w 160"/>
                  <a:gd name="T49" fmla="*/ 2 h 197"/>
                  <a:gd name="T50" fmla="*/ 4 w 160"/>
                  <a:gd name="T51" fmla="*/ 2 h 197"/>
                  <a:gd name="T52" fmla="*/ 5 w 160"/>
                  <a:gd name="T53" fmla="*/ 1 h 197"/>
                  <a:gd name="T54" fmla="*/ 5 w 160"/>
                  <a:gd name="T55" fmla="*/ 1 h 197"/>
                  <a:gd name="T56" fmla="*/ 6 w 160"/>
                  <a:gd name="T57" fmla="*/ 1 h 197"/>
                  <a:gd name="T58" fmla="*/ 5 w 160"/>
                  <a:gd name="T59" fmla="*/ 2 h 197"/>
                  <a:gd name="T60" fmla="*/ 5 w 160"/>
                  <a:gd name="T61" fmla="*/ 2 h 197"/>
                  <a:gd name="T62" fmla="*/ 5 w 160"/>
                  <a:gd name="T63" fmla="*/ 2 h 197"/>
                  <a:gd name="T64" fmla="*/ 4 w 160"/>
                  <a:gd name="T65" fmla="*/ 3 h 197"/>
                  <a:gd name="T66" fmla="*/ 3 w 160"/>
                  <a:gd name="T67" fmla="*/ 3 h 197"/>
                  <a:gd name="T68" fmla="*/ 4 w 160"/>
                  <a:gd name="T69" fmla="*/ 3 h 197"/>
                  <a:gd name="T70" fmla="*/ 4 w 160"/>
                  <a:gd name="T71" fmla="*/ 3 h 197"/>
                  <a:gd name="T72" fmla="*/ 5 w 160"/>
                  <a:gd name="T73" fmla="*/ 3 h 197"/>
                  <a:gd name="T74" fmla="*/ 5 w 160"/>
                  <a:gd name="T75" fmla="*/ 3 h 197"/>
                  <a:gd name="T76" fmla="*/ 5 w 160"/>
                  <a:gd name="T77" fmla="*/ 3 h 197"/>
                  <a:gd name="T78" fmla="*/ 5 w 160"/>
                  <a:gd name="T79" fmla="*/ 3 h 197"/>
                  <a:gd name="T80" fmla="*/ 5 w 160"/>
                  <a:gd name="T81" fmla="*/ 3 h 197"/>
                  <a:gd name="T82" fmla="*/ 4 w 160"/>
                  <a:gd name="T83" fmla="*/ 4 h 197"/>
                  <a:gd name="T84" fmla="*/ 4 w 160"/>
                  <a:gd name="T85" fmla="*/ 4 h 197"/>
                  <a:gd name="T86" fmla="*/ 3 w 160"/>
                  <a:gd name="T87" fmla="*/ 4 h 197"/>
                  <a:gd name="T88" fmla="*/ 3 w 160"/>
                  <a:gd name="T89" fmla="*/ 4 h 197"/>
                  <a:gd name="T90" fmla="*/ 3 w 160"/>
                  <a:gd name="T91" fmla="*/ 4 h 197"/>
                  <a:gd name="T92" fmla="*/ 3 w 160"/>
                  <a:gd name="T93" fmla="*/ 4 h 197"/>
                  <a:gd name="T94" fmla="*/ 3 w 160"/>
                  <a:gd name="T95" fmla="*/ 4 h 197"/>
                  <a:gd name="T96" fmla="*/ 4 w 160"/>
                  <a:gd name="T97" fmla="*/ 4 h 197"/>
                  <a:gd name="T98" fmla="*/ 5 w 160"/>
                  <a:gd name="T99" fmla="*/ 4 h 197"/>
                  <a:gd name="T100" fmla="*/ 5 w 160"/>
                  <a:gd name="T101" fmla="*/ 4 h 197"/>
                  <a:gd name="T102" fmla="*/ 5 w 160"/>
                  <a:gd name="T103" fmla="*/ 5 h 197"/>
                  <a:gd name="T104" fmla="*/ 5 w 160"/>
                  <a:gd name="T105" fmla="*/ 5 h 197"/>
                  <a:gd name="T106" fmla="*/ 3 w 160"/>
                  <a:gd name="T107" fmla="*/ 6 h 197"/>
                  <a:gd name="T108" fmla="*/ 2 w 160"/>
                  <a:gd name="T109" fmla="*/ 6 h 197"/>
                  <a:gd name="T110" fmla="*/ 1 w 160"/>
                  <a:gd name="T111" fmla="*/ 6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7" name="Freeform 34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>
                  <a:gd name="T0" fmla="*/ 4 w 177"/>
                  <a:gd name="T1" fmla="*/ 8 h 255"/>
                  <a:gd name="T2" fmla="*/ 2 w 177"/>
                  <a:gd name="T3" fmla="*/ 6 h 255"/>
                  <a:gd name="T4" fmla="*/ 1 w 177"/>
                  <a:gd name="T5" fmla="*/ 5 h 255"/>
                  <a:gd name="T6" fmla="*/ 1 w 177"/>
                  <a:gd name="T7" fmla="*/ 5 h 255"/>
                  <a:gd name="T8" fmla="*/ 2 w 177"/>
                  <a:gd name="T9" fmla="*/ 5 h 255"/>
                  <a:gd name="T10" fmla="*/ 2 w 177"/>
                  <a:gd name="T11" fmla="*/ 5 h 255"/>
                  <a:gd name="T12" fmla="*/ 3 w 177"/>
                  <a:gd name="T13" fmla="*/ 5 h 255"/>
                  <a:gd name="T14" fmla="*/ 3 w 177"/>
                  <a:gd name="T15" fmla="*/ 5 h 255"/>
                  <a:gd name="T16" fmla="*/ 2 w 177"/>
                  <a:gd name="T17" fmla="*/ 5 h 255"/>
                  <a:gd name="T18" fmla="*/ 2 w 177"/>
                  <a:gd name="T19" fmla="*/ 5 h 255"/>
                  <a:gd name="T20" fmla="*/ 1 w 177"/>
                  <a:gd name="T21" fmla="*/ 4 h 255"/>
                  <a:gd name="T22" fmla="*/ 1 w 177"/>
                  <a:gd name="T23" fmla="*/ 3 h 255"/>
                  <a:gd name="T24" fmla="*/ 1 w 177"/>
                  <a:gd name="T25" fmla="*/ 3 h 255"/>
                  <a:gd name="T26" fmla="*/ 1 w 177"/>
                  <a:gd name="T27" fmla="*/ 3 h 255"/>
                  <a:gd name="T28" fmla="*/ 2 w 177"/>
                  <a:gd name="T29" fmla="*/ 3 h 255"/>
                  <a:gd name="T30" fmla="*/ 2 w 177"/>
                  <a:gd name="T31" fmla="*/ 3 h 255"/>
                  <a:gd name="T32" fmla="*/ 1 w 177"/>
                  <a:gd name="T33" fmla="*/ 3 h 255"/>
                  <a:gd name="T34" fmla="*/ 1 w 177"/>
                  <a:gd name="T35" fmla="*/ 3 h 255"/>
                  <a:gd name="T36" fmla="*/ 1 w 177"/>
                  <a:gd name="T37" fmla="*/ 3 h 255"/>
                  <a:gd name="T38" fmla="*/ 1 w 177"/>
                  <a:gd name="T39" fmla="*/ 2 h 255"/>
                  <a:gd name="T40" fmla="*/ 1 w 177"/>
                  <a:gd name="T41" fmla="*/ 2 h 255"/>
                  <a:gd name="T42" fmla="*/ 2 w 177"/>
                  <a:gd name="T43" fmla="*/ 2 h 255"/>
                  <a:gd name="T44" fmla="*/ 2 w 177"/>
                  <a:gd name="T45" fmla="*/ 2 h 255"/>
                  <a:gd name="T46" fmla="*/ 2 w 177"/>
                  <a:gd name="T47" fmla="*/ 2 h 255"/>
                  <a:gd name="T48" fmla="*/ 1 w 177"/>
                  <a:gd name="T49" fmla="*/ 2 h 255"/>
                  <a:gd name="T50" fmla="*/ 1 w 177"/>
                  <a:gd name="T51" fmla="*/ 1 h 255"/>
                  <a:gd name="T52" fmla="*/ 1 w 177"/>
                  <a:gd name="T53" fmla="*/ 0 h 255"/>
                  <a:gd name="T54" fmla="*/ 1 w 177"/>
                  <a:gd name="T55" fmla="*/ 0 h 255"/>
                  <a:gd name="T56" fmla="*/ 2 w 177"/>
                  <a:gd name="T57" fmla="*/ 1 h 255"/>
                  <a:gd name="T58" fmla="*/ 4 w 177"/>
                  <a:gd name="T59" fmla="*/ 2 h 255"/>
                  <a:gd name="T60" fmla="*/ 6 w 177"/>
                  <a:gd name="T61" fmla="*/ 4 h 255"/>
                  <a:gd name="T62" fmla="*/ 6 w 177"/>
                  <a:gd name="T63" fmla="*/ 5 h 255"/>
                  <a:gd name="T64" fmla="*/ 6 w 177"/>
                  <a:gd name="T65" fmla="*/ 5 h 255"/>
                  <a:gd name="T66" fmla="*/ 5 w 177"/>
                  <a:gd name="T67" fmla="*/ 5 h 255"/>
                  <a:gd name="T68" fmla="*/ 5 w 177"/>
                  <a:gd name="T69" fmla="*/ 5 h 255"/>
                  <a:gd name="T70" fmla="*/ 6 w 177"/>
                  <a:gd name="T71" fmla="*/ 5 h 255"/>
                  <a:gd name="T72" fmla="*/ 6 w 177"/>
                  <a:gd name="T73" fmla="*/ 5 h 255"/>
                  <a:gd name="T74" fmla="*/ 6 w 177"/>
                  <a:gd name="T75" fmla="*/ 6 h 255"/>
                  <a:gd name="T76" fmla="*/ 6 w 177"/>
                  <a:gd name="T77" fmla="*/ 6 h 255"/>
                  <a:gd name="T78" fmla="*/ 5 w 177"/>
                  <a:gd name="T79" fmla="*/ 5 h 255"/>
                  <a:gd name="T80" fmla="*/ 4 w 177"/>
                  <a:gd name="T81" fmla="*/ 5 h 255"/>
                  <a:gd name="T82" fmla="*/ 3 w 177"/>
                  <a:gd name="T83" fmla="*/ 5 h 255"/>
                  <a:gd name="T84" fmla="*/ 3 w 177"/>
                  <a:gd name="T85" fmla="*/ 5 h 255"/>
                  <a:gd name="T86" fmla="*/ 4 w 177"/>
                  <a:gd name="T87" fmla="*/ 5 h 255"/>
                  <a:gd name="T88" fmla="*/ 5 w 177"/>
                  <a:gd name="T89" fmla="*/ 6 h 255"/>
                  <a:gd name="T90" fmla="*/ 6 w 177"/>
                  <a:gd name="T91" fmla="*/ 7 h 255"/>
                  <a:gd name="T92" fmla="*/ 6 w 177"/>
                  <a:gd name="T93" fmla="*/ 8 h 255"/>
                  <a:gd name="T94" fmla="*/ 5 w 177"/>
                  <a:gd name="T95" fmla="*/ 7 h 255"/>
                  <a:gd name="T96" fmla="*/ 4 w 177"/>
                  <a:gd name="T97" fmla="*/ 7 h 255"/>
                  <a:gd name="T98" fmla="*/ 4 w 177"/>
                  <a:gd name="T99" fmla="*/ 7 h 255"/>
                  <a:gd name="T100" fmla="*/ 5 w 177"/>
                  <a:gd name="T101" fmla="*/ 7 h 255"/>
                  <a:gd name="T102" fmla="*/ 5 w 177"/>
                  <a:gd name="T103" fmla="*/ 8 h 255"/>
                  <a:gd name="T104" fmla="*/ 6 w 177"/>
                  <a:gd name="T105" fmla="*/ 8 h 255"/>
                  <a:gd name="T106" fmla="*/ 6 w 177"/>
                  <a:gd name="T107" fmla="*/ 8 h 255"/>
                  <a:gd name="T108" fmla="*/ 6 w 177"/>
                  <a:gd name="T109" fmla="*/ 8 h 25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7"/>
                  <a:gd name="T166" fmla="*/ 0 h 255"/>
                  <a:gd name="T167" fmla="*/ 177 w 177"/>
                  <a:gd name="T168" fmla="*/ 255 h 25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8" name="Freeform 35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>
                  <a:gd name="T0" fmla="*/ 0 w 69"/>
                  <a:gd name="T1" fmla="*/ 5 h 157"/>
                  <a:gd name="T2" fmla="*/ 0 w 69"/>
                  <a:gd name="T3" fmla="*/ 5 h 157"/>
                  <a:gd name="T4" fmla="*/ 0 w 69"/>
                  <a:gd name="T5" fmla="*/ 4 h 157"/>
                  <a:gd name="T6" fmla="*/ 0 w 69"/>
                  <a:gd name="T7" fmla="*/ 2 h 157"/>
                  <a:gd name="T8" fmla="*/ 0 w 69"/>
                  <a:gd name="T9" fmla="*/ 1 h 157"/>
                  <a:gd name="T10" fmla="*/ 0 w 69"/>
                  <a:gd name="T11" fmla="*/ 1 h 157"/>
                  <a:gd name="T12" fmla="*/ 0 w 69"/>
                  <a:gd name="T13" fmla="*/ 1 h 157"/>
                  <a:gd name="T14" fmla="*/ 0 w 69"/>
                  <a:gd name="T15" fmla="*/ 1 h 157"/>
                  <a:gd name="T16" fmla="*/ 1 w 69"/>
                  <a:gd name="T17" fmla="*/ 1 h 157"/>
                  <a:gd name="T18" fmla="*/ 1 w 69"/>
                  <a:gd name="T19" fmla="*/ 1 h 157"/>
                  <a:gd name="T20" fmla="*/ 1 w 69"/>
                  <a:gd name="T21" fmla="*/ 1 h 157"/>
                  <a:gd name="T22" fmla="*/ 1 w 69"/>
                  <a:gd name="T23" fmla="*/ 1 h 157"/>
                  <a:gd name="T24" fmla="*/ 2 w 69"/>
                  <a:gd name="T25" fmla="*/ 0 h 157"/>
                  <a:gd name="T26" fmla="*/ 2 w 69"/>
                  <a:gd name="T27" fmla="*/ 1 h 157"/>
                  <a:gd name="T28" fmla="*/ 2 w 69"/>
                  <a:gd name="T29" fmla="*/ 3 h 157"/>
                  <a:gd name="T30" fmla="*/ 2 w 69"/>
                  <a:gd name="T31" fmla="*/ 4 h 157"/>
                  <a:gd name="T32" fmla="*/ 1 w 69"/>
                  <a:gd name="T33" fmla="*/ 5 h 157"/>
                  <a:gd name="T34" fmla="*/ 1 w 69"/>
                  <a:gd name="T35" fmla="*/ 5 h 157"/>
                  <a:gd name="T36" fmla="*/ 1 w 69"/>
                  <a:gd name="T37" fmla="*/ 5 h 157"/>
                  <a:gd name="T38" fmla="*/ 1 w 69"/>
                  <a:gd name="T39" fmla="*/ 5 h 157"/>
                  <a:gd name="T40" fmla="*/ 0 w 69"/>
                  <a:gd name="T41" fmla="*/ 5 h 157"/>
                  <a:gd name="T42" fmla="*/ 0 w 69"/>
                  <a:gd name="T43" fmla="*/ 5 h 157"/>
                  <a:gd name="T44" fmla="*/ 0 w 69"/>
                  <a:gd name="T45" fmla="*/ 5 h 157"/>
                  <a:gd name="T46" fmla="*/ 0 w 69"/>
                  <a:gd name="T47" fmla="*/ 5 h 157"/>
                  <a:gd name="T48" fmla="*/ 0 w 69"/>
                  <a:gd name="T49" fmla="*/ 5 h 1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7"/>
                  <a:gd name="T77" fmla="*/ 69 w 69"/>
                  <a:gd name="T78" fmla="*/ 157 h 15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9" name="Freeform 36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>
                  <a:gd name="T0" fmla="*/ 1 w 148"/>
                  <a:gd name="T1" fmla="*/ 6 h 184"/>
                  <a:gd name="T2" fmla="*/ 1 w 148"/>
                  <a:gd name="T3" fmla="*/ 6 h 184"/>
                  <a:gd name="T4" fmla="*/ 1 w 148"/>
                  <a:gd name="T5" fmla="*/ 5 h 184"/>
                  <a:gd name="T6" fmla="*/ 2 w 148"/>
                  <a:gd name="T7" fmla="*/ 5 h 184"/>
                  <a:gd name="T8" fmla="*/ 2 w 148"/>
                  <a:gd name="T9" fmla="*/ 5 h 184"/>
                  <a:gd name="T10" fmla="*/ 2 w 148"/>
                  <a:gd name="T11" fmla="*/ 5 h 184"/>
                  <a:gd name="T12" fmla="*/ 1 w 148"/>
                  <a:gd name="T13" fmla="*/ 5 h 184"/>
                  <a:gd name="T14" fmla="*/ 1 w 148"/>
                  <a:gd name="T15" fmla="*/ 5 h 184"/>
                  <a:gd name="T16" fmla="*/ 1 w 148"/>
                  <a:gd name="T17" fmla="*/ 5 h 184"/>
                  <a:gd name="T18" fmla="*/ 1 w 148"/>
                  <a:gd name="T19" fmla="*/ 4 h 184"/>
                  <a:gd name="T20" fmla="*/ 2 w 148"/>
                  <a:gd name="T21" fmla="*/ 4 h 184"/>
                  <a:gd name="T22" fmla="*/ 3 w 148"/>
                  <a:gd name="T23" fmla="*/ 3 h 184"/>
                  <a:gd name="T24" fmla="*/ 3 w 148"/>
                  <a:gd name="T25" fmla="*/ 3 h 184"/>
                  <a:gd name="T26" fmla="*/ 2 w 148"/>
                  <a:gd name="T27" fmla="*/ 3 h 184"/>
                  <a:gd name="T28" fmla="*/ 1 w 148"/>
                  <a:gd name="T29" fmla="*/ 4 h 184"/>
                  <a:gd name="T30" fmla="*/ 1 w 148"/>
                  <a:gd name="T31" fmla="*/ 3 h 184"/>
                  <a:gd name="T32" fmla="*/ 1 w 148"/>
                  <a:gd name="T33" fmla="*/ 2 h 184"/>
                  <a:gd name="T34" fmla="*/ 2 w 148"/>
                  <a:gd name="T35" fmla="*/ 2 h 184"/>
                  <a:gd name="T36" fmla="*/ 3 w 148"/>
                  <a:gd name="T37" fmla="*/ 1 h 184"/>
                  <a:gd name="T38" fmla="*/ 3 w 148"/>
                  <a:gd name="T39" fmla="*/ 1 h 184"/>
                  <a:gd name="T40" fmla="*/ 5 w 148"/>
                  <a:gd name="T41" fmla="*/ 1 h 184"/>
                  <a:gd name="T42" fmla="*/ 5 w 148"/>
                  <a:gd name="T43" fmla="*/ 1 h 184"/>
                  <a:gd name="T44" fmla="*/ 5 w 148"/>
                  <a:gd name="T45" fmla="*/ 1 h 184"/>
                  <a:gd name="T46" fmla="*/ 4 w 148"/>
                  <a:gd name="T47" fmla="*/ 1 h 184"/>
                  <a:gd name="T48" fmla="*/ 3 w 148"/>
                  <a:gd name="T49" fmla="*/ 2 h 184"/>
                  <a:gd name="T50" fmla="*/ 3 w 148"/>
                  <a:gd name="T51" fmla="*/ 2 h 184"/>
                  <a:gd name="T52" fmla="*/ 3 w 148"/>
                  <a:gd name="T53" fmla="*/ 2 h 184"/>
                  <a:gd name="T54" fmla="*/ 4 w 148"/>
                  <a:gd name="T55" fmla="*/ 2 h 184"/>
                  <a:gd name="T56" fmla="*/ 5 w 148"/>
                  <a:gd name="T57" fmla="*/ 2 h 184"/>
                  <a:gd name="T58" fmla="*/ 5 w 148"/>
                  <a:gd name="T59" fmla="*/ 2 h 184"/>
                  <a:gd name="T60" fmla="*/ 5 w 148"/>
                  <a:gd name="T61" fmla="*/ 3 h 184"/>
                  <a:gd name="T62" fmla="*/ 4 w 148"/>
                  <a:gd name="T63" fmla="*/ 4 h 184"/>
                  <a:gd name="T64" fmla="*/ 3 w 148"/>
                  <a:gd name="T65" fmla="*/ 4 h 184"/>
                  <a:gd name="T66" fmla="*/ 3 w 148"/>
                  <a:gd name="T67" fmla="*/ 4 h 184"/>
                  <a:gd name="T68" fmla="*/ 2 w 148"/>
                  <a:gd name="T69" fmla="*/ 4 h 184"/>
                  <a:gd name="T70" fmla="*/ 2 w 148"/>
                  <a:gd name="T71" fmla="*/ 4 h 184"/>
                  <a:gd name="T72" fmla="*/ 3 w 148"/>
                  <a:gd name="T73" fmla="*/ 4 h 184"/>
                  <a:gd name="T74" fmla="*/ 3 w 148"/>
                  <a:gd name="T75" fmla="*/ 4 h 184"/>
                  <a:gd name="T76" fmla="*/ 4 w 148"/>
                  <a:gd name="T77" fmla="*/ 4 h 184"/>
                  <a:gd name="T78" fmla="*/ 5 w 148"/>
                  <a:gd name="T79" fmla="*/ 4 h 184"/>
                  <a:gd name="T80" fmla="*/ 5 w 148"/>
                  <a:gd name="T81" fmla="*/ 5 h 184"/>
                  <a:gd name="T82" fmla="*/ 5 w 148"/>
                  <a:gd name="T83" fmla="*/ 5 h 184"/>
                  <a:gd name="T84" fmla="*/ 4 w 148"/>
                  <a:gd name="T85" fmla="*/ 5 h 184"/>
                  <a:gd name="T86" fmla="*/ 3 w 148"/>
                  <a:gd name="T87" fmla="*/ 5 h 184"/>
                  <a:gd name="T88" fmla="*/ 2 w 148"/>
                  <a:gd name="T89" fmla="*/ 6 h 184"/>
                  <a:gd name="T90" fmla="*/ 1 w 148"/>
                  <a:gd name="T91" fmla="*/ 6 h 184"/>
                  <a:gd name="T92" fmla="*/ 1 w 148"/>
                  <a:gd name="T93" fmla="*/ 6 h 18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8"/>
                  <a:gd name="T142" fmla="*/ 0 h 184"/>
                  <a:gd name="T143" fmla="*/ 148 w 148"/>
                  <a:gd name="T144" fmla="*/ 184 h 18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0" name="Freeform 37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4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1" name="Freeform 38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>
                  <a:gd name="T0" fmla="*/ 1 w 21"/>
                  <a:gd name="T1" fmla="*/ 0 h 13"/>
                  <a:gd name="T2" fmla="*/ 1 w 21"/>
                  <a:gd name="T3" fmla="*/ 0 h 13"/>
                  <a:gd name="T4" fmla="*/ 1 w 21"/>
                  <a:gd name="T5" fmla="*/ 0 h 13"/>
                  <a:gd name="T6" fmla="*/ 1 w 21"/>
                  <a:gd name="T7" fmla="*/ 0 h 13"/>
                  <a:gd name="T8" fmla="*/ 0 w 21"/>
                  <a:gd name="T9" fmla="*/ 0 h 13"/>
                  <a:gd name="T10" fmla="*/ 1 w 21"/>
                  <a:gd name="T11" fmla="*/ 0 h 13"/>
                  <a:gd name="T12" fmla="*/ 1 w 21"/>
                  <a:gd name="T13" fmla="*/ 0 h 13"/>
                  <a:gd name="T14" fmla="*/ 1 w 21"/>
                  <a:gd name="T15" fmla="*/ 0 h 13"/>
                  <a:gd name="T16" fmla="*/ 1 w 21"/>
                  <a:gd name="T17" fmla="*/ 0 h 13"/>
                  <a:gd name="T18" fmla="*/ 1 w 21"/>
                  <a:gd name="T19" fmla="*/ 0 h 13"/>
                  <a:gd name="T20" fmla="*/ 1 w 21"/>
                  <a:gd name="T21" fmla="*/ 0 h 13"/>
                  <a:gd name="T22" fmla="*/ 1 w 21"/>
                  <a:gd name="T23" fmla="*/ 0 h 13"/>
                  <a:gd name="T24" fmla="*/ 1 w 21"/>
                  <a:gd name="T25" fmla="*/ 0 h 13"/>
                  <a:gd name="T26" fmla="*/ 1 w 21"/>
                  <a:gd name="T27" fmla="*/ 0 h 13"/>
                  <a:gd name="T28" fmla="*/ 1 w 21"/>
                  <a:gd name="T29" fmla="*/ 0 h 13"/>
                  <a:gd name="T30" fmla="*/ 1 w 21"/>
                  <a:gd name="T31" fmla="*/ 0 h 13"/>
                  <a:gd name="T32" fmla="*/ 1 w 21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"/>
                  <a:gd name="T52" fmla="*/ 0 h 13"/>
                  <a:gd name="T53" fmla="*/ 21 w 21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2" name="Freeform 39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2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3" name="Freeform 40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>
                  <a:gd name="T0" fmla="*/ 6 w 239"/>
                  <a:gd name="T1" fmla="*/ 4 h 111"/>
                  <a:gd name="T2" fmla="*/ 5 w 239"/>
                  <a:gd name="T3" fmla="*/ 3 h 111"/>
                  <a:gd name="T4" fmla="*/ 4 w 239"/>
                  <a:gd name="T5" fmla="*/ 3 h 111"/>
                  <a:gd name="T6" fmla="*/ 3 w 239"/>
                  <a:gd name="T7" fmla="*/ 2 h 111"/>
                  <a:gd name="T8" fmla="*/ 2 w 239"/>
                  <a:gd name="T9" fmla="*/ 2 h 111"/>
                  <a:gd name="T10" fmla="*/ 2 w 239"/>
                  <a:gd name="T11" fmla="*/ 2 h 111"/>
                  <a:gd name="T12" fmla="*/ 1 w 239"/>
                  <a:gd name="T13" fmla="*/ 2 h 111"/>
                  <a:gd name="T14" fmla="*/ 1 w 239"/>
                  <a:gd name="T15" fmla="*/ 1 h 111"/>
                  <a:gd name="T16" fmla="*/ 0 w 239"/>
                  <a:gd name="T17" fmla="*/ 1 h 111"/>
                  <a:gd name="T18" fmla="*/ 0 w 239"/>
                  <a:gd name="T19" fmla="*/ 1 h 111"/>
                  <a:gd name="T20" fmla="*/ 0 w 239"/>
                  <a:gd name="T21" fmla="*/ 1 h 111"/>
                  <a:gd name="T22" fmla="*/ 0 w 239"/>
                  <a:gd name="T23" fmla="*/ 1 h 111"/>
                  <a:gd name="T24" fmla="*/ 1 w 239"/>
                  <a:gd name="T25" fmla="*/ 1 h 111"/>
                  <a:gd name="T26" fmla="*/ 1 w 239"/>
                  <a:gd name="T27" fmla="*/ 1 h 111"/>
                  <a:gd name="T28" fmla="*/ 1 w 239"/>
                  <a:gd name="T29" fmla="*/ 1 h 111"/>
                  <a:gd name="T30" fmla="*/ 2 w 239"/>
                  <a:gd name="T31" fmla="*/ 1 h 111"/>
                  <a:gd name="T32" fmla="*/ 2 w 239"/>
                  <a:gd name="T33" fmla="*/ 0 h 111"/>
                  <a:gd name="T34" fmla="*/ 2 w 239"/>
                  <a:gd name="T35" fmla="*/ 1 h 111"/>
                  <a:gd name="T36" fmla="*/ 3 w 239"/>
                  <a:gd name="T37" fmla="*/ 1 h 111"/>
                  <a:gd name="T38" fmla="*/ 3 w 239"/>
                  <a:gd name="T39" fmla="*/ 1 h 111"/>
                  <a:gd name="T40" fmla="*/ 4 w 239"/>
                  <a:gd name="T41" fmla="*/ 1 h 111"/>
                  <a:gd name="T42" fmla="*/ 4 w 239"/>
                  <a:gd name="T43" fmla="*/ 1 h 111"/>
                  <a:gd name="T44" fmla="*/ 4 w 239"/>
                  <a:gd name="T45" fmla="*/ 1 h 111"/>
                  <a:gd name="T46" fmla="*/ 5 w 239"/>
                  <a:gd name="T47" fmla="*/ 2 h 111"/>
                  <a:gd name="T48" fmla="*/ 5 w 239"/>
                  <a:gd name="T49" fmla="*/ 2 h 111"/>
                  <a:gd name="T50" fmla="*/ 5 w 239"/>
                  <a:gd name="T51" fmla="*/ 2 h 111"/>
                  <a:gd name="T52" fmla="*/ 6 w 239"/>
                  <a:gd name="T53" fmla="*/ 2 h 111"/>
                  <a:gd name="T54" fmla="*/ 6 w 239"/>
                  <a:gd name="T55" fmla="*/ 2 h 111"/>
                  <a:gd name="T56" fmla="*/ 6 w 239"/>
                  <a:gd name="T57" fmla="*/ 2 h 111"/>
                  <a:gd name="T58" fmla="*/ 7 w 239"/>
                  <a:gd name="T59" fmla="*/ 3 h 111"/>
                  <a:gd name="T60" fmla="*/ 7 w 239"/>
                  <a:gd name="T61" fmla="*/ 3 h 111"/>
                  <a:gd name="T62" fmla="*/ 7 w 239"/>
                  <a:gd name="T63" fmla="*/ 3 h 111"/>
                  <a:gd name="T64" fmla="*/ 7 w 239"/>
                  <a:gd name="T65" fmla="*/ 3 h 111"/>
                  <a:gd name="T66" fmla="*/ 8 w 239"/>
                  <a:gd name="T67" fmla="*/ 3 h 111"/>
                  <a:gd name="T68" fmla="*/ 8 w 239"/>
                  <a:gd name="T69" fmla="*/ 3 h 111"/>
                  <a:gd name="T70" fmla="*/ 8 w 239"/>
                  <a:gd name="T71" fmla="*/ 3 h 111"/>
                  <a:gd name="T72" fmla="*/ 8 w 239"/>
                  <a:gd name="T73" fmla="*/ 3 h 111"/>
                  <a:gd name="T74" fmla="*/ 8 w 239"/>
                  <a:gd name="T75" fmla="*/ 3 h 111"/>
                  <a:gd name="T76" fmla="*/ 8 w 239"/>
                  <a:gd name="T77" fmla="*/ 3 h 111"/>
                  <a:gd name="T78" fmla="*/ 7 w 239"/>
                  <a:gd name="T79" fmla="*/ 4 h 111"/>
                  <a:gd name="T80" fmla="*/ 7 w 239"/>
                  <a:gd name="T81" fmla="*/ 4 h 111"/>
                  <a:gd name="T82" fmla="*/ 7 w 239"/>
                  <a:gd name="T83" fmla="*/ 4 h 111"/>
                  <a:gd name="T84" fmla="*/ 6 w 239"/>
                  <a:gd name="T85" fmla="*/ 4 h 111"/>
                  <a:gd name="T86" fmla="*/ 6 w 239"/>
                  <a:gd name="T87" fmla="*/ 4 h 111"/>
                  <a:gd name="T88" fmla="*/ 6 w 239"/>
                  <a:gd name="T89" fmla="*/ 4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39"/>
                  <a:gd name="T136" fmla="*/ 0 h 111"/>
                  <a:gd name="T137" fmla="*/ 239 w 239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4" name="Freeform 41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>
                  <a:gd name="T0" fmla="*/ 0 w 43"/>
                  <a:gd name="T1" fmla="*/ 2 h 33"/>
                  <a:gd name="T2" fmla="*/ 0 w 43"/>
                  <a:gd name="T3" fmla="*/ 1 h 33"/>
                  <a:gd name="T4" fmla="*/ 0 w 43"/>
                  <a:gd name="T5" fmla="*/ 1 h 33"/>
                  <a:gd name="T6" fmla="*/ 0 w 43"/>
                  <a:gd name="T7" fmla="*/ 1 h 33"/>
                  <a:gd name="T8" fmla="*/ 0 w 43"/>
                  <a:gd name="T9" fmla="*/ 1 h 33"/>
                  <a:gd name="T10" fmla="*/ 0 w 43"/>
                  <a:gd name="T11" fmla="*/ 1 h 33"/>
                  <a:gd name="T12" fmla="*/ 0 w 43"/>
                  <a:gd name="T13" fmla="*/ 1 h 33"/>
                  <a:gd name="T14" fmla="*/ 0 w 43"/>
                  <a:gd name="T15" fmla="*/ 1 h 33"/>
                  <a:gd name="T16" fmla="*/ 0 w 43"/>
                  <a:gd name="T17" fmla="*/ 0 h 33"/>
                  <a:gd name="T18" fmla="*/ 0 w 43"/>
                  <a:gd name="T19" fmla="*/ 1 h 33"/>
                  <a:gd name="T20" fmla="*/ 1 w 43"/>
                  <a:gd name="T21" fmla="*/ 1 h 33"/>
                  <a:gd name="T22" fmla="*/ 1 w 43"/>
                  <a:gd name="T23" fmla="*/ 1 h 33"/>
                  <a:gd name="T24" fmla="*/ 1 w 43"/>
                  <a:gd name="T25" fmla="*/ 1 h 33"/>
                  <a:gd name="T26" fmla="*/ 1 w 43"/>
                  <a:gd name="T27" fmla="*/ 1 h 33"/>
                  <a:gd name="T28" fmla="*/ 1 w 43"/>
                  <a:gd name="T29" fmla="*/ 1 h 33"/>
                  <a:gd name="T30" fmla="*/ 0 w 43"/>
                  <a:gd name="T31" fmla="*/ 1 h 33"/>
                  <a:gd name="T32" fmla="*/ 0 w 43"/>
                  <a:gd name="T33" fmla="*/ 1 h 33"/>
                  <a:gd name="T34" fmla="*/ 0 w 43"/>
                  <a:gd name="T35" fmla="*/ 1 h 33"/>
                  <a:gd name="T36" fmla="*/ 0 w 43"/>
                  <a:gd name="T37" fmla="*/ 2 h 33"/>
                  <a:gd name="T38" fmla="*/ 0 w 43"/>
                  <a:gd name="T39" fmla="*/ 2 h 33"/>
                  <a:gd name="T40" fmla="*/ 0 w 43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3"/>
                  <a:gd name="T64" fmla="*/ 0 h 33"/>
                  <a:gd name="T65" fmla="*/ 43 w 4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5" name="Freeform 42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>
                  <a:gd name="T0" fmla="*/ 1 w 32"/>
                  <a:gd name="T1" fmla="*/ 1 h 20"/>
                  <a:gd name="T2" fmla="*/ 1 w 32"/>
                  <a:gd name="T3" fmla="*/ 1 h 20"/>
                  <a:gd name="T4" fmla="*/ 1 w 32"/>
                  <a:gd name="T5" fmla="*/ 1 h 20"/>
                  <a:gd name="T6" fmla="*/ 0 w 32"/>
                  <a:gd name="T7" fmla="*/ 1 h 20"/>
                  <a:gd name="T8" fmla="*/ 0 w 32"/>
                  <a:gd name="T9" fmla="*/ 1 h 20"/>
                  <a:gd name="T10" fmla="*/ 1 w 32"/>
                  <a:gd name="T11" fmla="*/ 1 h 20"/>
                  <a:gd name="T12" fmla="*/ 1 w 32"/>
                  <a:gd name="T13" fmla="*/ 1 h 20"/>
                  <a:gd name="T14" fmla="*/ 1 w 32"/>
                  <a:gd name="T15" fmla="*/ 0 h 20"/>
                  <a:gd name="T16" fmla="*/ 1 w 32"/>
                  <a:gd name="T17" fmla="*/ 0 h 20"/>
                  <a:gd name="T18" fmla="*/ 1 w 32"/>
                  <a:gd name="T19" fmla="*/ 1 h 20"/>
                  <a:gd name="T20" fmla="*/ 1 w 32"/>
                  <a:gd name="T21" fmla="*/ 1 h 20"/>
                  <a:gd name="T22" fmla="*/ 1 w 32"/>
                  <a:gd name="T23" fmla="*/ 1 h 20"/>
                  <a:gd name="T24" fmla="*/ 1 w 32"/>
                  <a:gd name="T25" fmla="*/ 1 h 20"/>
                  <a:gd name="T26" fmla="*/ 1 w 32"/>
                  <a:gd name="T27" fmla="*/ 1 h 20"/>
                  <a:gd name="T28" fmla="*/ 1 w 32"/>
                  <a:gd name="T29" fmla="*/ 1 h 20"/>
                  <a:gd name="T30" fmla="*/ 1 w 32"/>
                  <a:gd name="T31" fmla="*/ 1 h 20"/>
                  <a:gd name="T32" fmla="*/ 1 w 32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"/>
                  <a:gd name="T52" fmla="*/ 0 h 20"/>
                  <a:gd name="T53" fmla="*/ 32 w 32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6" name="Freeform 43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>
                  <a:gd name="T0" fmla="*/ 5 w 313"/>
                  <a:gd name="T1" fmla="*/ 5 h 139"/>
                  <a:gd name="T2" fmla="*/ 5 w 313"/>
                  <a:gd name="T3" fmla="*/ 5 h 139"/>
                  <a:gd name="T4" fmla="*/ 5 w 313"/>
                  <a:gd name="T5" fmla="*/ 5 h 139"/>
                  <a:gd name="T6" fmla="*/ 5 w 313"/>
                  <a:gd name="T7" fmla="*/ 4 h 139"/>
                  <a:gd name="T8" fmla="*/ 5 w 313"/>
                  <a:gd name="T9" fmla="*/ 4 h 139"/>
                  <a:gd name="T10" fmla="*/ 6 w 313"/>
                  <a:gd name="T11" fmla="*/ 4 h 139"/>
                  <a:gd name="T12" fmla="*/ 6 w 313"/>
                  <a:gd name="T13" fmla="*/ 4 h 139"/>
                  <a:gd name="T14" fmla="*/ 7 w 313"/>
                  <a:gd name="T15" fmla="*/ 4 h 139"/>
                  <a:gd name="T16" fmla="*/ 7 w 313"/>
                  <a:gd name="T17" fmla="*/ 3 h 139"/>
                  <a:gd name="T18" fmla="*/ 7 w 313"/>
                  <a:gd name="T19" fmla="*/ 3 h 139"/>
                  <a:gd name="T20" fmla="*/ 7 w 313"/>
                  <a:gd name="T21" fmla="*/ 2 h 139"/>
                  <a:gd name="T22" fmla="*/ 6 w 313"/>
                  <a:gd name="T23" fmla="*/ 2 h 139"/>
                  <a:gd name="T24" fmla="*/ 5 w 313"/>
                  <a:gd name="T25" fmla="*/ 1 h 139"/>
                  <a:gd name="T26" fmla="*/ 4 w 313"/>
                  <a:gd name="T27" fmla="*/ 1 h 139"/>
                  <a:gd name="T28" fmla="*/ 4 w 313"/>
                  <a:gd name="T29" fmla="*/ 1 h 139"/>
                  <a:gd name="T30" fmla="*/ 3 w 313"/>
                  <a:gd name="T31" fmla="*/ 1 h 139"/>
                  <a:gd name="T32" fmla="*/ 3 w 313"/>
                  <a:gd name="T33" fmla="*/ 1 h 139"/>
                  <a:gd name="T34" fmla="*/ 3 w 313"/>
                  <a:gd name="T35" fmla="*/ 1 h 139"/>
                  <a:gd name="T36" fmla="*/ 2 w 313"/>
                  <a:gd name="T37" fmla="*/ 1 h 139"/>
                  <a:gd name="T38" fmla="*/ 2 w 313"/>
                  <a:gd name="T39" fmla="*/ 2 h 139"/>
                  <a:gd name="T40" fmla="*/ 1 w 313"/>
                  <a:gd name="T41" fmla="*/ 2 h 139"/>
                  <a:gd name="T42" fmla="*/ 0 w 313"/>
                  <a:gd name="T43" fmla="*/ 2 h 139"/>
                  <a:gd name="T44" fmla="*/ 0 w 313"/>
                  <a:gd name="T45" fmla="*/ 2 h 139"/>
                  <a:gd name="T46" fmla="*/ 0 w 313"/>
                  <a:gd name="T47" fmla="*/ 2 h 139"/>
                  <a:gd name="T48" fmla="*/ 0 w 313"/>
                  <a:gd name="T49" fmla="*/ 2 h 139"/>
                  <a:gd name="T50" fmla="*/ 1 w 313"/>
                  <a:gd name="T51" fmla="*/ 1 h 139"/>
                  <a:gd name="T52" fmla="*/ 2 w 313"/>
                  <a:gd name="T53" fmla="*/ 1 h 139"/>
                  <a:gd name="T54" fmla="*/ 3 w 313"/>
                  <a:gd name="T55" fmla="*/ 0 h 139"/>
                  <a:gd name="T56" fmla="*/ 4 w 313"/>
                  <a:gd name="T57" fmla="*/ 1 h 139"/>
                  <a:gd name="T58" fmla="*/ 3 w 313"/>
                  <a:gd name="T59" fmla="*/ 1 h 139"/>
                  <a:gd name="T60" fmla="*/ 3 w 313"/>
                  <a:gd name="T61" fmla="*/ 1 h 139"/>
                  <a:gd name="T62" fmla="*/ 4 w 313"/>
                  <a:gd name="T63" fmla="*/ 1 h 139"/>
                  <a:gd name="T64" fmla="*/ 4 w 313"/>
                  <a:gd name="T65" fmla="*/ 1 h 139"/>
                  <a:gd name="T66" fmla="*/ 6 w 313"/>
                  <a:gd name="T67" fmla="*/ 1 h 139"/>
                  <a:gd name="T68" fmla="*/ 7 w 313"/>
                  <a:gd name="T69" fmla="*/ 2 h 139"/>
                  <a:gd name="T70" fmla="*/ 9 w 313"/>
                  <a:gd name="T71" fmla="*/ 3 h 139"/>
                  <a:gd name="T72" fmla="*/ 9 w 313"/>
                  <a:gd name="T73" fmla="*/ 3 h 139"/>
                  <a:gd name="T74" fmla="*/ 8 w 313"/>
                  <a:gd name="T75" fmla="*/ 4 h 139"/>
                  <a:gd name="T76" fmla="*/ 7 w 313"/>
                  <a:gd name="T77" fmla="*/ 4 h 139"/>
                  <a:gd name="T78" fmla="*/ 6 w 313"/>
                  <a:gd name="T79" fmla="*/ 5 h 13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3"/>
                  <a:gd name="T121" fmla="*/ 0 h 139"/>
                  <a:gd name="T122" fmla="*/ 313 w 313"/>
                  <a:gd name="T123" fmla="*/ 139 h 13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7" name="Freeform 44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>
                  <a:gd name="T0" fmla="*/ 2 w 46"/>
                  <a:gd name="T1" fmla="*/ 1 h 23"/>
                  <a:gd name="T2" fmla="*/ 1 w 46"/>
                  <a:gd name="T3" fmla="*/ 1 h 23"/>
                  <a:gd name="T4" fmla="*/ 1 w 46"/>
                  <a:gd name="T5" fmla="*/ 1 h 23"/>
                  <a:gd name="T6" fmla="*/ 1 w 46"/>
                  <a:gd name="T7" fmla="*/ 1 h 23"/>
                  <a:gd name="T8" fmla="*/ 1 w 46"/>
                  <a:gd name="T9" fmla="*/ 1 h 23"/>
                  <a:gd name="T10" fmla="*/ 1 w 46"/>
                  <a:gd name="T11" fmla="*/ 1 h 23"/>
                  <a:gd name="T12" fmla="*/ 1 w 46"/>
                  <a:gd name="T13" fmla="*/ 1 h 23"/>
                  <a:gd name="T14" fmla="*/ 1 w 46"/>
                  <a:gd name="T15" fmla="*/ 1 h 23"/>
                  <a:gd name="T16" fmla="*/ 0 w 46"/>
                  <a:gd name="T17" fmla="*/ 0 h 23"/>
                  <a:gd name="T18" fmla="*/ 1 w 46"/>
                  <a:gd name="T19" fmla="*/ 1 h 23"/>
                  <a:gd name="T20" fmla="*/ 1 w 46"/>
                  <a:gd name="T21" fmla="*/ 1 h 23"/>
                  <a:gd name="T22" fmla="*/ 1 w 46"/>
                  <a:gd name="T23" fmla="*/ 1 h 23"/>
                  <a:gd name="T24" fmla="*/ 1 w 46"/>
                  <a:gd name="T25" fmla="*/ 1 h 23"/>
                  <a:gd name="T26" fmla="*/ 1 w 46"/>
                  <a:gd name="T27" fmla="*/ 1 h 23"/>
                  <a:gd name="T28" fmla="*/ 2 w 46"/>
                  <a:gd name="T29" fmla="*/ 1 h 23"/>
                  <a:gd name="T30" fmla="*/ 2 w 46"/>
                  <a:gd name="T31" fmla="*/ 1 h 23"/>
                  <a:gd name="T32" fmla="*/ 2 w 46"/>
                  <a:gd name="T33" fmla="*/ 1 h 23"/>
                  <a:gd name="T34" fmla="*/ 2 w 46"/>
                  <a:gd name="T35" fmla="*/ 1 h 23"/>
                  <a:gd name="T36" fmla="*/ 2 w 46"/>
                  <a:gd name="T37" fmla="*/ 1 h 23"/>
                  <a:gd name="T38" fmla="*/ 2 w 46"/>
                  <a:gd name="T39" fmla="*/ 1 h 23"/>
                  <a:gd name="T40" fmla="*/ 2 w 46"/>
                  <a:gd name="T41" fmla="*/ 1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6"/>
                  <a:gd name="T64" fmla="*/ 0 h 23"/>
                  <a:gd name="T65" fmla="*/ 46 w 46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8" name="Freeform 45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>
                  <a:gd name="T0" fmla="*/ 1 w 22"/>
                  <a:gd name="T1" fmla="*/ 1 h 20"/>
                  <a:gd name="T2" fmla="*/ 1 w 22"/>
                  <a:gd name="T3" fmla="*/ 1 h 20"/>
                  <a:gd name="T4" fmla="*/ 1 w 22"/>
                  <a:gd name="T5" fmla="*/ 1 h 20"/>
                  <a:gd name="T6" fmla="*/ 1 w 22"/>
                  <a:gd name="T7" fmla="*/ 1 h 20"/>
                  <a:gd name="T8" fmla="*/ 1 w 22"/>
                  <a:gd name="T9" fmla="*/ 1 h 20"/>
                  <a:gd name="T10" fmla="*/ 1 w 22"/>
                  <a:gd name="T11" fmla="*/ 1 h 20"/>
                  <a:gd name="T12" fmla="*/ 1 w 22"/>
                  <a:gd name="T13" fmla="*/ 1 h 20"/>
                  <a:gd name="T14" fmla="*/ 1 w 22"/>
                  <a:gd name="T15" fmla="*/ 1 h 20"/>
                  <a:gd name="T16" fmla="*/ 0 w 22"/>
                  <a:gd name="T17" fmla="*/ 1 h 20"/>
                  <a:gd name="T18" fmla="*/ 0 w 22"/>
                  <a:gd name="T19" fmla="*/ 1 h 20"/>
                  <a:gd name="T20" fmla="*/ 0 w 22"/>
                  <a:gd name="T21" fmla="*/ 1 h 20"/>
                  <a:gd name="T22" fmla="*/ 0 w 22"/>
                  <a:gd name="T23" fmla="*/ 1 h 20"/>
                  <a:gd name="T24" fmla="*/ 1 w 22"/>
                  <a:gd name="T25" fmla="*/ 1 h 20"/>
                  <a:gd name="T26" fmla="*/ 1 w 22"/>
                  <a:gd name="T27" fmla="*/ 1 h 20"/>
                  <a:gd name="T28" fmla="*/ 1 w 22"/>
                  <a:gd name="T29" fmla="*/ 1 h 20"/>
                  <a:gd name="T30" fmla="*/ 1 w 22"/>
                  <a:gd name="T31" fmla="*/ 1 h 20"/>
                  <a:gd name="T32" fmla="*/ 1 w 22"/>
                  <a:gd name="T33" fmla="*/ 0 h 20"/>
                  <a:gd name="T34" fmla="*/ 1 w 22"/>
                  <a:gd name="T35" fmla="*/ 1 h 20"/>
                  <a:gd name="T36" fmla="*/ 1 w 22"/>
                  <a:gd name="T37" fmla="*/ 1 h 20"/>
                  <a:gd name="T38" fmla="*/ 1 w 22"/>
                  <a:gd name="T39" fmla="*/ 1 h 20"/>
                  <a:gd name="T40" fmla="*/ 1 w 22"/>
                  <a:gd name="T41" fmla="*/ 1 h 2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2"/>
                  <a:gd name="T64" fmla="*/ 0 h 20"/>
                  <a:gd name="T65" fmla="*/ 22 w 22"/>
                  <a:gd name="T66" fmla="*/ 20 h 2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9" name="Freeform 46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>
                  <a:gd name="T0" fmla="*/ 3 w 205"/>
                  <a:gd name="T1" fmla="*/ 2 h 95"/>
                  <a:gd name="T2" fmla="*/ 3 w 205"/>
                  <a:gd name="T3" fmla="*/ 2 h 95"/>
                  <a:gd name="T4" fmla="*/ 2 w 205"/>
                  <a:gd name="T5" fmla="*/ 2 h 95"/>
                  <a:gd name="T6" fmla="*/ 2 w 205"/>
                  <a:gd name="T7" fmla="*/ 2 h 95"/>
                  <a:gd name="T8" fmla="*/ 2 w 205"/>
                  <a:gd name="T9" fmla="*/ 2 h 95"/>
                  <a:gd name="T10" fmla="*/ 1 w 205"/>
                  <a:gd name="T11" fmla="*/ 1 h 95"/>
                  <a:gd name="T12" fmla="*/ 1 w 205"/>
                  <a:gd name="T13" fmla="*/ 1 h 95"/>
                  <a:gd name="T14" fmla="*/ 0 w 205"/>
                  <a:gd name="T15" fmla="*/ 1 h 95"/>
                  <a:gd name="T16" fmla="*/ 0 w 205"/>
                  <a:gd name="T17" fmla="*/ 1 h 95"/>
                  <a:gd name="T18" fmla="*/ 0 w 205"/>
                  <a:gd name="T19" fmla="*/ 1 h 95"/>
                  <a:gd name="T20" fmla="*/ 0 w 205"/>
                  <a:gd name="T21" fmla="*/ 1 h 95"/>
                  <a:gd name="T22" fmla="*/ 0 w 205"/>
                  <a:gd name="T23" fmla="*/ 1 h 95"/>
                  <a:gd name="T24" fmla="*/ 0 w 205"/>
                  <a:gd name="T25" fmla="*/ 0 h 95"/>
                  <a:gd name="T26" fmla="*/ 0 w 205"/>
                  <a:gd name="T27" fmla="*/ 0 h 95"/>
                  <a:gd name="T28" fmla="*/ 1 w 205"/>
                  <a:gd name="T29" fmla="*/ 0 h 95"/>
                  <a:gd name="T30" fmla="*/ 2 w 205"/>
                  <a:gd name="T31" fmla="*/ 0 h 95"/>
                  <a:gd name="T32" fmla="*/ 2 w 205"/>
                  <a:gd name="T33" fmla="*/ 0 h 95"/>
                  <a:gd name="T34" fmla="*/ 2 w 205"/>
                  <a:gd name="T35" fmla="*/ 0 h 95"/>
                  <a:gd name="T36" fmla="*/ 3 w 205"/>
                  <a:gd name="T37" fmla="*/ 0 h 95"/>
                  <a:gd name="T38" fmla="*/ 3 w 205"/>
                  <a:gd name="T39" fmla="*/ 0 h 95"/>
                  <a:gd name="T40" fmla="*/ 4 w 205"/>
                  <a:gd name="T41" fmla="*/ 0 h 95"/>
                  <a:gd name="T42" fmla="*/ 4 w 205"/>
                  <a:gd name="T43" fmla="*/ 0 h 95"/>
                  <a:gd name="T44" fmla="*/ 5 w 205"/>
                  <a:gd name="T45" fmla="*/ 0 h 95"/>
                  <a:gd name="T46" fmla="*/ 5 w 205"/>
                  <a:gd name="T47" fmla="*/ 0 h 95"/>
                  <a:gd name="T48" fmla="*/ 6 w 205"/>
                  <a:gd name="T49" fmla="*/ 1 h 95"/>
                  <a:gd name="T50" fmla="*/ 6 w 205"/>
                  <a:gd name="T51" fmla="*/ 1 h 95"/>
                  <a:gd name="T52" fmla="*/ 6 w 205"/>
                  <a:gd name="T53" fmla="*/ 1 h 95"/>
                  <a:gd name="T54" fmla="*/ 6 w 205"/>
                  <a:gd name="T55" fmla="*/ 1 h 95"/>
                  <a:gd name="T56" fmla="*/ 6 w 205"/>
                  <a:gd name="T57" fmla="*/ 2 h 95"/>
                  <a:gd name="T58" fmla="*/ 5 w 205"/>
                  <a:gd name="T59" fmla="*/ 2 h 95"/>
                  <a:gd name="T60" fmla="*/ 4 w 205"/>
                  <a:gd name="T61" fmla="*/ 2 h 95"/>
                  <a:gd name="T62" fmla="*/ 3 w 205"/>
                  <a:gd name="T63" fmla="*/ 2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0" name="Freeform 47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>
                  <a:gd name="T0" fmla="*/ 1 w 25"/>
                  <a:gd name="T1" fmla="*/ 0 h 17"/>
                  <a:gd name="T2" fmla="*/ 1 w 25"/>
                  <a:gd name="T3" fmla="*/ 0 h 17"/>
                  <a:gd name="T4" fmla="*/ 1 w 25"/>
                  <a:gd name="T5" fmla="*/ 0 h 17"/>
                  <a:gd name="T6" fmla="*/ 1 w 25"/>
                  <a:gd name="T7" fmla="*/ 0 h 17"/>
                  <a:gd name="T8" fmla="*/ 0 w 25"/>
                  <a:gd name="T9" fmla="*/ 0 h 17"/>
                  <a:gd name="T10" fmla="*/ 1 w 25"/>
                  <a:gd name="T11" fmla="*/ 0 h 17"/>
                  <a:gd name="T12" fmla="*/ 1 w 25"/>
                  <a:gd name="T13" fmla="*/ 0 h 17"/>
                  <a:gd name="T14" fmla="*/ 1 w 25"/>
                  <a:gd name="T15" fmla="*/ 0 h 17"/>
                  <a:gd name="T16" fmla="*/ 1 w 25"/>
                  <a:gd name="T17" fmla="*/ 0 h 17"/>
                  <a:gd name="T18" fmla="*/ 1 w 25"/>
                  <a:gd name="T19" fmla="*/ 0 h 17"/>
                  <a:gd name="T20" fmla="*/ 1 w 25"/>
                  <a:gd name="T21" fmla="*/ 0 h 17"/>
                  <a:gd name="T22" fmla="*/ 1 w 25"/>
                  <a:gd name="T23" fmla="*/ 0 h 17"/>
                  <a:gd name="T24" fmla="*/ 1 w 25"/>
                  <a:gd name="T25" fmla="*/ 0 h 17"/>
                  <a:gd name="T26" fmla="*/ 1 w 25"/>
                  <a:gd name="T27" fmla="*/ 0 h 17"/>
                  <a:gd name="T28" fmla="*/ 1 w 25"/>
                  <a:gd name="T29" fmla="*/ 0 h 17"/>
                  <a:gd name="T30" fmla="*/ 1 w 25"/>
                  <a:gd name="T31" fmla="*/ 0 h 17"/>
                  <a:gd name="T32" fmla="*/ 1 w 25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7"/>
                  <a:gd name="T53" fmla="*/ 25 w 25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1" name="Freeform 48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>
                  <a:gd name="T0" fmla="*/ 0 w 53"/>
                  <a:gd name="T1" fmla="*/ 1 h 24"/>
                  <a:gd name="T2" fmla="*/ 0 w 53"/>
                  <a:gd name="T3" fmla="*/ 1 h 24"/>
                  <a:gd name="T4" fmla="*/ 0 w 53"/>
                  <a:gd name="T5" fmla="*/ 1 h 24"/>
                  <a:gd name="T6" fmla="*/ 0 w 53"/>
                  <a:gd name="T7" fmla="*/ 1 h 24"/>
                  <a:gd name="T8" fmla="*/ 0 w 53"/>
                  <a:gd name="T9" fmla="*/ 1 h 24"/>
                  <a:gd name="T10" fmla="*/ 1 w 53"/>
                  <a:gd name="T11" fmla="*/ 1 h 24"/>
                  <a:gd name="T12" fmla="*/ 1 w 53"/>
                  <a:gd name="T13" fmla="*/ 1 h 24"/>
                  <a:gd name="T14" fmla="*/ 1 w 53"/>
                  <a:gd name="T15" fmla="*/ 1 h 24"/>
                  <a:gd name="T16" fmla="*/ 1 w 53"/>
                  <a:gd name="T17" fmla="*/ 1 h 24"/>
                  <a:gd name="T18" fmla="*/ 1 w 53"/>
                  <a:gd name="T19" fmla="*/ 1 h 24"/>
                  <a:gd name="T20" fmla="*/ 2 w 53"/>
                  <a:gd name="T21" fmla="*/ 1 h 24"/>
                  <a:gd name="T22" fmla="*/ 2 w 53"/>
                  <a:gd name="T23" fmla="*/ 1 h 24"/>
                  <a:gd name="T24" fmla="*/ 2 w 53"/>
                  <a:gd name="T25" fmla="*/ 0 h 24"/>
                  <a:gd name="T26" fmla="*/ 2 w 53"/>
                  <a:gd name="T27" fmla="*/ 1 h 24"/>
                  <a:gd name="T28" fmla="*/ 2 w 53"/>
                  <a:gd name="T29" fmla="*/ 1 h 24"/>
                  <a:gd name="T30" fmla="*/ 2 w 53"/>
                  <a:gd name="T31" fmla="*/ 1 h 24"/>
                  <a:gd name="T32" fmla="*/ 1 w 53"/>
                  <a:gd name="T33" fmla="*/ 1 h 24"/>
                  <a:gd name="T34" fmla="*/ 1 w 53"/>
                  <a:gd name="T35" fmla="*/ 1 h 24"/>
                  <a:gd name="T36" fmla="*/ 1 w 53"/>
                  <a:gd name="T37" fmla="*/ 1 h 24"/>
                  <a:gd name="T38" fmla="*/ 1 w 53"/>
                  <a:gd name="T39" fmla="*/ 1 h 24"/>
                  <a:gd name="T40" fmla="*/ 0 w 53"/>
                  <a:gd name="T41" fmla="*/ 1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4"/>
                  <a:gd name="T65" fmla="*/ 53 w 53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2" name="Freeform 49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>
                  <a:gd name="T0" fmla="*/ 1 w 31"/>
                  <a:gd name="T1" fmla="*/ 1 h 30"/>
                  <a:gd name="T2" fmla="*/ 1 w 31"/>
                  <a:gd name="T3" fmla="*/ 1 h 30"/>
                  <a:gd name="T4" fmla="*/ 1 w 31"/>
                  <a:gd name="T5" fmla="*/ 1 h 30"/>
                  <a:gd name="T6" fmla="*/ 1 w 31"/>
                  <a:gd name="T7" fmla="*/ 1 h 30"/>
                  <a:gd name="T8" fmla="*/ 1 w 31"/>
                  <a:gd name="T9" fmla="*/ 1 h 30"/>
                  <a:gd name="T10" fmla="*/ 1 w 31"/>
                  <a:gd name="T11" fmla="*/ 1 h 30"/>
                  <a:gd name="T12" fmla="*/ 1 w 31"/>
                  <a:gd name="T13" fmla="*/ 1 h 30"/>
                  <a:gd name="T14" fmla="*/ 1 w 31"/>
                  <a:gd name="T15" fmla="*/ 1 h 30"/>
                  <a:gd name="T16" fmla="*/ 1 w 31"/>
                  <a:gd name="T17" fmla="*/ 1 h 30"/>
                  <a:gd name="T18" fmla="*/ 1 w 31"/>
                  <a:gd name="T19" fmla="*/ 1 h 30"/>
                  <a:gd name="T20" fmla="*/ 1 w 31"/>
                  <a:gd name="T21" fmla="*/ 1 h 30"/>
                  <a:gd name="T22" fmla="*/ 1 w 31"/>
                  <a:gd name="T23" fmla="*/ 1 h 30"/>
                  <a:gd name="T24" fmla="*/ 1 w 31"/>
                  <a:gd name="T25" fmla="*/ 1 h 30"/>
                  <a:gd name="T26" fmla="*/ 1 w 31"/>
                  <a:gd name="T27" fmla="*/ 1 h 30"/>
                  <a:gd name="T28" fmla="*/ 1 w 31"/>
                  <a:gd name="T29" fmla="*/ 1 h 30"/>
                  <a:gd name="T30" fmla="*/ 1 w 31"/>
                  <a:gd name="T31" fmla="*/ 1 h 30"/>
                  <a:gd name="T32" fmla="*/ 0 w 31"/>
                  <a:gd name="T33" fmla="*/ 1 h 30"/>
                  <a:gd name="T34" fmla="*/ 1 w 31"/>
                  <a:gd name="T35" fmla="*/ 1 h 30"/>
                  <a:gd name="T36" fmla="*/ 1 w 31"/>
                  <a:gd name="T37" fmla="*/ 1 h 30"/>
                  <a:gd name="T38" fmla="*/ 1 w 31"/>
                  <a:gd name="T39" fmla="*/ 1 h 30"/>
                  <a:gd name="T40" fmla="*/ 1 w 31"/>
                  <a:gd name="T41" fmla="*/ 0 h 30"/>
                  <a:gd name="T42" fmla="*/ 1 w 31"/>
                  <a:gd name="T43" fmla="*/ 1 h 30"/>
                  <a:gd name="T44" fmla="*/ 1 w 31"/>
                  <a:gd name="T45" fmla="*/ 1 h 30"/>
                  <a:gd name="T46" fmla="*/ 1 w 31"/>
                  <a:gd name="T47" fmla="*/ 1 h 30"/>
                  <a:gd name="T48" fmla="*/ 1 w 31"/>
                  <a:gd name="T49" fmla="*/ 1 h 30"/>
                  <a:gd name="T50" fmla="*/ 1 w 31"/>
                  <a:gd name="T51" fmla="*/ 1 h 30"/>
                  <a:gd name="T52" fmla="*/ 1 w 31"/>
                  <a:gd name="T53" fmla="*/ 1 h 30"/>
                  <a:gd name="T54" fmla="*/ 1 w 31"/>
                  <a:gd name="T55" fmla="*/ 1 h 30"/>
                  <a:gd name="T56" fmla="*/ 1 w 31"/>
                  <a:gd name="T57" fmla="*/ 1 h 30"/>
                  <a:gd name="T58" fmla="*/ 1 w 31"/>
                  <a:gd name="T59" fmla="*/ 1 h 30"/>
                  <a:gd name="T60" fmla="*/ 1 w 31"/>
                  <a:gd name="T61" fmla="*/ 1 h 30"/>
                  <a:gd name="T62" fmla="*/ 1 w 31"/>
                  <a:gd name="T63" fmla="*/ 1 h 30"/>
                  <a:gd name="T64" fmla="*/ 1 w 31"/>
                  <a:gd name="T65" fmla="*/ 1 h 30"/>
                  <a:gd name="T66" fmla="*/ 1 w 31"/>
                  <a:gd name="T67" fmla="*/ 1 h 30"/>
                  <a:gd name="T68" fmla="*/ 1 w 31"/>
                  <a:gd name="T69" fmla="*/ 1 h 30"/>
                  <a:gd name="T70" fmla="*/ 1 w 31"/>
                  <a:gd name="T71" fmla="*/ 1 h 30"/>
                  <a:gd name="T72" fmla="*/ 1 w 31"/>
                  <a:gd name="T73" fmla="*/ 1 h 30"/>
                  <a:gd name="T74" fmla="*/ 1 w 31"/>
                  <a:gd name="T75" fmla="*/ 1 h 30"/>
                  <a:gd name="T76" fmla="*/ 1 w 31"/>
                  <a:gd name="T77" fmla="*/ 1 h 30"/>
                  <a:gd name="T78" fmla="*/ 1 w 31"/>
                  <a:gd name="T79" fmla="*/ 1 h 30"/>
                  <a:gd name="T80" fmla="*/ 1 w 31"/>
                  <a:gd name="T81" fmla="*/ 1 h 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0"/>
                  <a:gd name="T125" fmla="*/ 31 w 31"/>
                  <a:gd name="T126" fmla="*/ 30 h 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3" name="Freeform 50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>
                  <a:gd name="T0" fmla="*/ 0 w 35"/>
                  <a:gd name="T1" fmla="*/ 1 h 19"/>
                  <a:gd name="T2" fmla="*/ 0 w 35"/>
                  <a:gd name="T3" fmla="*/ 1 h 19"/>
                  <a:gd name="T4" fmla="*/ 0 w 35"/>
                  <a:gd name="T5" fmla="*/ 1 h 19"/>
                  <a:gd name="T6" fmla="*/ 0 w 35"/>
                  <a:gd name="T7" fmla="*/ 1 h 19"/>
                  <a:gd name="T8" fmla="*/ 0 w 35"/>
                  <a:gd name="T9" fmla="*/ 1 h 19"/>
                  <a:gd name="T10" fmla="*/ 0 w 35"/>
                  <a:gd name="T11" fmla="*/ 1 h 19"/>
                  <a:gd name="T12" fmla="*/ 0 w 35"/>
                  <a:gd name="T13" fmla="*/ 1 h 19"/>
                  <a:gd name="T14" fmla="*/ 0 w 35"/>
                  <a:gd name="T15" fmla="*/ 1 h 19"/>
                  <a:gd name="T16" fmla="*/ 0 w 35"/>
                  <a:gd name="T17" fmla="*/ 0 h 19"/>
                  <a:gd name="T18" fmla="*/ 0 w 35"/>
                  <a:gd name="T19" fmla="*/ 0 h 19"/>
                  <a:gd name="T20" fmla="*/ 0 w 35"/>
                  <a:gd name="T21" fmla="*/ 1 h 19"/>
                  <a:gd name="T22" fmla="*/ 0 w 35"/>
                  <a:gd name="T23" fmla="*/ 1 h 19"/>
                  <a:gd name="T24" fmla="*/ 0 w 35"/>
                  <a:gd name="T25" fmla="*/ 1 h 19"/>
                  <a:gd name="T26" fmla="*/ 0 w 35"/>
                  <a:gd name="T27" fmla="*/ 1 h 19"/>
                  <a:gd name="T28" fmla="*/ 0 w 35"/>
                  <a:gd name="T29" fmla="*/ 1 h 19"/>
                  <a:gd name="T30" fmla="*/ 0 w 35"/>
                  <a:gd name="T31" fmla="*/ 1 h 19"/>
                  <a:gd name="T32" fmla="*/ 1 w 35"/>
                  <a:gd name="T33" fmla="*/ 1 h 19"/>
                  <a:gd name="T34" fmla="*/ 1 w 35"/>
                  <a:gd name="T35" fmla="*/ 1 h 19"/>
                  <a:gd name="T36" fmla="*/ 1 w 35"/>
                  <a:gd name="T37" fmla="*/ 1 h 19"/>
                  <a:gd name="T38" fmla="*/ 1 w 35"/>
                  <a:gd name="T39" fmla="*/ 1 h 19"/>
                  <a:gd name="T40" fmla="*/ 0 w 35"/>
                  <a:gd name="T41" fmla="*/ 1 h 1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19"/>
                  <a:gd name="T65" fmla="*/ 35 w 35"/>
                  <a:gd name="T66" fmla="*/ 19 h 1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4" name="Freeform 51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>
                  <a:gd name="T0" fmla="*/ 1 w 46"/>
                  <a:gd name="T1" fmla="*/ 2 h 38"/>
                  <a:gd name="T2" fmla="*/ 1 w 46"/>
                  <a:gd name="T3" fmla="*/ 1 h 38"/>
                  <a:gd name="T4" fmla="*/ 0 w 46"/>
                  <a:gd name="T5" fmla="*/ 1 h 38"/>
                  <a:gd name="T6" fmla="*/ 0 w 46"/>
                  <a:gd name="T7" fmla="*/ 1 h 38"/>
                  <a:gd name="T8" fmla="*/ 1 w 46"/>
                  <a:gd name="T9" fmla="*/ 1 h 38"/>
                  <a:gd name="T10" fmla="*/ 1 w 46"/>
                  <a:gd name="T11" fmla="*/ 1 h 38"/>
                  <a:gd name="T12" fmla="*/ 1 w 46"/>
                  <a:gd name="T13" fmla="*/ 1 h 38"/>
                  <a:gd name="T14" fmla="*/ 1 w 46"/>
                  <a:gd name="T15" fmla="*/ 1 h 38"/>
                  <a:gd name="T16" fmla="*/ 2 w 46"/>
                  <a:gd name="T17" fmla="*/ 0 h 38"/>
                  <a:gd name="T18" fmla="*/ 2 w 46"/>
                  <a:gd name="T19" fmla="*/ 1 h 38"/>
                  <a:gd name="T20" fmla="*/ 2 w 46"/>
                  <a:gd name="T21" fmla="*/ 1 h 38"/>
                  <a:gd name="T22" fmla="*/ 2 w 46"/>
                  <a:gd name="T23" fmla="*/ 1 h 38"/>
                  <a:gd name="T24" fmla="*/ 2 w 46"/>
                  <a:gd name="T25" fmla="*/ 1 h 38"/>
                  <a:gd name="T26" fmla="*/ 2 w 46"/>
                  <a:gd name="T27" fmla="*/ 1 h 38"/>
                  <a:gd name="T28" fmla="*/ 1 w 46"/>
                  <a:gd name="T29" fmla="*/ 2 h 38"/>
                  <a:gd name="T30" fmla="*/ 1 w 46"/>
                  <a:gd name="T31" fmla="*/ 2 h 38"/>
                  <a:gd name="T32" fmla="*/ 1 w 46"/>
                  <a:gd name="T33" fmla="*/ 2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38"/>
                  <a:gd name="T53" fmla="*/ 46 w 46"/>
                  <a:gd name="T54" fmla="*/ 38 h 3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5" name="Freeform 52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>
                  <a:gd name="T0" fmla="*/ 1 w 9"/>
                  <a:gd name="T1" fmla="*/ 0 h 7"/>
                  <a:gd name="T2" fmla="*/ 0 w 9"/>
                  <a:gd name="T3" fmla="*/ 0 h 7"/>
                  <a:gd name="T4" fmla="*/ 1 w 9"/>
                  <a:gd name="T5" fmla="*/ 0 h 7"/>
                  <a:gd name="T6" fmla="*/ 1 w 9"/>
                  <a:gd name="T7" fmla="*/ 0 h 7"/>
                  <a:gd name="T8" fmla="*/ 1 w 9"/>
                  <a:gd name="T9" fmla="*/ 0 h 7"/>
                  <a:gd name="T10" fmla="*/ 1 w 9"/>
                  <a:gd name="T11" fmla="*/ 0 h 7"/>
                  <a:gd name="T12" fmla="*/ 1 w 9"/>
                  <a:gd name="T13" fmla="*/ 0 h 7"/>
                  <a:gd name="T14" fmla="*/ 1 w 9"/>
                  <a:gd name="T15" fmla="*/ 0 h 7"/>
                  <a:gd name="T16" fmla="*/ 1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0 h 7"/>
                  <a:gd name="T24" fmla="*/ 1 w 9"/>
                  <a:gd name="T25" fmla="*/ 0 h 7"/>
                  <a:gd name="T26" fmla="*/ 1 w 9"/>
                  <a:gd name="T27" fmla="*/ 0 h 7"/>
                  <a:gd name="T28" fmla="*/ 1 w 9"/>
                  <a:gd name="T29" fmla="*/ 0 h 7"/>
                  <a:gd name="T30" fmla="*/ 1 w 9"/>
                  <a:gd name="T31" fmla="*/ 0 h 7"/>
                  <a:gd name="T32" fmla="*/ 1 w 9"/>
                  <a:gd name="T33" fmla="*/ 0 h 7"/>
                  <a:gd name="T34" fmla="*/ 1 w 9"/>
                  <a:gd name="T35" fmla="*/ 0 h 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7"/>
                  <a:gd name="T56" fmla="*/ 9 w 9"/>
                  <a:gd name="T57" fmla="*/ 7 h 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6" name="Freeform 53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>
                  <a:gd name="T0" fmla="*/ 0 w 29"/>
                  <a:gd name="T1" fmla="*/ 1 h 24"/>
                  <a:gd name="T2" fmla="*/ 0 w 29"/>
                  <a:gd name="T3" fmla="*/ 1 h 24"/>
                  <a:gd name="T4" fmla="*/ 0 w 29"/>
                  <a:gd name="T5" fmla="*/ 1 h 24"/>
                  <a:gd name="T6" fmla="*/ 0 w 29"/>
                  <a:gd name="T7" fmla="*/ 1 h 24"/>
                  <a:gd name="T8" fmla="*/ 0 w 29"/>
                  <a:gd name="T9" fmla="*/ 1 h 24"/>
                  <a:gd name="T10" fmla="*/ 0 w 29"/>
                  <a:gd name="T11" fmla="*/ 1 h 24"/>
                  <a:gd name="T12" fmla="*/ 0 w 29"/>
                  <a:gd name="T13" fmla="*/ 1 h 24"/>
                  <a:gd name="T14" fmla="*/ 0 w 29"/>
                  <a:gd name="T15" fmla="*/ 0 h 24"/>
                  <a:gd name="T16" fmla="*/ 0 w 29"/>
                  <a:gd name="T17" fmla="*/ 0 h 24"/>
                  <a:gd name="T18" fmla="*/ 0 w 29"/>
                  <a:gd name="T19" fmla="*/ 1 h 24"/>
                  <a:gd name="T20" fmla="*/ 0 w 29"/>
                  <a:gd name="T21" fmla="*/ 1 h 24"/>
                  <a:gd name="T22" fmla="*/ 0 w 29"/>
                  <a:gd name="T23" fmla="*/ 1 h 24"/>
                  <a:gd name="T24" fmla="*/ 0 w 29"/>
                  <a:gd name="T25" fmla="*/ 1 h 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"/>
                  <a:gd name="T40" fmla="*/ 0 h 24"/>
                  <a:gd name="T41" fmla="*/ 29 w 29"/>
                  <a:gd name="T42" fmla="*/ 24 h 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7" name="Freeform 54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>
                  <a:gd name="T0" fmla="*/ 5 w 633"/>
                  <a:gd name="T1" fmla="*/ 24 h 788"/>
                  <a:gd name="T2" fmla="*/ 2 w 633"/>
                  <a:gd name="T3" fmla="*/ 22 h 788"/>
                  <a:gd name="T4" fmla="*/ 1 w 633"/>
                  <a:gd name="T5" fmla="*/ 22 h 788"/>
                  <a:gd name="T6" fmla="*/ 1 w 633"/>
                  <a:gd name="T7" fmla="*/ 20 h 788"/>
                  <a:gd name="T8" fmla="*/ 2 w 633"/>
                  <a:gd name="T9" fmla="*/ 19 h 788"/>
                  <a:gd name="T10" fmla="*/ 2 w 633"/>
                  <a:gd name="T11" fmla="*/ 19 h 788"/>
                  <a:gd name="T12" fmla="*/ 2 w 633"/>
                  <a:gd name="T13" fmla="*/ 17 h 788"/>
                  <a:gd name="T14" fmla="*/ 1 w 633"/>
                  <a:gd name="T15" fmla="*/ 16 h 788"/>
                  <a:gd name="T16" fmla="*/ 1 w 633"/>
                  <a:gd name="T17" fmla="*/ 13 h 788"/>
                  <a:gd name="T18" fmla="*/ 1 w 633"/>
                  <a:gd name="T19" fmla="*/ 12 h 788"/>
                  <a:gd name="T20" fmla="*/ 1 w 633"/>
                  <a:gd name="T21" fmla="*/ 12 h 788"/>
                  <a:gd name="T22" fmla="*/ 0 w 633"/>
                  <a:gd name="T23" fmla="*/ 10 h 788"/>
                  <a:gd name="T24" fmla="*/ 1 w 633"/>
                  <a:gd name="T25" fmla="*/ 9 h 788"/>
                  <a:gd name="T26" fmla="*/ 2 w 633"/>
                  <a:gd name="T27" fmla="*/ 9 h 788"/>
                  <a:gd name="T28" fmla="*/ 2 w 633"/>
                  <a:gd name="T29" fmla="*/ 9 h 788"/>
                  <a:gd name="T30" fmla="*/ 2 w 633"/>
                  <a:gd name="T31" fmla="*/ 8 h 788"/>
                  <a:gd name="T32" fmla="*/ 2 w 633"/>
                  <a:gd name="T33" fmla="*/ 5 h 788"/>
                  <a:gd name="T34" fmla="*/ 2 w 633"/>
                  <a:gd name="T35" fmla="*/ 4 h 788"/>
                  <a:gd name="T36" fmla="*/ 3 w 633"/>
                  <a:gd name="T37" fmla="*/ 4 h 788"/>
                  <a:gd name="T38" fmla="*/ 5 w 633"/>
                  <a:gd name="T39" fmla="*/ 3 h 788"/>
                  <a:gd name="T40" fmla="*/ 6 w 633"/>
                  <a:gd name="T41" fmla="*/ 3 h 788"/>
                  <a:gd name="T42" fmla="*/ 8 w 633"/>
                  <a:gd name="T43" fmla="*/ 3 h 788"/>
                  <a:gd name="T44" fmla="*/ 9 w 633"/>
                  <a:gd name="T45" fmla="*/ 2 h 788"/>
                  <a:gd name="T46" fmla="*/ 10 w 633"/>
                  <a:gd name="T47" fmla="*/ 1 h 788"/>
                  <a:gd name="T48" fmla="*/ 12 w 633"/>
                  <a:gd name="T49" fmla="*/ 1 h 788"/>
                  <a:gd name="T50" fmla="*/ 14 w 633"/>
                  <a:gd name="T51" fmla="*/ 0 h 788"/>
                  <a:gd name="T52" fmla="*/ 16 w 633"/>
                  <a:gd name="T53" fmla="*/ 2 h 788"/>
                  <a:gd name="T54" fmla="*/ 19 w 633"/>
                  <a:gd name="T55" fmla="*/ 3 h 788"/>
                  <a:gd name="T56" fmla="*/ 20 w 633"/>
                  <a:gd name="T57" fmla="*/ 3 h 788"/>
                  <a:gd name="T58" fmla="*/ 20 w 633"/>
                  <a:gd name="T59" fmla="*/ 6 h 788"/>
                  <a:gd name="T60" fmla="*/ 20 w 633"/>
                  <a:gd name="T61" fmla="*/ 7 h 788"/>
                  <a:gd name="T62" fmla="*/ 20 w 633"/>
                  <a:gd name="T63" fmla="*/ 7 h 788"/>
                  <a:gd name="T64" fmla="*/ 20 w 633"/>
                  <a:gd name="T65" fmla="*/ 7 h 788"/>
                  <a:gd name="T66" fmla="*/ 20 w 633"/>
                  <a:gd name="T67" fmla="*/ 9 h 788"/>
                  <a:gd name="T68" fmla="*/ 19 w 633"/>
                  <a:gd name="T69" fmla="*/ 9 h 788"/>
                  <a:gd name="T70" fmla="*/ 19 w 633"/>
                  <a:gd name="T71" fmla="*/ 11 h 788"/>
                  <a:gd name="T72" fmla="*/ 18 w 633"/>
                  <a:gd name="T73" fmla="*/ 12 h 788"/>
                  <a:gd name="T74" fmla="*/ 18 w 633"/>
                  <a:gd name="T75" fmla="*/ 12 h 788"/>
                  <a:gd name="T76" fmla="*/ 18 w 633"/>
                  <a:gd name="T77" fmla="*/ 12 h 788"/>
                  <a:gd name="T78" fmla="*/ 18 w 633"/>
                  <a:gd name="T79" fmla="*/ 13 h 788"/>
                  <a:gd name="T80" fmla="*/ 19 w 633"/>
                  <a:gd name="T81" fmla="*/ 14 h 788"/>
                  <a:gd name="T82" fmla="*/ 19 w 633"/>
                  <a:gd name="T83" fmla="*/ 14 h 788"/>
                  <a:gd name="T84" fmla="*/ 20 w 633"/>
                  <a:gd name="T85" fmla="*/ 15 h 788"/>
                  <a:gd name="T86" fmla="*/ 19 w 633"/>
                  <a:gd name="T87" fmla="*/ 16 h 788"/>
                  <a:gd name="T88" fmla="*/ 20 w 633"/>
                  <a:gd name="T89" fmla="*/ 17 h 788"/>
                  <a:gd name="T90" fmla="*/ 20 w 633"/>
                  <a:gd name="T91" fmla="*/ 19 h 788"/>
                  <a:gd name="T92" fmla="*/ 17 w 633"/>
                  <a:gd name="T93" fmla="*/ 21 h 788"/>
                  <a:gd name="T94" fmla="*/ 14 w 633"/>
                  <a:gd name="T95" fmla="*/ 22 h 788"/>
                  <a:gd name="T96" fmla="*/ 11 w 633"/>
                  <a:gd name="T97" fmla="*/ 23 h 788"/>
                  <a:gd name="T98" fmla="*/ 8 w 633"/>
                  <a:gd name="T99" fmla="*/ 25 h 788"/>
                  <a:gd name="T100" fmla="*/ 7 w 633"/>
                  <a:gd name="T101" fmla="*/ 25 h 78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8"/>
                  <a:gd name="T155" fmla="*/ 633 w 633"/>
                  <a:gd name="T156" fmla="*/ 788 h 78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8" name="Freeform 55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>
                  <a:gd name="T0" fmla="*/ 4 w 171"/>
                  <a:gd name="T1" fmla="*/ 7 h 261"/>
                  <a:gd name="T2" fmla="*/ 3 w 171"/>
                  <a:gd name="T3" fmla="*/ 7 h 261"/>
                  <a:gd name="T4" fmla="*/ 2 w 171"/>
                  <a:gd name="T5" fmla="*/ 6 h 261"/>
                  <a:gd name="T6" fmla="*/ 1 w 171"/>
                  <a:gd name="T7" fmla="*/ 6 h 261"/>
                  <a:gd name="T8" fmla="*/ 0 w 171"/>
                  <a:gd name="T9" fmla="*/ 5 h 261"/>
                  <a:gd name="T10" fmla="*/ 0 w 171"/>
                  <a:gd name="T11" fmla="*/ 4 h 261"/>
                  <a:gd name="T12" fmla="*/ 0 w 171"/>
                  <a:gd name="T13" fmla="*/ 4 h 261"/>
                  <a:gd name="T14" fmla="*/ 0 w 171"/>
                  <a:gd name="T15" fmla="*/ 4 h 261"/>
                  <a:gd name="T16" fmla="*/ 1 w 171"/>
                  <a:gd name="T17" fmla="*/ 5 h 261"/>
                  <a:gd name="T18" fmla="*/ 2 w 171"/>
                  <a:gd name="T19" fmla="*/ 5 h 261"/>
                  <a:gd name="T20" fmla="*/ 2 w 171"/>
                  <a:gd name="T21" fmla="*/ 5 h 261"/>
                  <a:gd name="T22" fmla="*/ 1 w 171"/>
                  <a:gd name="T23" fmla="*/ 5 h 261"/>
                  <a:gd name="T24" fmla="*/ 0 w 171"/>
                  <a:gd name="T25" fmla="*/ 4 h 261"/>
                  <a:gd name="T26" fmla="*/ 0 w 171"/>
                  <a:gd name="T27" fmla="*/ 4 h 261"/>
                  <a:gd name="T28" fmla="*/ 0 w 171"/>
                  <a:gd name="T29" fmla="*/ 3 h 261"/>
                  <a:gd name="T30" fmla="*/ 1 w 171"/>
                  <a:gd name="T31" fmla="*/ 3 h 261"/>
                  <a:gd name="T32" fmla="*/ 2 w 171"/>
                  <a:gd name="T33" fmla="*/ 4 h 261"/>
                  <a:gd name="T34" fmla="*/ 2 w 171"/>
                  <a:gd name="T35" fmla="*/ 4 h 261"/>
                  <a:gd name="T36" fmla="*/ 2 w 171"/>
                  <a:gd name="T37" fmla="*/ 4 h 261"/>
                  <a:gd name="T38" fmla="*/ 1 w 171"/>
                  <a:gd name="T39" fmla="*/ 3 h 261"/>
                  <a:gd name="T40" fmla="*/ 0 w 171"/>
                  <a:gd name="T41" fmla="*/ 2 h 261"/>
                  <a:gd name="T42" fmla="*/ 0 w 171"/>
                  <a:gd name="T43" fmla="*/ 1 h 261"/>
                  <a:gd name="T44" fmla="*/ 0 w 171"/>
                  <a:gd name="T45" fmla="*/ 1 h 261"/>
                  <a:gd name="T46" fmla="*/ 0 w 171"/>
                  <a:gd name="T47" fmla="*/ 1 h 261"/>
                  <a:gd name="T48" fmla="*/ 1 w 171"/>
                  <a:gd name="T49" fmla="*/ 1 h 261"/>
                  <a:gd name="T50" fmla="*/ 1 w 171"/>
                  <a:gd name="T51" fmla="*/ 1 h 261"/>
                  <a:gd name="T52" fmla="*/ 1 w 171"/>
                  <a:gd name="T53" fmla="*/ 1 h 261"/>
                  <a:gd name="T54" fmla="*/ 1 w 171"/>
                  <a:gd name="T55" fmla="*/ 1 h 261"/>
                  <a:gd name="T56" fmla="*/ 0 w 171"/>
                  <a:gd name="T57" fmla="*/ 0 h 261"/>
                  <a:gd name="T58" fmla="*/ 0 w 171"/>
                  <a:gd name="T59" fmla="*/ 0 h 261"/>
                  <a:gd name="T60" fmla="*/ 0 w 171"/>
                  <a:gd name="T61" fmla="*/ 0 h 261"/>
                  <a:gd name="T62" fmla="*/ 1 w 171"/>
                  <a:gd name="T63" fmla="*/ 0 h 261"/>
                  <a:gd name="T64" fmla="*/ 3 w 171"/>
                  <a:gd name="T65" fmla="*/ 1 h 261"/>
                  <a:gd name="T66" fmla="*/ 4 w 171"/>
                  <a:gd name="T67" fmla="*/ 2 h 261"/>
                  <a:gd name="T68" fmla="*/ 4 w 171"/>
                  <a:gd name="T69" fmla="*/ 2 h 261"/>
                  <a:gd name="T70" fmla="*/ 5 w 171"/>
                  <a:gd name="T71" fmla="*/ 2 h 261"/>
                  <a:gd name="T72" fmla="*/ 5 w 171"/>
                  <a:gd name="T73" fmla="*/ 3 h 261"/>
                  <a:gd name="T74" fmla="*/ 5 w 171"/>
                  <a:gd name="T75" fmla="*/ 4 h 261"/>
                  <a:gd name="T76" fmla="*/ 4 w 171"/>
                  <a:gd name="T77" fmla="*/ 3 h 261"/>
                  <a:gd name="T78" fmla="*/ 3 w 171"/>
                  <a:gd name="T79" fmla="*/ 3 h 261"/>
                  <a:gd name="T80" fmla="*/ 3 w 171"/>
                  <a:gd name="T81" fmla="*/ 3 h 261"/>
                  <a:gd name="T82" fmla="*/ 3 w 171"/>
                  <a:gd name="T83" fmla="*/ 3 h 261"/>
                  <a:gd name="T84" fmla="*/ 4 w 171"/>
                  <a:gd name="T85" fmla="*/ 3 h 261"/>
                  <a:gd name="T86" fmla="*/ 5 w 171"/>
                  <a:gd name="T87" fmla="*/ 4 h 261"/>
                  <a:gd name="T88" fmla="*/ 5 w 171"/>
                  <a:gd name="T89" fmla="*/ 5 h 261"/>
                  <a:gd name="T90" fmla="*/ 4 w 171"/>
                  <a:gd name="T91" fmla="*/ 6 h 261"/>
                  <a:gd name="T92" fmla="*/ 4 w 171"/>
                  <a:gd name="T93" fmla="*/ 5 h 261"/>
                  <a:gd name="T94" fmla="*/ 4 w 171"/>
                  <a:gd name="T95" fmla="*/ 6 h 261"/>
                  <a:gd name="T96" fmla="*/ 4 w 171"/>
                  <a:gd name="T97" fmla="*/ 6 h 261"/>
                  <a:gd name="T98" fmla="*/ 5 w 171"/>
                  <a:gd name="T99" fmla="*/ 6 h 261"/>
                  <a:gd name="T100" fmla="*/ 4 w 171"/>
                  <a:gd name="T101" fmla="*/ 8 h 261"/>
                  <a:gd name="T102" fmla="*/ 4 w 171"/>
                  <a:gd name="T103" fmla="*/ 8 h 26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71"/>
                  <a:gd name="T157" fmla="*/ 0 h 261"/>
                  <a:gd name="T158" fmla="*/ 171 w 171"/>
                  <a:gd name="T159" fmla="*/ 261 h 26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9" name="Freeform 56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>
                  <a:gd name="T0" fmla="*/ 0 w 167"/>
                  <a:gd name="T1" fmla="*/ 7 h 227"/>
                  <a:gd name="T2" fmla="*/ 0 w 167"/>
                  <a:gd name="T3" fmla="*/ 6 h 227"/>
                  <a:gd name="T4" fmla="*/ 0 w 167"/>
                  <a:gd name="T5" fmla="*/ 6 h 227"/>
                  <a:gd name="T6" fmla="*/ 0 w 167"/>
                  <a:gd name="T7" fmla="*/ 6 h 227"/>
                  <a:gd name="T8" fmla="*/ 0 w 167"/>
                  <a:gd name="T9" fmla="*/ 6 h 227"/>
                  <a:gd name="T10" fmla="*/ 0 w 167"/>
                  <a:gd name="T11" fmla="*/ 5 h 227"/>
                  <a:gd name="T12" fmla="*/ 0 w 167"/>
                  <a:gd name="T13" fmla="*/ 4 h 227"/>
                  <a:gd name="T14" fmla="*/ 0 w 167"/>
                  <a:gd name="T15" fmla="*/ 4 h 227"/>
                  <a:gd name="T16" fmla="*/ 0 w 167"/>
                  <a:gd name="T17" fmla="*/ 4 h 227"/>
                  <a:gd name="T18" fmla="*/ 0 w 167"/>
                  <a:gd name="T19" fmla="*/ 3 h 227"/>
                  <a:gd name="T20" fmla="*/ 0 w 167"/>
                  <a:gd name="T21" fmla="*/ 2 h 227"/>
                  <a:gd name="T22" fmla="*/ 1 w 167"/>
                  <a:gd name="T23" fmla="*/ 2 h 227"/>
                  <a:gd name="T24" fmla="*/ 2 w 167"/>
                  <a:gd name="T25" fmla="*/ 2 h 227"/>
                  <a:gd name="T26" fmla="*/ 2 w 167"/>
                  <a:gd name="T27" fmla="*/ 1 h 227"/>
                  <a:gd name="T28" fmla="*/ 3 w 167"/>
                  <a:gd name="T29" fmla="*/ 1 h 227"/>
                  <a:gd name="T30" fmla="*/ 4 w 167"/>
                  <a:gd name="T31" fmla="*/ 1 h 227"/>
                  <a:gd name="T32" fmla="*/ 5 w 167"/>
                  <a:gd name="T33" fmla="*/ 1 h 227"/>
                  <a:gd name="T34" fmla="*/ 5 w 167"/>
                  <a:gd name="T35" fmla="*/ 1 h 227"/>
                  <a:gd name="T36" fmla="*/ 4 w 167"/>
                  <a:gd name="T37" fmla="*/ 1 h 227"/>
                  <a:gd name="T38" fmla="*/ 4 w 167"/>
                  <a:gd name="T39" fmla="*/ 2 h 227"/>
                  <a:gd name="T40" fmla="*/ 4 w 167"/>
                  <a:gd name="T41" fmla="*/ 2 h 227"/>
                  <a:gd name="T42" fmla="*/ 4 w 167"/>
                  <a:gd name="T43" fmla="*/ 1 h 227"/>
                  <a:gd name="T44" fmla="*/ 5 w 167"/>
                  <a:gd name="T45" fmla="*/ 1 h 227"/>
                  <a:gd name="T46" fmla="*/ 5 w 167"/>
                  <a:gd name="T47" fmla="*/ 2 h 227"/>
                  <a:gd name="T48" fmla="*/ 4 w 167"/>
                  <a:gd name="T49" fmla="*/ 2 h 227"/>
                  <a:gd name="T50" fmla="*/ 3 w 167"/>
                  <a:gd name="T51" fmla="*/ 3 h 227"/>
                  <a:gd name="T52" fmla="*/ 2 w 167"/>
                  <a:gd name="T53" fmla="*/ 3 h 227"/>
                  <a:gd name="T54" fmla="*/ 2 w 167"/>
                  <a:gd name="T55" fmla="*/ 3 h 227"/>
                  <a:gd name="T56" fmla="*/ 3 w 167"/>
                  <a:gd name="T57" fmla="*/ 3 h 227"/>
                  <a:gd name="T58" fmla="*/ 4 w 167"/>
                  <a:gd name="T59" fmla="*/ 3 h 227"/>
                  <a:gd name="T60" fmla="*/ 5 w 167"/>
                  <a:gd name="T61" fmla="*/ 2 h 227"/>
                  <a:gd name="T62" fmla="*/ 5 w 167"/>
                  <a:gd name="T63" fmla="*/ 3 h 227"/>
                  <a:gd name="T64" fmla="*/ 4 w 167"/>
                  <a:gd name="T65" fmla="*/ 4 h 227"/>
                  <a:gd name="T66" fmla="*/ 4 w 167"/>
                  <a:gd name="T67" fmla="*/ 4 h 227"/>
                  <a:gd name="T68" fmla="*/ 3 w 167"/>
                  <a:gd name="T69" fmla="*/ 4 h 227"/>
                  <a:gd name="T70" fmla="*/ 4 w 167"/>
                  <a:gd name="T71" fmla="*/ 4 h 227"/>
                  <a:gd name="T72" fmla="*/ 4 w 167"/>
                  <a:gd name="T73" fmla="*/ 4 h 227"/>
                  <a:gd name="T74" fmla="*/ 5 w 167"/>
                  <a:gd name="T75" fmla="*/ 4 h 227"/>
                  <a:gd name="T76" fmla="*/ 5 w 167"/>
                  <a:gd name="T77" fmla="*/ 5 h 227"/>
                  <a:gd name="T78" fmla="*/ 4 w 167"/>
                  <a:gd name="T79" fmla="*/ 5 h 227"/>
                  <a:gd name="T80" fmla="*/ 4 w 167"/>
                  <a:gd name="T81" fmla="*/ 5 h 227"/>
                  <a:gd name="T82" fmla="*/ 3 w 167"/>
                  <a:gd name="T83" fmla="*/ 5 h 227"/>
                  <a:gd name="T84" fmla="*/ 2 w 167"/>
                  <a:gd name="T85" fmla="*/ 6 h 227"/>
                  <a:gd name="T86" fmla="*/ 1 w 167"/>
                  <a:gd name="T87" fmla="*/ 6 h 227"/>
                  <a:gd name="T88" fmla="*/ 1 w 167"/>
                  <a:gd name="T89" fmla="*/ 6 h 227"/>
                  <a:gd name="T90" fmla="*/ 2 w 167"/>
                  <a:gd name="T91" fmla="*/ 6 h 227"/>
                  <a:gd name="T92" fmla="*/ 3 w 167"/>
                  <a:gd name="T93" fmla="*/ 6 h 227"/>
                  <a:gd name="T94" fmla="*/ 4 w 167"/>
                  <a:gd name="T95" fmla="*/ 5 h 227"/>
                  <a:gd name="T96" fmla="*/ 4 w 167"/>
                  <a:gd name="T97" fmla="*/ 5 h 227"/>
                  <a:gd name="T98" fmla="*/ 4 w 167"/>
                  <a:gd name="T99" fmla="*/ 6 h 227"/>
                  <a:gd name="T100" fmla="*/ 4 w 167"/>
                  <a:gd name="T101" fmla="*/ 6 h 227"/>
                  <a:gd name="T102" fmla="*/ 2 w 167"/>
                  <a:gd name="T103" fmla="*/ 7 h 227"/>
                  <a:gd name="T104" fmla="*/ 0 w 167"/>
                  <a:gd name="T105" fmla="*/ 7 h 227"/>
                  <a:gd name="T106" fmla="*/ 0 w 167"/>
                  <a:gd name="T107" fmla="*/ 8 h 227"/>
                  <a:gd name="T108" fmla="*/ 0 w 167"/>
                  <a:gd name="T109" fmla="*/ 8 h 22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7"/>
                  <a:gd name="T166" fmla="*/ 0 h 227"/>
                  <a:gd name="T167" fmla="*/ 167 w 167"/>
                  <a:gd name="T168" fmla="*/ 227 h 22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0" name="Freeform 57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>
                  <a:gd name="T0" fmla="*/ 0 w 73"/>
                  <a:gd name="T1" fmla="*/ 6 h 185"/>
                  <a:gd name="T2" fmla="*/ 0 w 73"/>
                  <a:gd name="T3" fmla="*/ 5 h 185"/>
                  <a:gd name="T4" fmla="*/ 0 w 73"/>
                  <a:gd name="T5" fmla="*/ 4 h 185"/>
                  <a:gd name="T6" fmla="*/ 0 w 73"/>
                  <a:gd name="T7" fmla="*/ 2 h 185"/>
                  <a:gd name="T8" fmla="*/ 0 w 73"/>
                  <a:gd name="T9" fmla="*/ 1 h 185"/>
                  <a:gd name="T10" fmla="*/ 0 w 73"/>
                  <a:gd name="T11" fmla="*/ 1 h 185"/>
                  <a:gd name="T12" fmla="*/ 0 w 73"/>
                  <a:gd name="T13" fmla="*/ 1 h 185"/>
                  <a:gd name="T14" fmla="*/ 1 w 73"/>
                  <a:gd name="T15" fmla="*/ 1 h 185"/>
                  <a:gd name="T16" fmla="*/ 1 w 73"/>
                  <a:gd name="T17" fmla="*/ 1 h 185"/>
                  <a:gd name="T18" fmla="*/ 1 w 73"/>
                  <a:gd name="T19" fmla="*/ 1 h 185"/>
                  <a:gd name="T20" fmla="*/ 2 w 73"/>
                  <a:gd name="T21" fmla="*/ 1 h 185"/>
                  <a:gd name="T22" fmla="*/ 2 w 73"/>
                  <a:gd name="T23" fmla="*/ 1 h 185"/>
                  <a:gd name="T24" fmla="*/ 2 w 73"/>
                  <a:gd name="T25" fmla="*/ 0 h 185"/>
                  <a:gd name="T26" fmla="*/ 2 w 73"/>
                  <a:gd name="T27" fmla="*/ 3 h 185"/>
                  <a:gd name="T28" fmla="*/ 2 w 73"/>
                  <a:gd name="T29" fmla="*/ 4 h 185"/>
                  <a:gd name="T30" fmla="*/ 1 w 73"/>
                  <a:gd name="T31" fmla="*/ 5 h 185"/>
                  <a:gd name="T32" fmla="*/ 1 w 73"/>
                  <a:gd name="T33" fmla="*/ 5 h 185"/>
                  <a:gd name="T34" fmla="*/ 1 w 73"/>
                  <a:gd name="T35" fmla="*/ 6 h 185"/>
                  <a:gd name="T36" fmla="*/ 1 w 73"/>
                  <a:gd name="T37" fmla="*/ 6 h 185"/>
                  <a:gd name="T38" fmla="*/ 1 w 73"/>
                  <a:gd name="T39" fmla="*/ 6 h 185"/>
                  <a:gd name="T40" fmla="*/ 1 w 73"/>
                  <a:gd name="T41" fmla="*/ 6 h 185"/>
                  <a:gd name="T42" fmla="*/ 1 w 73"/>
                  <a:gd name="T43" fmla="*/ 6 h 185"/>
                  <a:gd name="T44" fmla="*/ 0 w 73"/>
                  <a:gd name="T45" fmla="*/ 6 h 185"/>
                  <a:gd name="T46" fmla="*/ 0 w 73"/>
                  <a:gd name="T47" fmla="*/ 6 h 185"/>
                  <a:gd name="T48" fmla="*/ 0 w 73"/>
                  <a:gd name="T49" fmla="*/ 6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1" name="Freeform 58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>
                  <a:gd name="T0" fmla="*/ 1 w 154"/>
                  <a:gd name="T1" fmla="*/ 5 h 211"/>
                  <a:gd name="T2" fmla="*/ 1 w 154"/>
                  <a:gd name="T3" fmla="*/ 4 h 211"/>
                  <a:gd name="T4" fmla="*/ 2 w 154"/>
                  <a:gd name="T5" fmla="*/ 4 h 211"/>
                  <a:gd name="T6" fmla="*/ 1 w 154"/>
                  <a:gd name="T7" fmla="*/ 4 h 211"/>
                  <a:gd name="T8" fmla="*/ 1 w 154"/>
                  <a:gd name="T9" fmla="*/ 4 h 211"/>
                  <a:gd name="T10" fmla="*/ 1 w 154"/>
                  <a:gd name="T11" fmla="*/ 3 h 211"/>
                  <a:gd name="T12" fmla="*/ 2 w 154"/>
                  <a:gd name="T13" fmla="*/ 3 h 211"/>
                  <a:gd name="T14" fmla="*/ 2 w 154"/>
                  <a:gd name="T15" fmla="*/ 3 h 211"/>
                  <a:gd name="T16" fmla="*/ 2 w 154"/>
                  <a:gd name="T17" fmla="*/ 3 h 211"/>
                  <a:gd name="T18" fmla="*/ 2 w 154"/>
                  <a:gd name="T19" fmla="*/ 3 h 211"/>
                  <a:gd name="T20" fmla="*/ 1 w 154"/>
                  <a:gd name="T21" fmla="*/ 3 h 211"/>
                  <a:gd name="T22" fmla="*/ 1 w 154"/>
                  <a:gd name="T23" fmla="*/ 2 h 211"/>
                  <a:gd name="T24" fmla="*/ 1 w 154"/>
                  <a:gd name="T25" fmla="*/ 2 h 211"/>
                  <a:gd name="T26" fmla="*/ 2 w 154"/>
                  <a:gd name="T27" fmla="*/ 2 h 211"/>
                  <a:gd name="T28" fmla="*/ 3 w 154"/>
                  <a:gd name="T29" fmla="*/ 1 h 211"/>
                  <a:gd name="T30" fmla="*/ 2 w 154"/>
                  <a:gd name="T31" fmla="*/ 1 h 211"/>
                  <a:gd name="T32" fmla="*/ 2 w 154"/>
                  <a:gd name="T33" fmla="*/ 1 h 211"/>
                  <a:gd name="T34" fmla="*/ 1 w 154"/>
                  <a:gd name="T35" fmla="*/ 2 h 211"/>
                  <a:gd name="T36" fmla="*/ 1 w 154"/>
                  <a:gd name="T37" fmla="*/ 1 h 211"/>
                  <a:gd name="T38" fmla="*/ 2 w 154"/>
                  <a:gd name="T39" fmla="*/ 1 h 211"/>
                  <a:gd name="T40" fmla="*/ 3 w 154"/>
                  <a:gd name="T41" fmla="*/ 0 h 211"/>
                  <a:gd name="T42" fmla="*/ 4 w 154"/>
                  <a:gd name="T43" fmla="*/ 0 h 211"/>
                  <a:gd name="T44" fmla="*/ 5 w 154"/>
                  <a:gd name="T45" fmla="*/ 0 h 211"/>
                  <a:gd name="T46" fmla="*/ 5 w 154"/>
                  <a:gd name="T47" fmla="*/ 0 h 211"/>
                  <a:gd name="T48" fmla="*/ 5 w 154"/>
                  <a:gd name="T49" fmla="*/ 1 h 211"/>
                  <a:gd name="T50" fmla="*/ 3 w 154"/>
                  <a:gd name="T51" fmla="*/ 2 h 211"/>
                  <a:gd name="T52" fmla="*/ 2 w 154"/>
                  <a:gd name="T53" fmla="*/ 2 h 211"/>
                  <a:gd name="T54" fmla="*/ 3 w 154"/>
                  <a:gd name="T55" fmla="*/ 2 h 211"/>
                  <a:gd name="T56" fmla="*/ 3 w 154"/>
                  <a:gd name="T57" fmla="*/ 2 h 211"/>
                  <a:gd name="T58" fmla="*/ 4 w 154"/>
                  <a:gd name="T59" fmla="*/ 1 h 211"/>
                  <a:gd name="T60" fmla="*/ 5 w 154"/>
                  <a:gd name="T61" fmla="*/ 1 h 211"/>
                  <a:gd name="T62" fmla="*/ 5 w 154"/>
                  <a:gd name="T63" fmla="*/ 2 h 211"/>
                  <a:gd name="T64" fmla="*/ 3 w 154"/>
                  <a:gd name="T65" fmla="*/ 3 h 211"/>
                  <a:gd name="T66" fmla="*/ 3 w 154"/>
                  <a:gd name="T67" fmla="*/ 3 h 211"/>
                  <a:gd name="T68" fmla="*/ 3 w 154"/>
                  <a:gd name="T69" fmla="*/ 3 h 211"/>
                  <a:gd name="T70" fmla="*/ 3 w 154"/>
                  <a:gd name="T71" fmla="*/ 3 h 211"/>
                  <a:gd name="T72" fmla="*/ 5 w 154"/>
                  <a:gd name="T73" fmla="*/ 3 h 211"/>
                  <a:gd name="T74" fmla="*/ 5 w 154"/>
                  <a:gd name="T75" fmla="*/ 3 h 211"/>
                  <a:gd name="T76" fmla="*/ 5 w 154"/>
                  <a:gd name="T77" fmla="*/ 3 h 211"/>
                  <a:gd name="T78" fmla="*/ 4 w 154"/>
                  <a:gd name="T79" fmla="*/ 4 h 211"/>
                  <a:gd name="T80" fmla="*/ 3 w 154"/>
                  <a:gd name="T81" fmla="*/ 4 h 211"/>
                  <a:gd name="T82" fmla="*/ 2 w 154"/>
                  <a:gd name="T83" fmla="*/ 4 h 211"/>
                  <a:gd name="T84" fmla="*/ 2 w 154"/>
                  <a:gd name="T85" fmla="*/ 5 h 211"/>
                  <a:gd name="T86" fmla="*/ 3 w 154"/>
                  <a:gd name="T87" fmla="*/ 4 h 211"/>
                  <a:gd name="T88" fmla="*/ 4 w 154"/>
                  <a:gd name="T89" fmla="*/ 4 h 211"/>
                  <a:gd name="T90" fmla="*/ 5 w 154"/>
                  <a:gd name="T91" fmla="*/ 4 h 211"/>
                  <a:gd name="T92" fmla="*/ 5 w 154"/>
                  <a:gd name="T93" fmla="*/ 4 h 211"/>
                  <a:gd name="T94" fmla="*/ 4 w 154"/>
                  <a:gd name="T95" fmla="*/ 4 h 211"/>
                  <a:gd name="T96" fmla="*/ 3 w 154"/>
                  <a:gd name="T97" fmla="*/ 5 h 211"/>
                  <a:gd name="T98" fmla="*/ 2 w 154"/>
                  <a:gd name="T99" fmla="*/ 6 h 211"/>
                  <a:gd name="T100" fmla="*/ 0 w 154"/>
                  <a:gd name="T101" fmla="*/ 6 h 21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11"/>
                  <a:gd name="T155" fmla="*/ 154 w 154"/>
                  <a:gd name="T156" fmla="*/ 211 h 21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2" name="Freeform 59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>
                  <a:gd name="T0" fmla="*/ 0 w 159"/>
                  <a:gd name="T1" fmla="*/ 7 h 223"/>
                  <a:gd name="T2" fmla="*/ 0 w 159"/>
                  <a:gd name="T3" fmla="*/ 7 h 223"/>
                  <a:gd name="T4" fmla="*/ 1 w 159"/>
                  <a:gd name="T5" fmla="*/ 6 h 223"/>
                  <a:gd name="T6" fmla="*/ 2 w 159"/>
                  <a:gd name="T7" fmla="*/ 6 h 223"/>
                  <a:gd name="T8" fmla="*/ 2 w 159"/>
                  <a:gd name="T9" fmla="*/ 6 h 223"/>
                  <a:gd name="T10" fmla="*/ 1 w 159"/>
                  <a:gd name="T11" fmla="*/ 6 h 223"/>
                  <a:gd name="T12" fmla="*/ 0 w 159"/>
                  <a:gd name="T13" fmla="*/ 6 h 223"/>
                  <a:gd name="T14" fmla="*/ 0 w 159"/>
                  <a:gd name="T15" fmla="*/ 5 h 223"/>
                  <a:gd name="T16" fmla="*/ 0 w 159"/>
                  <a:gd name="T17" fmla="*/ 3 h 223"/>
                  <a:gd name="T18" fmla="*/ 1 w 159"/>
                  <a:gd name="T19" fmla="*/ 3 h 223"/>
                  <a:gd name="T20" fmla="*/ 1 w 159"/>
                  <a:gd name="T21" fmla="*/ 3 h 223"/>
                  <a:gd name="T22" fmla="*/ 1 w 159"/>
                  <a:gd name="T23" fmla="*/ 3 h 223"/>
                  <a:gd name="T24" fmla="*/ 1 w 159"/>
                  <a:gd name="T25" fmla="*/ 3 h 223"/>
                  <a:gd name="T26" fmla="*/ 0 w 159"/>
                  <a:gd name="T27" fmla="*/ 3 h 223"/>
                  <a:gd name="T28" fmla="*/ 0 w 159"/>
                  <a:gd name="T29" fmla="*/ 3 h 223"/>
                  <a:gd name="T30" fmla="*/ 0 w 159"/>
                  <a:gd name="T31" fmla="*/ 3 h 223"/>
                  <a:gd name="T32" fmla="*/ 0 w 159"/>
                  <a:gd name="T33" fmla="*/ 2 h 223"/>
                  <a:gd name="T34" fmla="*/ 2 w 159"/>
                  <a:gd name="T35" fmla="*/ 1 h 223"/>
                  <a:gd name="T36" fmla="*/ 4 w 159"/>
                  <a:gd name="T37" fmla="*/ 1 h 223"/>
                  <a:gd name="T38" fmla="*/ 4 w 159"/>
                  <a:gd name="T39" fmla="*/ 1 h 223"/>
                  <a:gd name="T40" fmla="*/ 4 w 159"/>
                  <a:gd name="T41" fmla="*/ 2 h 223"/>
                  <a:gd name="T42" fmla="*/ 4 w 159"/>
                  <a:gd name="T43" fmla="*/ 3 h 223"/>
                  <a:gd name="T44" fmla="*/ 3 w 159"/>
                  <a:gd name="T45" fmla="*/ 3 h 223"/>
                  <a:gd name="T46" fmla="*/ 3 w 159"/>
                  <a:gd name="T47" fmla="*/ 3 h 223"/>
                  <a:gd name="T48" fmla="*/ 3 w 159"/>
                  <a:gd name="T49" fmla="*/ 3 h 223"/>
                  <a:gd name="T50" fmla="*/ 3 w 159"/>
                  <a:gd name="T51" fmla="*/ 3 h 223"/>
                  <a:gd name="T52" fmla="*/ 4 w 159"/>
                  <a:gd name="T53" fmla="*/ 3 h 223"/>
                  <a:gd name="T54" fmla="*/ 4 w 159"/>
                  <a:gd name="T55" fmla="*/ 3 h 223"/>
                  <a:gd name="T56" fmla="*/ 4 w 159"/>
                  <a:gd name="T57" fmla="*/ 4 h 223"/>
                  <a:gd name="T58" fmla="*/ 2 w 159"/>
                  <a:gd name="T59" fmla="*/ 4 h 223"/>
                  <a:gd name="T60" fmla="*/ 1 w 159"/>
                  <a:gd name="T61" fmla="*/ 5 h 223"/>
                  <a:gd name="T62" fmla="*/ 1 w 159"/>
                  <a:gd name="T63" fmla="*/ 5 h 223"/>
                  <a:gd name="T64" fmla="*/ 1 w 159"/>
                  <a:gd name="T65" fmla="*/ 5 h 223"/>
                  <a:gd name="T66" fmla="*/ 2 w 159"/>
                  <a:gd name="T67" fmla="*/ 5 h 223"/>
                  <a:gd name="T68" fmla="*/ 4 w 159"/>
                  <a:gd name="T69" fmla="*/ 4 h 223"/>
                  <a:gd name="T70" fmla="*/ 4 w 159"/>
                  <a:gd name="T71" fmla="*/ 5 h 223"/>
                  <a:gd name="T72" fmla="*/ 4 w 159"/>
                  <a:gd name="T73" fmla="*/ 5 h 223"/>
                  <a:gd name="T74" fmla="*/ 4 w 159"/>
                  <a:gd name="T75" fmla="*/ 5 h 223"/>
                  <a:gd name="T76" fmla="*/ 4 w 159"/>
                  <a:gd name="T77" fmla="*/ 5 h 223"/>
                  <a:gd name="T78" fmla="*/ 4 w 159"/>
                  <a:gd name="T79" fmla="*/ 6 h 223"/>
                  <a:gd name="T80" fmla="*/ 3 w 159"/>
                  <a:gd name="T81" fmla="*/ 6 h 223"/>
                  <a:gd name="T82" fmla="*/ 2 w 159"/>
                  <a:gd name="T83" fmla="*/ 7 h 223"/>
                  <a:gd name="T84" fmla="*/ 0 w 159"/>
                  <a:gd name="T85" fmla="*/ 7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9"/>
                  <a:gd name="T130" fmla="*/ 0 h 223"/>
                  <a:gd name="T131" fmla="*/ 159 w 159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3" name="Freeform 60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>
                  <a:gd name="T0" fmla="*/ 4 w 164"/>
                  <a:gd name="T1" fmla="*/ 8 h 263"/>
                  <a:gd name="T2" fmla="*/ 4 w 164"/>
                  <a:gd name="T3" fmla="*/ 7 h 263"/>
                  <a:gd name="T4" fmla="*/ 3 w 164"/>
                  <a:gd name="T5" fmla="*/ 7 h 263"/>
                  <a:gd name="T6" fmla="*/ 2 w 164"/>
                  <a:gd name="T7" fmla="*/ 6 h 263"/>
                  <a:gd name="T8" fmla="*/ 0 w 164"/>
                  <a:gd name="T9" fmla="*/ 5 h 263"/>
                  <a:gd name="T10" fmla="*/ 0 w 164"/>
                  <a:gd name="T11" fmla="*/ 4 h 263"/>
                  <a:gd name="T12" fmla="*/ 0 w 164"/>
                  <a:gd name="T13" fmla="*/ 3 h 263"/>
                  <a:gd name="T14" fmla="*/ 0 w 164"/>
                  <a:gd name="T15" fmla="*/ 4 h 263"/>
                  <a:gd name="T16" fmla="*/ 1 w 164"/>
                  <a:gd name="T17" fmla="*/ 4 h 263"/>
                  <a:gd name="T18" fmla="*/ 2 w 164"/>
                  <a:gd name="T19" fmla="*/ 4 h 263"/>
                  <a:gd name="T20" fmla="*/ 2 w 164"/>
                  <a:gd name="T21" fmla="*/ 4 h 263"/>
                  <a:gd name="T22" fmla="*/ 2 w 164"/>
                  <a:gd name="T23" fmla="*/ 4 h 263"/>
                  <a:gd name="T24" fmla="*/ 1 w 164"/>
                  <a:gd name="T25" fmla="*/ 4 h 263"/>
                  <a:gd name="T26" fmla="*/ 0 w 164"/>
                  <a:gd name="T27" fmla="*/ 3 h 263"/>
                  <a:gd name="T28" fmla="*/ 0 w 164"/>
                  <a:gd name="T29" fmla="*/ 2 h 263"/>
                  <a:gd name="T30" fmla="*/ 0 w 164"/>
                  <a:gd name="T31" fmla="*/ 2 h 263"/>
                  <a:gd name="T32" fmla="*/ 1 w 164"/>
                  <a:gd name="T33" fmla="*/ 3 h 263"/>
                  <a:gd name="T34" fmla="*/ 2 w 164"/>
                  <a:gd name="T35" fmla="*/ 3 h 263"/>
                  <a:gd name="T36" fmla="*/ 2 w 164"/>
                  <a:gd name="T37" fmla="*/ 3 h 263"/>
                  <a:gd name="T38" fmla="*/ 1 w 164"/>
                  <a:gd name="T39" fmla="*/ 2 h 263"/>
                  <a:gd name="T40" fmla="*/ 1 w 164"/>
                  <a:gd name="T41" fmla="*/ 2 h 263"/>
                  <a:gd name="T42" fmla="*/ 0 w 164"/>
                  <a:gd name="T43" fmla="*/ 1 h 263"/>
                  <a:gd name="T44" fmla="*/ 0 w 164"/>
                  <a:gd name="T45" fmla="*/ 0 h 263"/>
                  <a:gd name="T46" fmla="*/ 0 w 164"/>
                  <a:gd name="T47" fmla="*/ 1 h 263"/>
                  <a:gd name="T48" fmla="*/ 0 w 164"/>
                  <a:gd name="T49" fmla="*/ 1 h 263"/>
                  <a:gd name="T50" fmla="*/ 1 w 164"/>
                  <a:gd name="T51" fmla="*/ 1 h 263"/>
                  <a:gd name="T52" fmla="*/ 1 w 164"/>
                  <a:gd name="T53" fmla="*/ 1 h 263"/>
                  <a:gd name="T54" fmla="*/ 0 w 164"/>
                  <a:gd name="T55" fmla="*/ 1 h 263"/>
                  <a:gd name="T56" fmla="*/ 0 w 164"/>
                  <a:gd name="T57" fmla="*/ 0 h 263"/>
                  <a:gd name="T58" fmla="*/ 0 w 164"/>
                  <a:gd name="T59" fmla="*/ 0 h 263"/>
                  <a:gd name="T60" fmla="*/ 0 w 164"/>
                  <a:gd name="T61" fmla="*/ 0 h 263"/>
                  <a:gd name="T62" fmla="*/ 1 w 164"/>
                  <a:gd name="T63" fmla="*/ 0 h 263"/>
                  <a:gd name="T64" fmla="*/ 2 w 164"/>
                  <a:gd name="T65" fmla="*/ 1 h 263"/>
                  <a:gd name="T66" fmla="*/ 3 w 164"/>
                  <a:gd name="T67" fmla="*/ 1 h 263"/>
                  <a:gd name="T68" fmla="*/ 3 w 164"/>
                  <a:gd name="T69" fmla="*/ 2 h 263"/>
                  <a:gd name="T70" fmla="*/ 4 w 164"/>
                  <a:gd name="T71" fmla="*/ 3 h 263"/>
                  <a:gd name="T72" fmla="*/ 5 w 164"/>
                  <a:gd name="T73" fmla="*/ 4 h 263"/>
                  <a:gd name="T74" fmla="*/ 5 w 164"/>
                  <a:gd name="T75" fmla="*/ 5 h 263"/>
                  <a:gd name="T76" fmla="*/ 4 w 164"/>
                  <a:gd name="T77" fmla="*/ 5 h 263"/>
                  <a:gd name="T78" fmla="*/ 4 w 164"/>
                  <a:gd name="T79" fmla="*/ 4 h 263"/>
                  <a:gd name="T80" fmla="*/ 3 w 164"/>
                  <a:gd name="T81" fmla="*/ 4 h 263"/>
                  <a:gd name="T82" fmla="*/ 3 w 164"/>
                  <a:gd name="T83" fmla="*/ 4 h 263"/>
                  <a:gd name="T84" fmla="*/ 3 w 164"/>
                  <a:gd name="T85" fmla="*/ 4 h 263"/>
                  <a:gd name="T86" fmla="*/ 3 w 164"/>
                  <a:gd name="T87" fmla="*/ 4 h 263"/>
                  <a:gd name="T88" fmla="*/ 4 w 164"/>
                  <a:gd name="T89" fmla="*/ 5 h 263"/>
                  <a:gd name="T90" fmla="*/ 5 w 164"/>
                  <a:gd name="T91" fmla="*/ 6 h 263"/>
                  <a:gd name="T92" fmla="*/ 4 w 164"/>
                  <a:gd name="T93" fmla="*/ 7 h 263"/>
                  <a:gd name="T94" fmla="*/ 4 w 164"/>
                  <a:gd name="T95" fmla="*/ 7 h 263"/>
                  <a:gd name="T96" fmla="*/ 4 w 164"/>
                  <a:gd name="T97" fmla="*/ 7 h 263"/>
                  <a:gd name="T98" fmla="*/ 3 w 164"/>
                  <a:gd name="T99" fmla="*/ 6 h 263"/>
                  <a:gd name="T100" fmla="*/ 2 w 164"/>
                  <a:gd name="T101" fmla="*/ 6 h 263"/>
                  <a:gd name="T102" fmla="*/ 3 w 164"/>
                  <a:gd name="T103" fmla="*/ 6 h 263"/>
                  <a:gd name="T104" fmla="*/ 4 w 164"/>
                  <a:gd name="T105" fmla="*/ 7 h 263"/>
                  <a:gd name="T106" fmla="*/ 4 w 164"/>
                  <a:gd name="T107" fmla="*/ 7 h 263"/>
                  <a:gd name="T108" fmla="*/ 4 w 164"/>
                  <a:gd name="T109" fmla="*/ 8 h 263"/>
                  <a:gd name="T110" fmla="*/ 4 w 164"/>
                  <a:gd name="T111" fmla="*/ 8 h 2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4"/>
                  <a:gd name="T169" fmla="*/ 0 h 263"/>
                  <a:gd name="T170" fmla="*/ 164 w 164"/>
                  <a:gd name="T171" fmla="*/ 263 h 26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4" name="Freeform 61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>
                  <a:gd name="T0" fmla="*/ 0 w 88"/>
                  <a:gd name="T1" fmla="*/ 7 h 209"/>
                  <a:gd name="T2" fmla="*/ 1 w 88"/>
                  <a:gd name="T3" fmla="*/ 6 h 209"/>
                  <a:gd name="T4" fmla="*/ 1 w 88"/>
                  <a:gd name="T5" fmla="*/ 4 h 209"/>
                  <a:gd name="T6" fmla="*/ 1 w 88"/>
                  <a:gd name="T7" fmla="*/ 3 h 209"/>
                  <a:gd name="T8" fmla="*/ 1 w 88"/>
                  <a:gd name="T9" fmla="*/ 1 h 209"/>
                  <a:gd name="T10" fmla="*/ 2 w 88"/>
                  <a:gd name="T11" fmla="*/ 1 h 209"/>
                  <a:gd name="T12" fmla="*/ 2 w 88"/>
                  <a:gd name="T13" fmla="*/ 1 h 209"/>
                  <a:gd name="T14" fmla="*/ 3 w 88"/>
                  <a:gd name="T15" fmla="*/ 1 h 209"/>
                  <a:gd name="T16" fmla="*/ 3 w 88"/>
                  <a:gd name="T17" fmla="*/ 1 h 209"/>
                  <a:gd name="T18" fmla="*/ 3 w 88"/>
                  <a:gd name="T19" fmla="*/ 1 h 209"/>
                  <a:gd name="T20" fmla="*/ 3 w 88"/>
                  <a:gd name="T21" fmla="*/ 1 h 209"/>
                  <a:gd name="T22" fmla="*/ 3 w 88"/>
                  <a:gd name="T23" fmla="*/ 0 h 209"/>
                  <a:gd name="T24" fmla="*/ 3 w 88"/>
                  <a:gd name="T25" fmla="*/ 0 h 209"/>
                  <a:gd name="T26" fmla="*/ 3 w 88"/>
                  <a:gd name="T27" fmla="*/ 2 h 209"/>
                  <a:gd name="T28" fmla="*/ 3 w 88"/>
                  <a:gd name="T29" fmla="*/ 3 h 209"/>
                  <a:gd name="T30" fmla="*/ 3 w 88"/>
                  <a:gd name="T31" fmla="*/ 5 h 209"/>
                  <a:gd name="T32" fmla="*/ 3 w 88"/>
                  <a:gd name="T33" fmla="*/ 6 h 209"/>
                  <a:gd name="T34" fmla="*/ 2 w 88"/>
                  <a:gd name="T35" fmla="*/ 6 h 209"/>
                  <a:gd name="T36" fmla="*/ 2 w 88"/>
                  <a:gd name="T37" fmla="*/ 7 h 209"/>
                  <a:gd name="T38" fmla="*/ 1 w 88"/>
                  <a:gd name="T39" fmla="*/ 7 h 209"/>
                  <a:gd name="T40" fmla="*/ 1 w 88"/>
                  <a:gd name="T41" fmla="*/ 7 h 209"/>
                  <a:gd name="T42" fmla="*/ 1 w 88"/>
                  <a:gd name="T43" fmla="*/ 7 h 209"/>
                  <a:gd name="T44" fmla="*/ 1 w 88"/>
                  <a:gd name="T45" fmla="*/ 7 h 209"/>
                  <a:gd name="T46" fmla="*/ 1 w 88"/>
                  <a:gd name="T47" fmla="*/ 7 h 209"/>
                  <a:gd name="T48" fmla="*/ 0 w 88"/>
                  <a:gd name="T49" fmla="*/ 7 h 2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8"/>
                  <a:gd name="T76" fmla="*/ 0 h 209"/>
                  <a:gd name="T77" fmla="*/ 88 w 88"/>
                  <a:gd name="T78" fmla="*/ 209 h 20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5" name="Freeform 62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>
                  <a:gd name="T0" fmla="*/ 0 w 157"/>
                  <a:gd name="T1" fmla="*/ 8 h 239"/>
                  <a:gd name="T2" fmla="*/ 0 w 157"/>
                  <a:gd name="T3" fmla="*/ 7 h 239"/>
                  <a:gd name="T4" fmla="*/ 1 w 157"/>
                  <a:gd name="T5" fmla="*/ 7 h 239"/>
                  <a:gd name="T6" fmla="*/ 2 w 157"/>
                  <a:gd name="T7" fmla="*/ 6 h 239"/>
                  <a:gd name="T8" fmla="*/ 2 w 157"/>
                  <a:gd name="T9" fmla="*/ 6 h 239"/>
                  <a:gd name="T10" fmla="*/ 2 w 157"/>
                  <a:gd name="T11" fmla="*/ 6 h 239"/>
                  <a:gd name="T12" fmla="*/ 1 w 157"/>
                  <a:gd name="T13" fmla="*/ 6 h 239"/>
                  <a:gd name="T14" fmla="*/ 0 w 157"/>
                  <a:gd name="T15" fmla="*/ 7 h 239"/>
                  <a:gd name="T16" fmla="*/ 0 w 157"/>
                  <a:gd name="T17" fmla="*/ 5 h 239"/>
                  <a:gd name="T18" fmla="*/ 0 w 157"/>
                  <a:gd name="T19" fmla="*/ 4 h 239"/>
                  <a:gd name="T20" fmla="*/ 0 w 157"/>
                  <a:gd name="T21" fmla="*/ 4 h 239"/>
                  <a:gd name="T22" fmla="*/ 1 w 157"/>
                  <a:gd name="T23" fmla="*/ 3 h 239"/>
                  <a:gd name="T24" fmla="*/ 1 w 157"/>
                  <a:gd name="T25" fmla="*/ 3 h 239"/>
                  <a:gd name="T26" fmla="*/ 0 w 157"/>
                  <a:gd name="T27" fmla="*/ 4 h 239"/>
                  <a:gd name="T28" fmla="*/ 0 w 157"/>
                  <a:gd name="T29" fmla="*/ 4 h 239"/>
                  <a:gd name="T30" fmla="*/ 0 w 157"/>
                  <a:gd name="T31" fmla="*/ 3 h 239"/>
                  <a:gd name="T32" fmla="*/ 1 w 157"/>
                  <a:gd name="T33" fmla="*/ 2 h 239"/>
                  <a:gd name="T34" fmla="*/ 3 w 157"/>
                  <a:gd name="T35" fmla="*/ 1 h 239"/>
                  <a:gd name="T36" fmla="*/ 4 w 157"/>
                  <a:gd name="T37" fmla="*/ 0 h 239"/>
                  <a:gd name="T38" fmla="*/ 4 w 157"/>
                  <a:gd name="T39" fmla="*/ 1 h 239"/>
                  <a:gd name="T40" fmla="*/ 4 w 157"/>
                  <a:gd name="T41" fmla="*/ 1 h 239"/>
                  <a:gd name="T42" fmla="*/ 3 w 157"/>
                  <a:gd name="T43" fmla="*/ 2 h 239"/>
                  <a:gd name="T44" fmla="*/ 2 w 157"/>
                  <a:gd name="T45" fmla="*/ 2 h 239"/>
                  <a:gd name="T46" fmla="*/ 2 w 157"/>
                  <a:gd name="T47" fmla="*/ 2 h 239"/>
                  <a:gd name="T48" fmla="*/ 2 w 157"/>
                  <a:gd name="T49" fmla="*/ 2 h 239"/>
                  <a:gd name="T50" fmla="*/ 3 w 157"/>
                  <a:gd name="T51" fmla="*/ 2 h 239"/>
                  <a:gd name="T52" fmla="*/ 4 w 157"/>
                  <a:gd name="T53" fmla="*/ 1 h 239"/>
                  <a:gd name="T54" fmla="*/ 4 w 157"/>
                  <a:gd name="T55" fmla="*/ 2 h 239"/>
                  <a:gd name="T56" fmla="*/ 4 w 157"/>
                  <a:gd name="T57" fmla="*/ 3 h 239"/>
                  <a:gd name="T58" fmla="*/ 3 w 157"/>
                  <a:gd name="T59" fmla="*/ 4 h 239"/>
                  <a:gd name="T60" fmla="*/ 2 w 157"/>
                  <a:gd name="T61" fmla="*/ 4 h 239"/>
                  <a:gd name="T62" fmla="*/ 3 w 157"/>
                  <a:gd name="T63" fmla="*/ 4 h 239"/>
                  <a:gd name="T64" fmla="*/ 3 w 157"/>
                  <a:gd name="T65" fmla="*/ 4 h 239"/>
                  <a:gd name="T66" fmla="*/ 4 w 157"/>
                  <a:gd name="T67" fmla="*/ 4 h 239"/>
                  <a:gd name="T68" fmla="*/ 4 w 157"/>
                  <a:gd name="T69" fmla="*/ 4 h 239"/>
                  <a:gd name="T70" fmla="*/ 3 w 157"/>
                  <a:gd name="T71" fmla="*/ 5 h 239"/>
                  <a:gd name="T72" fmla="*/ 2 w 157"/>
                  <a:gd name="T73" fmla="*/ 5 h 239"/>
                  <a:gd name="T74" fmla="*/ 1 w 157"/>
                  <a:gd name="T75" fmla="*/ 6 h 239"/>
                  <a:gd name="T76" fmla="*/ 1 w 157"/>
                  <a:gd name="T77" fmla="*/ 6 h 239"/>
                  <a:gd name="T78" fmla="*/ 1 w 157"/>
                  <a:gd name="T79" fmla="*/ 6 h 239"/>
                  <a:gd name="T80" fmla="*/ 2 w 157"/>
                  <a:gd name="T81" fmla="*/ 5 h 239"/>
                  <a:gd name="T82" fmla="*/ 2 w 157"/>
                  <a:gd name="T83" fmla="*/ 5 h 239"/>
                  <a:gd name="T84" fmla="*/ 3 w 157"/>
                  <a:gd name="T85" fmla="*/ 5 h 239"/>
                  <a:gd name="T86" fmla="*/ 3 w 157"/>
                  <a:gd name="T87" fmla="*/ 5 h 239"/>
                  <a:gd name="T88" fmla="*/ 4 w 157"/>
                  <a:gd name="T89" fmla="*/ 5 h 239"/>
                  <a:gd name="T90" fmla="*/ 4 w 157"/>
                  <a:gd name="T91" fmla="*/ 6 h 239"/>
                  <a:gd name="T92" fmla="*/ 4 w 157"/>
                  <a:gd name="T93" fmla="*/ 6 h 239"/>
                  <a:gd name="T94" fmla="*/ 2 w 157"/>
                  <a:gd name="T95" fmla="*/ 7 h 239"/>
                  <a:gd name="T96" fmla="*/ 1 w 157"/>
                  <a:gd name="T97" fmla="*/ 8 h 2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39"/>
                  <a:gd name="T149" fmla="*/ 157 w 157"/>
                  <a:gd name="T150" fmla="*/ 239 h 2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6" name="Freeform 63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>
                  <a:gd name="T0" fmla="*/ 1 w 16"/>
                  <a:gd name="T1" fmla="*/ 0 h 7"/>
                  <a:gd name="T2" fmla="*/ 1 w 16"/>
                  <a:gd name="T3" fmla="*/ 0 h 7"/>
                  <a:gd name="T4" fmla="*/ 1 w 16"/>
                  <a:gd name="T5" fmla="*/ 0 h 7"/>
                  <a:gd name="T6" fmla="*/ 1 w 16"/>
                  <a:gd name="T7" fmla="*/ 0 h 7"/>
                  <a:gd name="T8" fmla="*/ 0 w 16"/>
                  <a:gd name="T9" fmla="*/ 0 h 7"/>
                  <a:gd name="T10" fmla="*/ 1 w 16"/>
                  <a:gd name="T11" fmla="*/ 0 h 7"/>
                  <a:gd name="T12" fmla="*/ 1 w 16"/>
                  <a:gd name="T13" fmla="*/ 0 h 7"/>
                  <a:gd name="T14" fmla="*/ 1 w 16"/>
                  <a:gd name="T15" fmla="*/ 0 h 7"/>
                  <a:gd name="T16" fmla="*/ 1 w 16"/>
                  <a:gd name="T17" fmla="*/ 0 h 7"/>
                  <a:gd name="T18" fmla="*/ 1 w 16"/>
                  <a:gd name="T19" fmla="*/ 0 h 7"/>
                  <a:gd name="T20" fmla="*/ 1 w 16"/>
                  <a:gd name="T21" fmla="*/ 0 h 7"/>
                  <a:gd name="T22" fmla="*/ 1 w 16"/>
                  <a:gd name="T23" fmla="*/ 0 h 7"/>
                  <a:gd name="T24" fmla="*/ 1 w 16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"/>
                  <a:gd name="T40" fmla="*/ 0 h 7"/>
                  <a:gd name="T41" fmla="*/ 16 w 16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7" name="Freeform 64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>
                  <a:gd name="T0" fmla="*/ 4 w 186"/>
                  <a:gd name="T1" fmla="*/ 4 h 119"/>
                  <a:gd name="T2" fmla="*/ 4 w 186"/>
                  <a:gd name="T3" fmla="*/ 4 h 119"/>
                  <a:gd name="T4" fmla="*/ 3 w 186"/>
                  <a:gd name="T5" fmla="*/ 3 h 119"/>
                  <a:gd name="T6" fmla="*/ 3 w 186"/>
                  <a:gd name="T7" fmla="*/ 3 h 119"/>
                  <a:gd name="T8" fmla="*/ 2 w 186"/>
                  <a:gd name="T9" fmla="*/ 3 h 119"/>
                  <a:gd name="T10" fmla="*/ 1 w 186"/>
                  <a:gd name="T11" fmla="*/ 2 h 119"/>
                  <a:gd name="T12" fmla="*/ 1 w 186"/>
                  <a:gd name="T13" fmla="*/ 2 h 119"/>
                  <a:gd name="T14" fmla="*/ 0 w 186"/>
                  <a:gd name="T15" fmla="*/ 1 h 119"/>
                  <a:gd name="T16" fmla="*/ 0 w 186"/>
                  <a:gd name="T17" fmla="*/ 1 h 119"/>
                  <a:gd name="T18" fmla="*/ 0 w 186"/>
                  <a:gd name="T19" fmla="*/ 1 h 119"/>
                  <a:gd name="T20" fmla="*/ 0 w 186"/>
                  <a:gd name="T21" fmla="*/ 1 h 119"/>
                  <a:gd name="T22" fmla="*/ 0 w 186"/>
                  <a:gd name="T23" fmla="*/ 1 h 119"/>
                  <a:gd name="T24" fmla="*/ 0 w 186"/>
                  <a:gd name="T25" fmla="*/ 1 h 119"/>
                  <a:gd name="T26" fmla="*/ 0 w 186"/>
                  <a:gd name="T27" fmla="*/ 1 h 119"/>
                  <a:gd name="T28" fmla="*/ 0 w 186"/>
                  <a:gd name="T29" fmla="*/ 1 h 119"/>
                  <a:gd name="T30" fmla="*/ 0 w 186"/>
                  <a:gd name="T31" fmla="*/ 1 h 119"/>
                  <a:gd name="T32" fmla="*/ 0 w 186"/>
                  <a:gd name="T33" fmla="*/ 0 h 119"/>
                  <a:gd name="T34" fmla="*/ 1 w 186"/>
                  <a:gd name="T35" fmla="*/ 1 h 119"/>
                  <a:gd name="T36" fmla="*/ 1 w 186"/>
                  <a:gd name="T37" fmla="*/ 1 h 119"/>
                  <a:gd name="T38" fmla="*/ 2 w 186"/>
                  <a:gd name="T39" fmla="*/ 2 h 119"/>
                  <a:gd name="T40" fmla="*/ 3 w 186"/>
                  <a:gd name="T41" fmla="*/ 2 h 119"/>
                  <a:gd name="T42" fmla="*/ 3 w 186"/>
                  <a:gd name="T43" fmla="*/ 2 h 119"/>
                  <a:gd name="T44" fmla="*/ 4 w 186"/>
                  <a:gd name="T45" fmla="*/ 3 h 119"/>
                  <a:gd name="T46" fmla="*/ 5 w 186"/>
                  <a:gd name="T47" fmla="*/ 3 h 119"/>
                  <a:gd name="T48" fmla="*/ 5 w 186"/>
                  <a:gd name="T49" fmla="*/ 4 h 119"/>
                  <a:gd name="T50" fmla="*/ 5 w 186"/>
                  <a:gd name="T51" fmla="*/ 4 h 119"/>
                  <a:gd name="T52" fmla="*/ 5 w 186"/>
                  <a:gd name="T53" fmla="*/ 4 h 119"/>
                  <a:gd name="T54" fmla="*/ 5 w 186"/>
                  <a:gd name="T55" fmla="*/ 4 h 119"/>
                  <a:gd name="T56" fmla="*/ 5 w 186"/>
                  <a:gd name="T57" fmla="*/ 4 h 119"/>
                  <a:gd name="T58" fmla="*/ 5 w 186"/>
                  <a:gd name="T59" fmla="*/ 4 h 119"/>
                  <a:gd name="T60" fmla="*/ 5 w 186"/>
                  <a:gd name="T61" fmla="*/ 4 h 119"/>
                  <a:gd name="T62" fmla="*/ 5 w 186"/>
                  <a:gd name="T63" fmla="*/ 4 h 119"/>
                  <a:gd name="T64" fmla="*/ 4 w 186"/>
                  <a:gd name="T65" fmla="*/ 4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8" name="Freeform 65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>
                  <a:gd name="T0" fmla="*/ 1 w 160"/>
                  <a:gd name="T1" fmla="*/ 5 h 197"/>
                  <a:gd name="T2" fmla="*/ 1 w 160"/>
                  <a:gd name="T3" fmla="*/ 3 h 197"/>
                  <a:gd name="T4" fmla="*/ 1 w 160"/>
                  <a:gd name="T5" fmla="*/ 2 h 197"/>
                  <a:gd name="T6" fmla="*/ 2 w 160"/>
                  <a:gd name="T7" fmla="*/ 2 h 197"/>
                  <a:gd name="T8" fmla="*/ 2 w 160"/>
                  <a:gd name="T9" fmla="*/ 2 h 197"/>
                  <a:gd name="T10" fmla="*/ 2 w 160"/>
                  <a:gd name="T11" fmla="*/ 2 h 197"/>
                  <a:gd name="T12" fmla="*/ 2 w 160"/>
                  <a:gd name="T13" fmla="*/ 2 h 197"/>
                  <a:gd name="T14" fmla="*/ 2 w 160"/>
                  <a:gd name="T15" fmla="*/ 2 h 197"/>
                  <a:gd name="T16" fmla="*/ 1 w 160"/>
                  <a:gd name="T17" fmla="*/ 2 h 197"/>
                  <a:gd name="T18" fmla="*/ 1 w 160"/>
                  <a:gd name="T19" fmla="*/ 2 h 197"/>
                  <a:gd name="T20" fmla="*/ 1 w 160"/>
                  <a:gd name="T21" fmla="*/ 2 h 197"/>
                  <a:gd name="T22" fmla="*/ 1 w 160"/>
                  <a:gd name="T23" fmla="*/ 1 h 197"/>
                  <a:gd name="T24" fmla="*/ 1 w 160"/>
                  <a:gd name="T25" fmla="*/ 1 h 197"/>
                  <a:gd name="T26" fmla="*/ 2 w 160"/>
                  <a:gd name="T27" fmla="*/ 0 h 197"/>
                  <a:gd name="T28" fmla="*/ 3 w 160"/>
                  <a:gd name="T29" fmla="*/ 0 h 197"/>
                  <a:gd name="T30" fmla="*/ 5 w 160"/>
                  <a:gd name="T31" fmla="*/ 0 h 197"/>
                  <a:gd name="T32" fmla="*/ 5 w 160"/>
                  <a:gd name="T33" fmla="*/ 0 h 197"/>
                  <a:gd name="T34" fmla="*/ 5 w 160"/>
                  <a:gd name="T35" fmla="*/ 0 h 197"/>
                  <a:gd name="T36" fmla="*/ 5 w 160"/>
                  <a:gd name="T37" fmla="*/ 0 h 197"/>
                  <a:gd name="T38" fmla="*/ 4 w 160"/>
                  <a:gd name="T39" fmla="*/ 0 h 197"/>
                  <a:gd name="T40" fmla="*/ 4 w 160"/>
                  <a:gd name="T41" fmla="*/ 0 h 197"/>
                  <a:gd name="T42" fmla="*/ 3 w 160"/>
                  <a:gd name="T43" fmla="*/ 1 h 197"/>
                  <a:gd name="T44" fmla="*/ 3 w 160"/>
                  <a:gd name="T45" fmla="*/ 1 h 197"/>
                  <a:gd name="T46" fmla="*/ 3 w 160"/>
                  <a:gd name="T47" fmla="*/ 1 h 197"/>
                  <a:gd name="T48" fmla="*/ 3 w 160"/>
                  <a:gd name="T49" fmla="*/ 1 h 197"/>
                  <a:gd name="T50" fmla="*/ 4 w 160"/>
                  <a:gd name="T51" fmla="*/ 1 h 197"/>
                  <a:gd name="T52" fmla="*/ 5 w 160"/>
                  <a:gd name="T53" fmla="*/ 0 h 197"/>
                  <a:gd name="T54" fmla="*/ 5 w 160"/>
                  <a:gd name="T55" fmla="*/ 0 h 197"/>
                  <a:gd name="T56" fmla="*/ 5 w 160"/>
                  <a:gd name="T57" fmla="*/ 0 h 197"/>
                  <a:gd name="T58" fmla="*/ 5 w 160"/>
                  <a:gd name="T59" fmla="*/ 1 h 197"/>
                  <a:gd name="T60" fmla="*/ 5 w 160"/>
                  <a:gd name="T61" fmla="*/ 1 h 197"/>
                  <a:gd name="T62" fmla="*/ 4 w 160"/>
                  <a:gd name="T63" fmla="*/ 1 h 197"/>
                  <a:gd name="T64" fmla="*/ 4 w 160"/>
                  <a:gd name="T65" fmla="*/ 2 h 197"/>
                  <a:gd name="T66" fmla="*/ 3 w 160"/>
                  <a:gd name="T67" fmla="*/ 2 h 197"/>
                  <a:gd name="T68" fmla="*/ 3 w 160"/>
                  <a:gd name="T69" fmla="*/ 2 h 197"/>
                  <a:gd name="T70" fmla="*/ 4 w 160"/>
                  <a:gd name="T71" fmla="*/ 2 h 197"/>
                  <a:gd name="T72" fmla="*/ 5 w 160"/>
                  <a:gd name="T73" fmla="*/ 2 h 197"/>
                  <a:gd name="T74" fmla="*/ 5 w 160"/>
                  <a:gd name="T75" fmla="*/ 2 h 197"/>
                  <a:gd name="T76" fmla="*/ 5 w 160"/>
                  <a:gd name="T77" fmla="*/ 2 h 197"/>
                  <a:gd name="T78" fmla="*/ 5 w 160"/>
                  <a:gd name="T79" fmla="*/ 2 h 197"/>
                  <a:gd name="T80" fmla="*/ 5 w 160"/>
                  <a:gd name="T81" fmla="*/ 2 h 197"/>
                  <a:gd name="T82" fmla="*/ 4 w 160"/>
                  <a:gd name="T83" fmla="*/ 3 h 197"/>
                  <a:gd name="T84" fmla="*/ 4 w 160"/>
                  <a:gd name="T85" fmla="*/ 3 h 197"/>
                  <a:gd name="T86" fmla="*/ 3 w 160"/>
                  <a:gd name="T87" fmla="*/ 3 h 197"/>
                  <a:gd name="T88" fmla="*/ 3 w 160"/>
                  <a:gd name="T89" fmla="*/ 3 h 197"/>
                  <a:gd name="T90" fmla="*/ 3 w 160"/>
                  <a:gd name="T91" fmla="*/ 3 h 197"/>
                  <a:gd name="T92" fmla="*/ 3 w 160"/>
                  <a:gd name="T93" fmla="*/ 3 h 197"/>
                  <a:gd name="T94" fmla="*/ 3 w 160"/>
                  <a:gd name="T95" fmla="*/ 3 h 197"/>
                  <a:gd name="T96" fmla="*/ 4 w 160"/>
                  <a:gd name="T97" fmla="*/ 3 h 197"/>
                  <a:gd name="T98" fmla="*/ 5 w 160"/>
                  <a:gd name="T99" fmla="*/ 3 h 197"/>
                  <a:gd name="T100" fmla="*/ 5 w 160"/>
                  <a:gd name="T101" fmla="*/ 3 h 197"/>
                  <a:gd name="T102" fmla="*/ 5 w 160"/>
                  <a:gd name="T103" fmla="*/ 4 h 197"/>
                  <a:gd name="T104" fmla="*/ 5 w 160"/>
                  <a:gd name="T105" fmla="*/ 4 h 197"/>
                  <a:gd name="T106" fmla="*/ 3 w 160"/>
                  <a:gd name="T107" fmla="*/ 5 h 197"/>
                  <a:gd name="T108" fmla="*/ 2 w 160"/>
                  <a:gd name="T109" fmla="*/ 5 h 197"/>
                  <a:gd name="T110" fmla="*/ 1 w 160"/>
                  <a:gd name="T111" fmla="*/ 5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9" name="Freeform 66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>
                  <a:gd name="T0" fmla="*/ 4 w 178"/>
                  <a:gd name="T1" fmla="*/ 7 h 256"/>
                  <a:gd name="T2" fmla="*/ 2 w 178"/>
                  <a:gd name="T3" fmla="*/ 6 h 256"/>
                  <a:gd name="T4" fmla="*/ 1 w 178"/>
                  <a:gd name="T5" fmla="*/ 5 h 256"/>
                  <a:gd name="T6" fmla="*/ 1 w 178"/>
                  <a:gd name="T7" fmla="*/ 4 h 256"/>
                  <a:gd name="T8" fmla="*/ 2 w 178"/>
                  <a:gd name="T9" fmla="*/ 5 h 256"/>
                  <a:gd name="T10" fmla="*/ 2 w 178"/>
                  <a:gd name="T11" fmla="*/ 5 h 256"/>
                  <a:gd name="T12" fmla="*/ 3 w 178"/>
                  <a:gd name="T13" fmla="*/ 5 h 256"/>
                  <a:gd name="T14" fmla="*/ 3 w 178"/>
                  <a:gd name="T15" fmla="*/ 5 h 256"/>
                  <a:gd name="T16" fmla="*/ 2 w 178"/>
                  <a:gd name="T17" fmla="*/ 5 h 256"/>
                  <a:gd name="T18" fmla="*/ 2 w 178"/>
                  <a:gd name="T19" fmla="*/ 4 h 256"/>
                  <a:gd name="T20" fmla="*/ 1 w 178"/>
                  <a:gd name="T21" fmla="*/ 4 h 256"/>
                  <a:gd name="T22" fmla="*/ 1 w 178"/>
                  <a:gd name="T23" fmla="*/ 3 h 256"/>
                  <a:gd name="T24" fmla="*/ 1 w 178"/>
                  <a:gd name="T25" fmla="*/ 3 h 256"/>
                  <a:gd name="T26" fmla="*/ 1 w 178"/>
                  <a:gd name="T27" fmla="*/ 3 h 256"/>
                  <a:gd name="T28" fmla="*/ 2 w 178"/>
                  <a:gd name="T29" fmla="*/ 3 h 256"/>
                  <a:gd name="T30" fmla="*/ 2 w 178"/>
                  <a:gd name="T31" fmla="*/ 3 h 256"/>
                  <a:gd name="T32" fmla="*/ 1 w 178"/>
                  <a:gd name="T33" fmla="*/ 3 h 256"/>
                  <a:gd name="T34" fmla="*/ 1 w 178"/>
                  <a:gd name="T35" fmla="*/ 2 h 256"/>
                  <a:gd name="T36" fmla="*/ 1 w 178"/>
                  <a:gd name="T37" fmla="*/ 2 h 256"/>
                  <a:gd name="T38" fmla="*/ 1 w 178"/>
                  <a:gd name="T39" fmla="*/ 2 h 256"/>
                  <a:gd name="T40" fmla="*/ 1 w 178"/>
                  <a:gd name="T41" fmla="*/ 2 h 256"/>
                  <a:gd name="T42" fmla="*/ 2 w 178"/>
                  <a:gd name="T43" fmla="*/ 2 h 256"/>
                  <a:gd name="T44" fmla="*/ 2 w 178"/>
                  <a:gd name="T45" fmla="*/ 2 h 256"/>
                  <a:gd name="T46" fmla="*/ 2 w 178"/>
                  <a:gd name="T47" fmla="*/ 2 h 256"/>
                  <a:gd name="T48" fmla="*/ 1 w 178"/>
                  <a:gd name="T49" fmla="*/ 2 h 256"/>
                  <a:gd name="T50" fmla="*/ 1 w 178"/>
                  <a:gd name="T51" fmla="*/ 1 h 256"/>
                  <a:gd name="T52" fmla="*/ 1 w 178"/>
                  <a:gd name="T53" fmla="*/ 0 h 256"/>
                  <a:gd name="T54" fmla="*/ 1 w 178"/>
                  <a:gd name="T55" fmla="*/ 0 h 256"/>
                  <a:gd name="T56" fmla="*/ 2 w 178"/>
                  <a:gd name="T57" fmla="*/ 1 h 256"/>
                  <a:gd name="T58" fmla="*/ 4 w 178"/>
                  <a:gd name="T59" fmla="*/ 2 h 256"/>
                  <a:gd name="T60" fmla="*/ 6 w 178"/>
                  <a:gd name="T61" fmla="*/ 3 h 256"/>
                  <a:gd name="T62" fmla="*/ 6 w 178"/>
                  <a:gd name="T63" fmla="*/ 4 h 256"/>
                  <a:gd name="T64" fmla="*/ 6 w 178"/>
                  <a:gd name="T65" fmla="*/ 5 h 256"/>
                  <a:gd name="T66" fmla="*/ 5 w 178"/>
                  <a:gd name="T67" fmla="*/ 5 h 256"/>
                  <a:gd name="T68" fmla="*/ 5 w 178"/>
                  <a:gd name="T69" fmla="*/ 5 h 256"/>
                  <a:gd name="T70" fmla="*/ 6 w 178"/>
                  <a:gd name="T71" fmla="*/ 5 h 256"/>
                  <a:gd name="T72" fmla="*/ 6 w 178"/>
                  <a:gd name="T73" fmla="*/ 5 h 256"/>
                  <a:gd name="T74" fmla="*/ 6 w 178"/>
                  <a:gd name="T75" fmla="*/ 6 h 256"/>
                  <a:gd name="T76" fmla="*/ 6 w 178"/>
                  <a:gd name="T77" fmla="*/ 6 h 256"/>
                  <a:gd name="T78" fmla="*/ 5 w 178"/>
                  <a:gd name="T79" fmla="*/ 5 h 256"/>
                  <a:gd name="T80" fmla="*/ 4 w 178"/>
                  <a:gd name="T81" fmla="*/ 5 h 256"/>
                  <a:gd name="T82" fmla="*/ 3 w 178"/>
                  <a:gd name="T83" fmla="*/ 4 h 256"/>
                  <a:gd name="T84" fmla="*/ 3 w 178"/>
                  <a:gd name="T85" fmla="*/ 5 h 256"/>
                  <a:gd name="T86" fmla="*/ 4 w 178"/>
                  <a:gd name="T87" fmla="*/ 5 h 256"/>
                  <a:gd name="T88" fmla="*/ 5 w 178"/>
                  <a:gd name="T89" fmla="*/ 6 h 256"/>
                  <a:gd name="T90" fmla="*/ 6 w 178"/>
                  <a:gd name="T91" fmla="*/ 7 h 256"/>
                  <a:gd name="T92" fmla="*/ 6 w 178"/>
                  <a:gd name="T93" fmla="*/ 7 h 256"/>
                  <a:gd name="T94" fmla="*/ 5 w 178"/>
                  <a:gd name="T95" fmla="*/ 7 h 256"/>
                  <a:gd name="T96" fmla="*/ 4 w 178"/>
                  <a:gd name="T97" fmla="*/ 7 h 256"/>
                  <a:gd name="T98" fmla="*/ 4 w 178"/>
                  <a:gd name="T99" fmla="*/ 7 h 256"/>
                  <a:gd name="T100" fmla="*/ 5 w 178"/>
                  <a:gd name="T101" fmla="*/ 7 h 256"/>
                  <a:gd name="T102" fmla="*/ 6 w 178"/>
                  <a:gd name="T103" fmla="*/ 8 h 256"/>
                  <a:gd name="T104" fmla="*/ 6 w 178"/>
                  <a:gd name="T105" fmla="*/ 8 h 256"/>
                  <a:gd name="T106" fmla="*/ 6 w 178"/>
                  <a:gd name="T107" fmla="*/ 8 h 256"/>
                  <a:gd name="T108" fmla="*/ 6 w 178"/>
                  <a:gd name="T109" fmla="*/ 8 h 25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8"/>
                  <a:gd name="T166" fmla="*/ 0 h 256"/>
                  <a:gd name="T167" fmla="*/ 178 w 178"/>
                  <a:gd name="T168" fmla="*/ 256 h 25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0" name="Freeform 67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>
                  <a:gd name="T0" fmla="*/ 0 w 69"/>
                  <a:gd name="T1" fmla="*/ 5 h 159"/>
                  <a:gd name="T2" fmla="*/ 0 w 69"/>
                  <a:gd name="T3" fmla="*/ 5 h 159"/>
                  <a:gd name="T4" fmla="*/ 0 w 69"/>
                  <a:gd name="T5" fmla="*/ 4 h 159"/>
                  <a:gd name="T6" fmla="*/ 0 w 69"/>
                  <a:gd name="T7" fmla="*/ 2 h 159"/>
                  <a:gd name="T8" fmla="*/ 0 w 69"/>
                  <a:gd name="T9" fmla="*/ 1 h 159"/>
                  <a:gd name="T10" fmla="*/ 0 w 69"/>
                  <a:gd name="T11" fmla="*/ 1 h 159"/>
                  <a:gd name="T12" fmla="*/ 0 w 69"/>
                  <a:gd name="T13" fmla="*/ 1 h 159"/>
                  <a:gd name="T14" fmla="*/ 0 w 69"/>
                  <a:gd name="T15" fmla="*/ 1 h 159"/>
                  <a:gd name="T16" fmla="*/ 1 w 69"/>
                  <a:gd name="T17" fmla="*/ 1 h 159"/>
                  <a:gd name="T18" fmla="*/ 1 w 69"/>
                  <a:gd name="T19" fmla="*/ 1 h 159"/>
                  <a:gd name="T20" fmla="*/ 1 w 69"/>
                  <a:gd name="T21" fmla="*/ 1 h 159"/>
                  <a:gd name="T22" fmla="*/ 1 w 69"/>
                  <a:gd name="T23" fmla="*/ 1 h 159"/>
                  <a:gd name="T24" fmla="*/ 2 w 69"/>
                  <a:gd name="T25" fmla="*/ 0 h 159"/>
                  <a:gd name="T26" fmla="*/ 2 w 69"/>
                  <a:gd name="T27" fmla="*/ 1 h 159"/>
                  <a:gd name="T28" fmla="*/ 2 w 69"/>
                  <a:gd name="T29" fmla="*/ 3 h 159"/>
                  <a:gd name="T30" fmla="*/ 2 w 69"/>
                  <a:gd name="T31" fmla="*/ 4 h 159"/>
                  <a:gd name="T32" fmla="*/ 1 w 69"/>
                  <a:gd name="T33" fmla="*/ 5 h 159"/>
                  <a:gd name="T34" fmla="*/ 1 w 69"/>
                  <a:gd name="T35" fmla="*/ 5 h 159"/>
                  <a:gd name="T36" fmla="*/ 1 w 69"/>
                  <a:gd name="T37" fmla="*/ 5 h 159"/>
                  <a:gd name="T38" fmla="*/ 1 w 69"/>
                  <a:gd name="T39" fmla="*/ 5 h 159"/>
                  <a:gd name="T40" fmla="*/ 0 w 69"/>
                  <a:gd name="T41" fmla="*/ 5 h 159"/>
                  <a:gd name="T42" fmla="*/ 0 w 69"/>
                  <a:gd name="T43" fmla="*/ 5 h 159"/>
                  <a:gd name="T44" fmla="*/ 0 w 69"/>
                  <a:gd name="T45" fmla="*/ 5 h 159"/>
                  <a:gd name="T46" fmla="*/ 0 w 69"/>
                  <a:gd name="T47" fmla="*/ 5 h 159"/>
                  <a:gd name="T48" fmla="*/ 0 w 69"/>
                  <a:gd name="T49" fmla="*/ 5 h 1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9"/>
                  <a:gd name="T77" fmla="*/ 69 w 69"/>
                  <a:gd name="T78" fmla="*/ 159 h 1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1" name="Freeform 68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>
                  <a:gd name="T0" fmla="*/ 0 w 149"/>
                  <a:gd name="T1" fmla="*/ 5 h 185"/>
                  <a:gd name="T2" fmla="*/ 0 w 149"/>
                  <a:gd name="T3" fmla="*/ 5 h 185"/>
                  <a:gd name="T4" fmla="*/ 0 w 149"/>
                  <a:gd name="T5" fmla="*/ 4 h 185"/>
                  <a:gd name="T6" fmla="*/ 1 w 149"/>
                  <a:gd name="T7" fmla="*/ 4 h 185"/>
                  <a:gd name="T8" fmla="*/ 1 w 149"/>
                  <a:gd name="T9" fmla="*/ 4 h 185"/>
                  <a:gd name="T10" fmla="*/ 1 w 149"/>
                  <a:gd name="T11" fmla="*/ 4 h 185"/>
                  <a:gd name="T12" fmla="*/ 0 w 149"/>
                  <a:gd name="T13" fmla="*/ 4 h 185"/>
                  <a:gd name="T14" fmla="*/ 0 w 149"/>
                  <a:gd name="T15" fmla="*/ 4 h 185"/>
                  <a:gd name="T16" fmla="*/ 0 w 149"/>
                  <a:gd name="T17" fmla="*/ 4 h 185"/>
                  <a:gd name="T18" fmla="*/ 0 w 149"/>
                  <a:gd name="T19" fmla="*/ 3 h 185"/>
                  <a:gd name="T20" fmla="*/ 1 w 149"/>
                  <a:gd name="T21" fmla="*/ 3 h 185"/>
                  <a:gd name="T22" fmla="*/ 2 w 149"/>
                  <a:gd name="T23" fmla="*/ 2 h 185"/>
                  <a:gd name="T24" fmla="*/ 2 w 149"/>
                  <a:gd name="T25" fmla="*/ 2 h 185"/>
                  <a:gd name="T26" fmla="*/ 1 w 149"/>
                  <a:gd name="T27" fmla="*/ 2 h 185"/>
                  <a:gd name="T28" fmla="*/ 0 w 149"/>
                  <a:gd name="T29" fmla="*/ 3 h 185"/>
                  <a:gd name="T30" fmla="*/ 0 w 149"/>
                  <a:gd name="T31" fmla="*/ 2 h 185"/>
                  <a:gd name="T32" fmla="*/ 0 w 149"/>
                  <a:gd name="T33" fmla="*/ 1 h 185"/>
                  <a:gd name="T34" fmla="*/ 1 w 149"/>
                  <a:gd name="T35" fmla="*/ 1 h 185"/>
                  <a:gd name="T36" fmla="*/ 2 w 149"/>
                  <a:gd name="T37" fmla="*/ 0 h 185"/>
                  <a:gd name="T38" fmla="*/ 3 w 149"/>
                  <a:gd name="T39" fmla="*/ 0 h 185"/>
                  <a:gd name="T40" fmla="*/ 4 w 149"/>
                  <a:gd name="T41" fmla="*/ 0 h 185"/>
                  <a:gd name="T42" fmla="*/ 4 w 149"/>
                  <a:gd name="T43" fmla="*/ 0 h 185"/>
                  <a:gd name="T44" fmla="*/ 4 w 149"/>
                  <a:gd name="T45" fmla="*/ 0 h 185"/>
                  <a:gd name="T46" fmla="*/ 3 w 149"/>
                  <a:gd name="T47" fmla="*/ 0 h 185"/>
                  <a:gd name="T48" fmla="*/ 3 w 149"/>
                  <a:gd name="T49" fmla="*/ 1 h 185"/>
                  <a:gd name="T50" fmla="*/ 2 w 149"/>
                  <a:gd name="T51" fmla="*/ 1 h 185"/>
                  <a:gd name="T52" fmla="*/ 2 w 149"/>
                  <a:gd name="T53" fmla="*/ 1 h 185"/>
                  <a:gd name="T54" fmla="*/ 3 w 149"/>
                  <a:gd name="T55" fmla="*/ 1 h 185"/>
                  <a:gd name="T56" fmla="*/ 4 w 149"/>
                  <a:gd name="T57" fmla="*/ 1 h 185"/>
                  <a:gd name="T58" fmla="*/ 4 w 149"/>
                  <a:gd name="T59" fmla="*/ 1 h 185"/>
                  <a:gd name="T60" fmla="*/ 4 w 149"/>
                  <a:gd name="T61" fmla="*/ 2 h 185"/>
                  <a:gd name="T62" fmla="*/ 3 w 149"/>
                  <a:gd name="T63" fmla="*/ 3 h 185"/>
                  <a:gd name="T64" fmla="*/ 2 w 149"/>
                  <a:gd name="T65" fmla="*/ 3 h 185"/>
                  <a:gd name="T66" fmla="*/ 2 w 149"/>
                  <a:gd name="T67" fmla="*/ 3 h 185"/>
                  <a:gd name="T68" fmla="*/ 2 w 149"/>
                  <a:gd name="T69" fmla="*/ 3 h 185"/>
                  <a:gd name="T70" fmla="*/ 2 w 149"/>
                  <a:gd name="T71" fmla="*/ 3 h 185"/>
                  <a:gd name="T72" fmla="*/ 2 w 149"/>
                  <a:gd name="T73" fmla="*/ 3 h 185"/>
                  <a:gd name="T74" fmla="*/ 2 w 149"/>
                  <a:gd name="T75" fmla="*/ 3 h 185"/>
                  <a:gd name="T76" fmla="*/ 3 w 149"/>
                  <a:gd name="T77" fmla="*/ 3 h 185"/>
                  <a:gd name="T78" fmla="*/ 4 w 149"/>
                  <a:gd name="T79" fmla="*/ 3 h 185"/>
                  <a:gd name="T80" fmla="*/ 4 w 149"/>
                  <a:gd name="T81" fmla="*/ 3 h 185"/>
                  <a:gd name="T82" fmla="*/ 4 w 149"/>
                  <a:gd name="T83" fmla="*/ 4 h 185"/>
                  <a:gd name="T84" fmla="*/ 3 w 149"/>
                  <a:gd name="T85" fmla="*/ 4 h 185"/>
                  <a:gd name="T86" fmla="*/ 2 w 149"/>
                  <a:gd name="T87" fmla="*/ 4 h 185"/>
                  <a:gd name="T88" fmla="*/ 1 w 149"/>
                  <a:gd name="T89" fmla="*/ 5 h 185"/>
                  <a:gd name="T90" fmla="*/ 0 w 149"/>
                  <a:gd name="T91" fmla="*/ 5 h 185"/>
                  <a:gd name="T92" fmla="*/ 0 w 149"/>
                  <a:gd name="T93" fmla="*/ 5 h 1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9"/>
                  <a:gd name="T142" fmla="*/ 0 h 185"/>
                  <a:gd name="T143" fmla="*/ 149 w 149"/>
                  <a:gd name="T144" fmla="*/ 185 h 1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2" name="Freeform 69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5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3" name="Freeform 70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>
                  <a:gd name="T0" fmla="*/ 1 w 20"/>
                  <a:gd name="T1" fmla="*/ 1 h 13"/>
                  <a:gd name="T2" fmla="*/ 1 w 20"/>
                  <a:gd name="T3" fmla="*/ 1 h 13"/>
                  <a:gd name="T4" fmla="*/ 1 w 20"/>
                  <a:gd name="T5" fmla="*/ 1 h 13"/>
                  <a:gd name="T6" fmla="*/ 1 w 20"/>
                  <a:gd name="T7" fmla="*/ 1 h 13"/>
                  <a:gd name="T8" fmla="*/ 0 w 20"/>
                  <a:gd name="T9" fmla="*/ 1 h 13"/>
                  <a:gd name="T10" fmla="*/ 1 w 20"/>
                  <a:gd name="T11" fmla="*/ 1 h 13"/>
                  <a:gd name="T12" fmla="*/ 1 w 20"/>
                  <a:gd name="T13" fmla="*/ 1 h 13"/>
                  <a:gd name="T14" fmla="*/ 1 w 20"/>
                  <a:gd name="T15" fmla="*/ 1 h 13"/>
                  <a:gd name="T16" fmla="*/ 1 w 20"/>
                  <a:gd name="T17" fmla="*/ 0 h 13"/>
                  <a:gd name="T18" fmla="*/ 1 w 20"/>
                  <a:gd name="T19" fmla="*/ 1 h 13"/>
                  <a:gd name="T20" fmla="*/ 1 w 20"/>
                  <a:gd name="T21" fmla="*/ 1 h 13"/>
                  <a:gd name="T22" fmla="*/ 1 w 20"/>
                  <a:gd name="T23" fmla="*/ 1 h 13"/>
                  <a:gd name="T24" fmla="*/ 1 w 20"/>
                  <a:gd name="T25" fmla="*/ 1 h 13"/>
                  <a:gd name="T26" fmla="*/ 1 w 20"/>
                  <a:gd name="T27" fmla="*/ 1 h 13"/>
                  <a:gd name="T28" fmla="*/ 1 w 20"/>
                  <a:gd name="T29" fmla="*/ 1 h 13"/>
                  <a:gd name="T30" fmla="*/ 1 w 20"/>
                  <a:gd name="T31" fmla="*/ 1 h 13"/>
                  <a:gd name="T32" fmla="*/ 1 w 20"/>
                  <a:gd name="T33" fmla="*/ 1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"/>
                  <a:gd name="T52" fmla="*/ 0 h 13"/>
                  <a:gd name="T53" fmla="*/ 20 w 20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4" name="Freeform 71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3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5" name="Freeform 72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>
                  <a:gd name="T0" fmla="*/ 6 w 240"/>
                  <a:gd name="T1" fmla="*/ 3 h 111"/>
                  <a:gd name="T2" fmla="*/ 5 w 240"/>
                  <a:gd name="T3" fmla="*/ 2 h 111"/>
                  <a:gd name="T4" fmla="*/ 4 w 240"/>
                  <a:gd name="T5" fmla="*/ 2 h 111"/>
                  <a:gd name="T6" fmla="*/ 3 w 240"/>
                  <a:gd name="T7" fmla="*/ 1 h 111"/>
                  <a:gd name="T8" fmla="*/ 2 w 240"/>
                  <a:gd name="T9" fmla="*/ 1 h 111"/>
                  <a:gd name="T10" fmla="*/ 2 w 240"/>
                  <a:gd name="T11" fmla="*/ 1 h 111"/>
                  <a:gd name="T12" fmla="*/ 1 w 240"/>
                  <a:gd name="T13" fmla="*/ 1 h 111"/>
                  <a:gd name="T14" fmla="*/ 1 w 240"/>
                  <a:gd name="T15" fmla="*/ 0 h 111"/>
                  <a:gd name="T16" fmla="*/ 0 w 240"/>
                  <a:gd name="T17" fmla="*/ 0 h 111"/>
                  <a:gd name="T18" fmla="*/ 0 w 240"/>
                  <a:gd name="T19" fmla="*/ 0 h 111"/>
                  <a:gd name="T20" fmla="*/ 0 w 240"/>
                  <a:gd name="T21" fmla="*/ 0 h 111"/>
                  <a:gd name="T22" fmla="*/ 0 w 240"/>
                  <a:gd name="T23" fmla="*/ 0 h 111"/>
                  <a:gd name="T24" fmla="*/ 1 w 240"/>
                  <a:gd name="T25" fmla="*/ 0 h 111"/>
                  <a:gd name="T26" fmla="*/ 1 w 240"/>
                  <a:gd name="T27" fmla="*/ 0 h 111"/>
                  <a:gd name="T28" fmla="*/ 1 w 240"/>
                  <a:gd name="T29" fmla="*/ 0 h 111"/>
                  <a:gd name="T30" fmla="*/ 2 w 240"/>
                  <a:gd name="T31" fmla="*/ 0 h 111"/>
                  <a:gd name="T32" fmla="*/ 2 w 240"/>
                  <a:gd name="T33" fmla="*/ 0 h 111"/>
                  <a:gd name="T34" fmla="*/ 2 w 240"/>
                  <a:gd name="T35" fmla="*/ 0 h 111"/>
                  <a:gd name="T36" fmla="*/ 3 w 240"/>
                  <a:gd name="T37" fmla="*/ 0 h 111"/>
                  <a:gd name="T38" fmla="*/ 3 w 240"/>
                  <a:gd name="T39" fmla="*/ 0 h 111"/>
                  <a:gd name="T40" fmla="*/ 4 w 240"/>
                  <a:gd name="T41" fmla="*/ 0 h 111"/>
                  <a:gd name="T42" fmla="*/ 4 w 240"/>
                  <a:gd name="T43" fmla="*/ 0 h 111"/>
                  <a:gd name="T44" fmla="*/ 4 w 240"/>
                  <a:gd name="T45" fmla="*/ 0 h 111"/>
                  <a:gd name="T46" fmla="*/ 5 w 240"/>
                  <a:gd name="T47" fmla="*/ 1 h 111"/>
                  <a:gd name="T48" fmla="*/ 5 w 240"/>
                  <a:gd name="T49" fmla="*/ 1 h 111"/>
                  <a:gd name="T50" fmla="*/ 5 w 240"/>
                  <a:gd name="T51" fmla="*/ 1 h 111"/>
                  <a:gd name="T52" fmla="*/ 6 w 240"/>
                  <a:gd name="T53" fmla="*/ 1 h 111"/>
                  <a:gd name="T54" fmla="*/ 6 w 240"/>
                  <a:gd name="T55" fmla="*/ 1 h 111"/>
                  <a:gd name="T56" fmla="*/ 6 w 240"/>
                  <a:gd name="T57" fmla="*/ 1 h 111"/>
                  <a:gd name="T58" fmla="*/ 7 w 240"/>
                  <a:gd name="T59" fmla="*/ 2 h 111"/>
                  <a:gd name="T60" fmla="*/ 7 w 240"/>
                  <a:gd name="T61" fmla="*/ 2 h 111"/>
                  <a:gd name="T62" fmla="*/ 7 w 240"/>
                  <a:gd name="T63" fmla="*/ 2 h 111"/>
                  <a:gd name="T64" fmla="*/ 8 w 240"/>
                  <a:gd name="T65" fmla="*/ 2 h 111"/>
                  <a:gd name="T66" fmla="*/ 8 w 240"/>
                  <a:gd name="T67" fmla="*/ 2 h 111"/>
                  <a:gd name="T68" fmla="*/ 8 w 240"/>
                  <a:gd name="T69" fmla="*/ 2 h 111"/>
                  <a:gd name="T70" fmla="*/ 8 w 240"/>
                  <a:gd name="T71" fmla="*/ 2 h 111"/>
                  <a:gd name="T72" fmla="*/ 8 w 240"/>
                  <a:gd name="T73" fmla="*/ 2 h 111"/>
                  <a:gd name="T74" fmla="*/ 8 w 240"/>
                  <a:gd name="T75" fmla="*/ 2 h 111"/>
                  <a:gd name="T76" fmla="*/ 8 w 240"/>
                  <a:gd name="T77" fmla="*/ 2 h 111"/>
                  <a:gd name="T78" fmla="*/ 7 w 240"/>
                  <a:gd name="T79" fmla="*/ 3 h 111"/>
                  <a:gd name="T80" fmla="*/ 7 w 240"/>
                  <a:gd name="T81" fmla="*/ 3 h 111"/>
                  <a:gd name="T82" fmla="*/ 7 w 240"/>
                  <a:gd name="T83" fmla="*/ 3 h 111"/>
                  <a:gd name="T84" fmla="*/ 6 w 240"/>
                  <a:gd name="T85" fmla="*/ 3 h 111"/>
                  <a:gd name="T86" fmla="*/ 6 w 240"/>
                  <a:gd name="T87" fmla="*/ 3 h 111"/>
                  <a:gd name="T88" fmla="*/ 6 w 240"/>
                  <a:gd name="T89" fmla="*/ 3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0"/>
                  <a:gd name="T136" fmla="*/ 0 h 111"/>
                  <a:gd name="T137" fmla="*/ 240 w 240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6" name="Freeform 73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>
                  <a:gd name="T0" fmla="*/ 1 w 44"/>
                  <a:gd name="T1" fmla="*/ 2 h 33"/>
                  <a:gd name="T2" fmla="*/ 1 w 44"/>
                  <a:gd name="T3" fmla="*/ 1 h 33"/>
                  <a:gd name="T4" fmla="*/ 1 w 44"/>
                  <a:gd name="T5" fmla="*/ 1 h 33"/>
                  <a:gd name="T6" fmla="*/ 1 w 44"/>
                  <a:gd name="T7" fmla="*/ 1 h 33"/>
                  <a:gd name="T8" fmla="*/ 0 w 44"/>
                  <a:gd name="T9" fmla="*/ 1 h 33"/>
                  <a:gd name="T10" fmla="*/ 1 w 44"/>
                  <a:gd name="T11" fmla="*/ 1 h 33"/>
                  <a:gd name="T12" fmla="*/ 1 w 44"/>
                  <a:gd name="T13" fmla="*/ 1 h 33"/>
                  <a:gd name="T14" fmla="*/ 1 w 44"/>
                  <a:gd name="T15" fmla="*/ 1 h 33"/>
                  <a:gd name="T16" fmla="*/ 1 w 44"/>
                  <a:gd name="T17" fmla="*/ 0 h 33"/>
                  <a:gd name="T18" fmla="*/ 1 w 44"/>
                  <a:gd name="T19" fmla="*/ 1 h 33"/>
                  <a:gd name="T20" fmla="*/ 2 w 44"/>
                  <a:gd name="T21" fmla="*/ 1 h 33"/>
                  <a:gd name="T22" fmla="*/ 2 w 44"/>
                  <a:gd name="T23" fmla="*/ 1 h 33"/>
                  <a:gd name="T24" fmla="*/ 2 w 44"/>
                  <a:gd name="T25" fmla="*/ 1 h 33"/>
                  <a:gd name="T26" fmla="*/ 2 w 44"/>
                  <a:gd name="T27" fmla="*/ 1 h 33"/>
                  <a:gd name="T28" fmla="*/ 2 w 44"/>
                  <a:gd name="T29" fmla="*/ 1 h 33"/>
                  <a:gd name="T30" fmla="*/ 1 w 44"/>
                  <a:gd name="T31" fmla="*/ 1 h 33"/>
                  <a:gd name="T32" fmla="*/ 1 w 44"/>
                  <a:gd name="T33" fmla="*/ 1 h 33"/>
                  <a:gd name="T34" fmla="*/ 1 w 44"/>
                  <a:gd name="T35" fmla="*/ 1 h 33"/>
                  <a:gd name="T36" fmla="*/ 1 w 44"/>
                  <a:gd name="T37" fmla="*/ 2 h 33"/>
                  <a:gd name="T38" fmla="*/ 1 w 44"/>
                  <a:gd name="T39" fmla="*/ 2 h 33"/>
                  <a:gd name="T40" fmla="*/ 1 w 44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33"/>
                  <a:gd name="T65" fmla="*/ 44 w 44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7" name="Freeform 74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>
                  <a:gd name="T0" fmla="*/ 1 w 31"/>
                  <a:gd name="T1" fmla="*/ 1 h 20"/>
                  <a:gd name="T2" fmla="*/ 1 w 31"/>
                  <a:gd name="T3" fmla="*/ 1 h 20"/>
                  <a:gd name="T4" fmla="*/ 0 w 31"/>
                  <a:gd name="T5" fmla="*/ 1 h 20"/>
                  <a:gd name="T6" fmla="*/ 0 w 31"/>
                  <a:gd name="T7" fmla="*/ 1 h 20"/>
                  <a:gd name="T8" fmla="*/ 0 w 31"/>
                  <a:gd name="T9" fmla="*/ 1 h 20"/>
                  <a:gd name="T10" fmla="*/ 1 w 31"/>
                  <a:gd name="T11" fmla="*/ 1 h 20"/>
                  <a:gd name="T12" fmla="*/ 1 w 31"/>
                  <a:gd name="T13" fmla="*/ 1 h 20"/>
                  <a:gd name="T14" fmla="*/ 1 w 31"/>
                  <a:gd name="T15" fmla="*/ 0 h 20"/>
                  <a:gd name="T16" fmla="*/ 1 w 31"/>
                  <a:gd name="T17" fmla="*/ 0 h 20"/>
                  <a:gd name="T18" fmla="*/ 1 w 31"/>
                  <a:gd name="T19" fmla="*/ 1 h 20"/>
                  <a:gd name="T20" fmla="*/ 1 w 31"/>
                  <a:gd name="T21" fmla="*/ 1 h 20"/>
                  <a:gd name="T22" fmla="*/ 1 w 31"/>
                  <a:gd name="T23" fmla="*/ 1 h 20"/>
                  <a:gd name="T24" fmla="*/ 1 w 31"/>
                  <a:gd name="T25" fmla="*/ 1 h 20"/>
                  <a:gd name="T26" fmla="*/ 1 w 31"/>
                  <a:gd name="T27" fmla="*/ 1 h 20"/>
                  <a:gd name="T28" fmla="*/ 1 w 31"/>
                  <a:gd name="T29" fmla="*/ 1 h 20"/>
                  <a:gd name="T30" fmla="*/ 1 w 31"/>
                  <a:gd name="T31" fmla="*/ 1 h 20"/>
                  <a:gd name="T32" fmla="*/ 1 w 31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"/>
                  <a:gd name="T52" fmla="*/ 0 h 20"/>
                  <a:gd name="T53" fmla="*/ 31 w 31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8" name="Freeform 75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>
                  <a:gd name="T0" fmla="*/ 5 w 315"/>
                  <a:gd name="T1" fmla="*/ 5 h 140"/>
                  <a:gd name="T2" fmla="*/ 5 w 315"/>
                  <a:gd name="T3" fmla="*/ 5 h 140"/>
                  <a:gd name="T4" fmla="*/ 5 w 315"/>
                  <a:gd name="T5" fmla="*/ 5 h 140"/>
                  <a:gd name="T6" fmla="*/ 5 w 315"/>
                  <a:gd name="T7" fmla="*/ 4 h 140"/>
                  <a:gd name="T8" fmla="*/ 5 w 315"/>
                  <a:gd name="T9" fmla="*/ 4 h 140"/>
                  <a:gd name="T10" fmla="*/ 6 w 315"/>
                  <a:gd name="T11" fmla="*/ 4 h 140"/>
                  <a:gd name="T12" fmla="*/ 6 w 315"/>
                  <a:gd name="T13" fmla="*/ 4 h 140"/>
                  <a:gd name="T14" fmla="*/ 7 w 315"/>
                  <a:gd name="T15" fmla="*/ 4 h 140"/>
                  <a:gd name="T16" fmla="*/ 7 w 315"/>
                  <a:gd name="T17" fmla="*/ 3 h 140"/>
                  <a:gd name="T18" fmla="*/ 7 w 315"/>
                  <a:gd name="T19" fmla="*/ 3 h 140"/>
                  <a:gd name="T20" fmla="*/ 7 w 315"/>
                  <a:gd name="T21" fmla="*/ 2 h 140"/>
                  <a:gd name="T22" fmla="*/ 6 w 315"/>
                  <a:gd name="T23" fmla="*/ 2 h 140"/>
                  <a:gd name="T24" fmla="*/ 5 w 315"/>
                  <a:gd name="T25" fmla="*/ 1 h 140"/>
                  <a:gd name="T26" fmla="*/ 4 w 315"/>
                  <a:gd name="T27" fmla="*/ 1 h 140"/>
                  <a:gd name="T28" fmla="*/ 4 w 315"/>
                  <a:gd name="T29" fmla="*/ 1 h 140"/>
                  <a:gd name="T30" fmla="*/ 3 w 315"/>
                  <a:gd name="T31" fmla="*/ 1 h 140"/>
                  <a:gd name="T32" fmla="*/ 3 w 315"/>
                  <a:gd name="T33" fmla="*/ 1 h 140"/>
                  <a:gd name="T34" fmla="*/ 3 w 315"/>
                  <a:gd name="T35" fmla="*/ 1 h 140"/>
                  <a:gd name="T36" fmla="*/ 2 w 315"/>
                  <a:gd name="T37" fmla="*/ 1 h 140"/>
                  <a:gd name="T38" fmla="*/ 2 w 315"/>
                  <a:gd name="T39" fmla="*/ 1 h 140"/>
                  <a:gd name="T40" fmla="*/ 1 w 315"/>
                  <a:gd name="T41" fmla="*/ 2 h 140"/>
                  <a:gd name="T42" fmla="*/ 0 w 315"/>
                  <a:gd name="T43" fmla="*/ 2 h 140"/>
                  <a:gd name="T44" fmla="*/ 0 w 315"/>
                  <a:gd name="T45" fmla="*/ 2 h 140"/>
                  <a:gd name="T46" fmla="*/ 0 w 315"/>
                  <a:gd name="T47" fmla="*/ 2 h 140"/>
                  <a:gd name="T48" fmla="*/ 0 w 315"/>
                  <a:gd name="T49" fmla="*/ 2 h 140"/>
                  <a:gd name="T50" fmla="*/ 1 w 315"/>
                  <a:gd name="T51" fmla="*/ 1 h 140"/>
                  <a:gd name="T52" fmla="*/ 2 w 315"/>
                  <a:gd name="T53" fmla="*/ 1 h 140"/>
                  <a:gd name="T54" fmla="*/ 3 w 315"/>
                  <a:gd name="T55" fmla="*/ 0 h 140"/>
                  <a:gd name="T56" fmla="*/ 4 w 315"/>
                  <a:gd name="T57" fmla="*/ 1 h 140"/>
                  <a:gd name="T58" fmla="*/ 3 w 315"/>
                  <a:gd name="T59" fmla="*/ 1 h 140"/>
                  <a:gd name="T60" fmla="*/ 3 w 315"/>
                  <a:gd name="T61" fmla="*/ 1 h 140"/>
                  <a:gd name="T62" fmla="*/ 4 w 315"/>
                  <a:gd name="T63" fmla="*/ 1 h 140"/>
                  <a:gd name="T64" fmla="*/ 4 w 315"/>
                  <a:gd name="T65" fmla="*/ 1 h 140"/>
                  <a:gd name="T66" fmla="*/ 6 w 315"/>
                  <a:gd name="T67" fmla="*/ 1 h 140"/>
                  <a:gd name="T68" fmla="*/ 7 w 315"/>
                  <a:gd name="T69" fmla="*/ 2 h 140"/>
                  <a:gd name="T70" fmla="*/ 9 w 315"/>
                  <a:gd name="T71" fmla="*/ 3 h 140"/>
                  <a:gd name="T72" fmla="*/ 9 w 315"/>
                  <a:gd name="T73" fmla="*/ 3 h 140"/>
                  <a:gd name="T74" fmla="*/ 8 w 315"/>
                  <a:gd name="T75" fmla="*/ 4 h 140"/>
                  <a:gd name="T76" fmla="*/ 7 w 315"/>
                  <a:gd name="T77" fmla="*/ 4 h 140"/>
                  <a:gd name="T78" fmla="*/ 6 w 315"/>
                  <a:gd name="T79" fmla="*/ 5 h 14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5"/>
                  <a:gd name="T121" fmla="*/ 0 h 140"/>
                  <a:gd name="T122" fmla="*/ 315 w 315"/>
                  <a:gd name="T123" fmla="*/ 140 h 14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9" name="Freeform 76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>
                  <a:gd name="T0" fmla="*/ 1 w 45"/>
                  <a:gd name="T1" fmla="*/ 0 h 23"/>
                  <a:gd name="T2" fmla="*/ 0 w 45"/>
                  <a:gd name="T3" fmla="*/ 0 h 23"/>
                  <a:gd name="T4" fmla="*/ 0 w 45"/>
                  <a:gd name="T5" fmla="*/ 0 h 23"/>
                  <a:gd name="T6" fmla="*/ 0 w 45"/>
                  <a:gd name="T7" fmla="*/ 0 h 23"/>
                  <a:gd name="T8" fmla="*/ 0 w 45"/>
                  <a:gd name="T9" fmla="*/ 0 h 23"/>
                  <a:gd name="T10" fmla="*/ 0 w 45"/>
                  <a:gd name="T11" fmla="*/ 0 h 23"/>
                  <a:gd name="T12" fmla="*/ 0 w 45"/>
                  <a:gd name="T13" fmla="*/ 0 h 23"/>
                  <a:gd name="T14" fmla="*/ 0 w 45"/>
                  <a:gd name="T15" fmla="*/ 0 h 23"/>
                  <a:gd name="T16" fmla="*/ 0 w 45"/>
                  <a:gd name="T17" fmla="*/ 0 h 23"/>
                  <a:gd name="T18" fmla="*/ 0 w 45"/>
                  <a:gd name="T19" fmla="*/ 0 h 23"/>
                  <a:gd name="T20" fmla="*/ 0 w 45"/>
                  <a:gd name="T21" fmla="*/ 0 h 23"/>
                  <a:gd name="T22" fmla="*/ 0 w 45"/>
                  <a:gd name="T23" fmla="*/ 0 h 23"/>
                  <a:gd name="T24" fmla="*/ 0 w 45"/>
                  <a:gd name="T25" fmla="*/ 0 h 23"/>
                  <a:gd name="T26" fmla="*/ 0 w 45"/>
                  <a:gd name="T27" fmla="*/ 0 h 23"/>
                  <a:gd name="T28" fmla="*/ 1 w 45"/>
                  <a:gd name="T29" fmla="*/ 0 h 23"/>
                  <a:gd name="T30" fmla="*/ 1 w 45"/>
                  <a:gd name="T31" fmla="*/ 0 h 23"/>
                  <a:gd name="T32" fmla="*/ 1 w 45"/>
                  <a:gd name="T33" fmla="*/ 0 h 23"/>
                  <a:gd name="T34" fmla="*/ 1 w 45"/>
                  <a:gd name="T35" fmla="*/ 0 h 23"/>
                  <a:gd name="T36" fmla="*/ 1 w 45"/>
                  <a:gd name="T37" fmla="*/ 0 h 23"/>
                  <a:gd name="T38" fmla="*/ 1 w 45"/>
                  <a:gd name="T39" fmla="*/ 0 h 23"/>
                  <a:gd name="T40" fmla="*/ 1 w 45"/>
                  <a:gd name="T41" fmla="*/ 0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5"/>
                  <a:gd name="T64" fmla="*/ 0 h 23"/>
                  <a:gd name="T65" fmla="*/ 45 w 45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70" name="Freeform 77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>
                  <a:gd name="T0" fmla="*/ 0 w 21"/>
                  <a:gd name="T1" fmla="*/ 1 h 21"/>
                  <a:gd name="T2" fmla="*/ 0 w 21"/>
                  <a:gd name="T3" fmla="*/ 1 h 21"/>
                  <a:gd name="T4" fmla="*/ 0 w 21"/>
                  <a:gd name="T5" fmla="*/ 1 h 21"/>
                  <a:gd name="T6" fmla="*/ 0 w 21"/>
                  <a:gd name="T7" fmla="*/ 1 h 21"/>
                  <a:gd name="T8" fmla="*/ 0 w 21"/>
                  <a:gd name="T9" fmla="*/ 1 h 21"/>
                  <a:gd name="T10" fmla="*/ 0 w 21"/>
                  <a:gd name="T11" fmla="*/ 1 h 21"/>
                  <a:gd name="T12" fmla="*/ 0 w 21"/>
                  <a:gd name="T13" fmla="*/ 1 h 21"/>
                  <a:gd name="T14" fmla="*/ 0 w 21"/>
                  <a:gd name="T15" fmla="*/ 1 h 21"/>
                  <a:gd name="T16" fmla="*/ 0 w 21"/>
                  <a:gd name="T17" fmla="*/ 1 h 21"/>
                  <a:gd name="T18" fmla="*/ 0 w 21"/>
                  <a:gd name="T19" fmla="*/ 1 h 21"/>
                  <a:gd name="T20" fmla="*/ 0 w 21"/>
                  <a:gd name="T21" fmla="*/ 1 h 21"/>
                  <a:gd name="T22" fmla="*/ 0 w 21"/>
                  <a:gd name="T23" fmla="*/ 1 h 21"/>
                  <a:gd name="T24" fmla="*/ 0 w 21"/>
                  <a:gd name="T25" fmla="*/ 1 h 21"/>
                  <a:gd name="T26" fmla="*/ 0 w 21"/>
                  <a:gd name="T27" fmla="*/ 1 h 21"/>
                  <a:gd name="T28" fmla="*/ 0 w 21"/>
                  <a:gd name="T29" fmla="*/ 1 h 21"/>
                  <a:gd name="T30" fmla="*/ 0 w 21"/>
                  <a:gd name="T31" fmla="*/ 1 h 21"/>
                  <a:gd name="T32" fmla="*/ 0 w 21"/>
                  <a:gd name="T33" fmla="*/ 0 h 21"/>
                  <a:gd name="T34" fmla="*/ 0 w 21"/>
                  <a:gd name="T35" fmla="*/ 1 h 21"/>
                  <a:gd name="T36" fmla="*/ 0 w 21"/>
                  <a:gd name="T37" fmla="*/ 1 h 21"/>
                  <a:gd name="T38" fmla="*/ 0 w 21"/>
                  <a:gd name="T39" fmla="*/ 1 h 21"/>
                  <a:gd name="T40" fmla="*/ 0 w 21"/>
                  <a:gd name="T41" fmla="*/ 1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1"/>
                  <a:gd name="T64" fmla="*/ 0 h 21"/>
                  <a:gd name="T65" fmla="*/ 21 w 21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71" name="Freeform 78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>
                  <a:gd name="T0" fmla="*/ 3 w 205"/>
                  <a:gd name="T1" fmla="*/ 3 h 95"/>
                  <a:gd name="T2" fmla="*/ 3 w 205"/>
                  <a:gd name="T3" fmla="*/ 3 h 95"/>
                  <a:gd name="T4" fmla="*/ 2 w 205"/>
                  <a:gd name="T5" fmla="*/ 3 h 95"/>
                  <a:gd name="T6" fmla="*/ 2 w 205"/>
                  <a:gd name="T7" fmla="*/ 3 h 95"/>
                  <a:gd name="T8" fmla="*/ 2 w 205"/>
                  <a:gd name="T9" fmla="*/ 3 h 95"/>
                  <a:gd name="T10" fmla="*/ 1 w 205"/>
                  <a:gd name="T11" fmla="*/ 2 h 95"/>
                  <a:gd name="T12" fmla="*/ 1 w 205"/>
                  <a:gd name="T13" fmla="*/ 2 h 95"/>
                  <a:gd name="T14" fmla="*/ 0 w 205"/>
                  <a:gd name="T15" fmla="*/ 2 h 95"/>
                  <a:gd name="T16" fmla="*/ 0 w 205"/>
                  <a:gd name="T17" fmla="*/ 2 h 95"/>
                  <a:gd name="T18" fmla="*/ 0 w 205"/>
                  <a:gd name="T19" fmla="*/ 2 h 95"/>
                  <a:gd name="T20" fmla="*/ 0 w 205"/>
                  <a:gd name="T21" fmla="*/ 2 h 95"/>
                  <a:gd name="T22" fmla="*/ 0 w 205"/>
                  <a:gd name="T23" fmla="*/ 2 h 95"/>
                  <a:gd name="T24" fmla="*/ 0 w 205"/>
                  <a:gd name="T25" fmla="*/ 1 h 95"/>
                  <a:gd name="T26" fmla="*/ 0 w 205"/>
                  <a:gd name="T27" fmla="*/ 1 h 95"/>
                  <a:gd name="T28" fmla="*/ 1 w 205"/>
                  <a:gd name="T29" fmla="*/ 1 h 95"/>
                  <a:gd name="T30" fmla="*/ 2 w 205"/>
                  <a:gd name="T31" fmla="*/ 1 h 95"/>
                  <a:gd name="T32" fmla="*/ 2 w 205"/>
                  <a:gd name="T33" fmla="*/ 1 h 95"/>
                  <a:gd name="T34" fmla="*/ 2 w 205"/>
                  <a:gd name="T35" fmla="*/ 1 h 95"/>
                  <a:gd name="T36" fmla="*/ 3 w 205"/>
                  <a:gd name="T37" fmla="*/ 1 h 95"/>
                  <a:gd name="T38" fmla="*/ 3 w 205"/>
                  <a:gd name="T39" fmla="*/ 0 h 95"/>
                  <a:gd name="T40" fmla="*/ 4 w 205"/>
                  <a:gd name="T41" fmla="*/ 1 h 95"/>
                  <a:gd name="T42" fmla="*/ 4 w 205"/>
                  <a:gd name="T43" fmla="*/ 1 h 95"/>
                  <a:gd name="T44" fmla="*/ 5 w 205"/>
                  <a:gd name="T45" fmla="*/ 1 h 95"/>
                  <a:gd name="T46" fmla="*/ 5 w 205"/>
                  <a:gd name="T47" fmla="*/ 1 h 95"/>
                  <a:gd name="T48" fmla="*/ 6 w 205"/>
                  <a:gd name="T49" fmla="*/ 2 h 95"/>
                  <a:gd name="T50" fmla="*/ 6 w 205"/>
                  <a:gd name="T51" fmla="*/ 2 h 95"/>
                  <a:gd name="T52" fmla="*/ 6 w 205"/>
                  <a:gd name="T53" fmla="*/ 2 h 95"/>
                  <a:gd name="T54" fmla="*/ 6 w 205"/>
                  <a:gd name="T55" fmla="*/ 2 h 95"/>
                  <a:gd name="T56" fmla="*/ 6 w 205"/>
                  <a:gd name="T57" fmla="*/ 3 h 95"/>
                  <a:gd name="T58" fmla="*/ 5 w 205"/>
                  <a:gd name="T59" fmla="*/ 3 h 95"/>
                  <a:gd name="T60" fmla="*/ 4 w 205"/>
                  <a:gd name="T61" fmla="*/ 3 h 95"/>
                  <a:gd name="T62" fmla="*/ 3 w 205"/>
                  <a:gd name="T63" fmla="*/ 3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72" name="Freeform 79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>
                  <a:gd name="T0" fmla="*/ 1 w 25"/>
                  <a:gd name="T1" fmla="*/ 1 h 16"/>
                  <a:gd name="T2" fmla="*/ 1 w 25"/>
                  <a:gd name="T3" fmla="*/ 1 h 16"/>
                  <a:gd name="T4" fmla="*/ 1 w 25"/>
                  <a:gd name="T5" fmla="*/ 1 h 16"/>
                  <a:gd name="T6" fmla="*/ 1 w 25"/>
                  <a:gd name="T7" fmla="*/ 1 h 16"/>
                  <a:gd name="T8" fmla="*/ 0 w 25"/>
                  <a:gd name="T9" fmla="*/ 1 h 16"/>
                  <a:gd name="T10" fmla="*/ 1 w 25"/>
                  <a:gd name="T11" fmla="*/ 1 h 16"/>
                  <a:gd name="T12" fmla="*/ 1 w 25"/>
                  <a:gd name="T13" fmla="*/ 1 h 16"/>
                  <a:gd name="T14" fmla="*/ 1 w 25"/>
                  <a:gd name="T15" fmla="*/ 0 h 16"/>
                  <a:gd name="T16" fmla="*/ 1 w 25"/>
                  <a:gd name="T17" fmla="*/ 0 h 16"/>
                  <a:gd name="T18" fmla="*/ 1 w 25"/>
                  <a:gd name="T19" fmla="*/ 1 h 16"/>
                  <a:gd name="T20" fmla="*/ 1 w 25"/>
                  <a:gd name="T21" fmla="*/ 1 h 16"/>
                  <a:gd name="T22" fmla="*/ 1 w 25"/>
                  <a:gd name="T23" fmla="*/ 1 h 16"/>
                  <a:gd name="T24" fmla="*/ 1 w 25"/>
                  <a:gd name="T25" fmla="*/ 1 h 16"/>
                  <a:gd name="T26" fmla="*/ 1 w 25"/>
                  <a:gd name="T27" fmla="*/ 1 h 16"/>
                  <a:gd name="T28" fmla="*/ 1 w 25"/>
                  <a:gd name="T29" fmla="*/ 1 h 16"/>
                  <a:gd name="T30" fmla="*/ 1 w 25"/>
                  <a:gd name="T31" fmla="*/ 1 h 16"/>
                  <a:gd name="T32" fmla="*/ 1 w 25"/>
                  <a:gd name="T33" fmla="*/ 1 h 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6"/>
                  <a:gd name="T53" fmla="*/ 25 w 25"/>
                  <a:gd name="T54" fmla="*/ 16 h 1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73" name="Freeform 80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>
                  <a:gd name="T0" fmla="*/ 0 w 54"/>
                  <a:gd name="T1" fmla="*/ 0 h 25"/>
                  <a:gd name="T2" fmla="*/ 0 w 54"/>
                  <a:gd name="T3" fmla="*/ 0 h 25"/>
                  <a:gd name="T4" fmla="*/ 0 w 54"/>
                  <a:gd name="T5" fmla="*/ 0 h 25"/>
                  <a:gd name="T6" fmla="*/ 0 w 54"/>
                  <a:gd name="T7" fmla="*/ 0 h 25"/>
                  <a:gd name="T8" fmla="*/ 0 w 54"/>
                  <a:gd name="T9" fmla="*/ 0 h 25"/>
                  <a:gd name="T10" fmla="*/ 1 w 54"/>
                  <a:gd name="T11" fmla="*/ 0 h 25"/>
                  <a:gd name="T12" fmla="*/ 1 w 54"/>
                  <a:gd name="T13" fmla="*/ 0 h 25"/>
                  <a:gd name="T14" fmla="*/ 1 w 54"/>
                  <a:gd name="T15" fmla="*/ 0 h 25"/>
                  <a:gd name="T16" fmla="*/ 1 w 54"/>
                  <a:gd name="T17" fmla="*/ 0 h 25"/>
                  <a:gd name="T18" fmla="*/ 1 w 54"/>
                  <a:gd name="T19" fmla="*/ 0 h 25"/>
                  <a:gd name="T20" fmla="*/ 2 w 54"/>
                  <a:gd name="T21" fmla="*/ 0 h 25"/>
                  <a:gd name="T22" fmla="*/ 2 w 54"/>
                  <a:gd name="T23" fmla="*/ 0 h 25"/>
                  <a:gd name="T24" fmla="*/ 2 w 54"/>
                  <a:gd name="T25" fmla="*/ 0 h 25"/>
                  <a:gd name="T26" fmla="*/ 2 w 54"/>
                  <a:gd name="T27" fmla="*/ 0 h 25"/>
                  <a:gd name="T28" fmla="*/ 2 w 54"/>
                  <a:gd name="T29" fmla="*/ 0 h 25"/>
                  <a:gd name="T30" fmla="*/ 2 w 54"/>
                  <a:gd name="T31" fmla="*/ 0 h 25"/>
                  <a:gd name="T32" fmla="*/ 1 w 54"/>
                  <a:gd name="T33" fmla="*/ 0 h 25"/>
                  <a:gd name="T34" fmla="*/ 1 w 54"/>
                  <a:gd name="T35" fmla="*/ 0 h 25"/>
                  <a:gd name="T36" fmla="*/ 1 w 54"/>
                  <a:gd name="T37" fmla="*/ 0 h 25"/>
                  <a:gd name="T38" fmla="*/ 1 w 54"/>
                  <a:gd name="T39" fmla="*/ 0 h 25"/>
                  <a:gd name="T40" fmla="*/ 0 w 54"/>
                  <a:gd name="T41" fmla="*/ 0 h 2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4"/>
                  <a:gd name="T64" fmla="*/ 0 h 25"/>
                  <a:gd name="T65" fmla="*/ 54 w 54"/>
                  <a:gd name="T66" fmla="*/ 25 h 2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74" name="Freeform 81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>
                  <a:gd name="T0" fmla="*/ 1 w 31"/>
                  <a:gd name="T1" fmla="*/ 1 h 32"/>
                  <a:gd name="T2" fmla="*/ 1 w 31"/>
                  <a:gd name="T3" fmla="*/ 1 h 32"/>
                  <a:gd name="T4" fmla="*/ 1 w 31"/>
                  <a:gd name="T5" fmla="*/ 1 h 32"/>
                  <a:gd name="T6" fmla="*/ 1 w 31"/>
                  <a:gd name="T7" fmla="*/ 1 h 32"/>
                  <a:gd name="T8" fmla="*/ 1 w 31"/>
                  <a:gd name="T9" fmla="*/ 1 h 32"/>
                  <a:gd name="T10" fmla="*/ 1 w 31"/>
                  <a:gd name="T11" fmla="*/ 1 h 32"/>
                  <a:gd name="T12" fmla="*/ 1 w 31"/>
                  <a:gd name="T13" fmla="*/ 1 h 32"/>
                  <a:gd name="T14" fmla="*/ 1 w 31"/>
                  <a:gd name="T15" fmla="*/ 1 h 32"/>
                  <a:gd name="T16" fmla="*/ 1 w 31"/>
                  <a:gd name="T17" fmla="*/ 1 h 32"/>
                  <a:gd name="T18" fmla="*/ 1 w 31"/>
                  <a:gd name="T19" fmla="*/ 1 h 32"/>
                  <a:gd name="T20" fmla="*/ 1 w 31"/>
                  <a:gd name="T21" fmla="*/ 1 h 32"/>
                  <a:gd name="T22" fmla="*/ 1 w 31"/>
                  <a:gd name="T23" fmla="*/ 1 h 32"/>
                  <a:gd name="T24" fmla="*/ 1 w 31"/>
                  <a:gd name="T25" fmla="*/ 1 h 32"/>
                  <a:gd name="T26" fmla="*/ 1 w 31"/>
                  <a:gd name="T27" fmla="*/ 1 h 32"/>
                  <a:gd name="T28" fmla="*/ 1 w 31"/>
                  <a:gd name="T29" fmla="*/ 1 h 32"/>
                  <a:gd name="T30" fmla="*/ 1 w 31"/>
                  <a:gd name="T31" fmla="*/ 1 h 32"/>
                  <a:gd name="T32" fmla="*/ 0 w 31"/>
                  <a:gd name="T33" fmla="*/ 1 h 32"/>
                  <a:gd name="T34" fmla="*/ 1 w 31"/>
                  <a:gd name="T35" fmla="*/ 1 h 32"/>
                  <a:gd name="T36" fmla="*/ 1 w 31"/>
                  <a:gd name="T37" fmla="*/ 1 h 32"/>
                  <a:gd name="T38" fmla="*/ 1 w 31"/>
                  <a:gd name="T39" fmla="*/ 1 h 32"/>
                  <a:gd name="T40" fmla="*/ 1 w 31"/>
                  <a:gd name="T41" fmla="*/ 0 h 32"/>
                  <a:gd name="T42" fmla="*/ 1 w 31"/>
                  <a:gd name="T43" fmla="*/ 1 h 32"/>
                  <a:gd name="T44" fmla="*/ 1 w 31"/>
                  <a:gd name="T45" fmla="*/ 1 h 32"/>
                  <a:gd name="T46" fmla="*/ 1 w 31"/>
                  <a:gd name="T47" fmla="*/ 1 h 32"/>
                  <a:gd name="T48" fmla="*/ 1 w 31"/>
                  <a:gd name="T49" fmla="*/ 1 h 32"/>
                  <a:gd name="T50" fmla="*/ 1 w 31"/>
                  <a:gd name="T51" fmla="*/ 1 h 32"/>
                  <a:gd name="T52" fmla="*/ 1 w 31"/>
                  <a:gd name="T53" fmla="*/ 1 h 32"/>
                  <a:gd name="T54" fmla="*/ 1 w 31"/>
                  <a:gd name="T55" fmla="*/ 1 h 32"/>
                  <a:gd name="T56" fmla="*/ 1 w 31"/>
                  <a:gd name="T57" fmla="*/ 1 h 32"/>
                  <a:gd name="T58" fmla="*/ 1 w 31"/>
                  <a:gd name="T59" fmla="*/ 1 h 32"/>
                  <a:gd name="T60" fmla="*/ 1 w 31"/>
                  <a:gd name="T61" fmla="*/ 1 h 32"/>
                  <a:gd name="T62" fmla="*/ 1 w 31"/>
                  <a:gd name="T63" fmla="*/ 1 h 32"/>
                  <a:gd name="T64" fmla="*/ 1 w 31"/>
                  <a:gd name="T65" fmla="*/ 1 h 32"/>
                  <a:gd name="T66" fmla="*/ 1 w 31"/>
                  <a:gd name="T67" fmla="*/ 1 h 32"/>
                  <a:gd name="T68" fmla="*/ 1 w 31"/>
                  <a:gd name="T69" fmla="*/ 1 h 32"/>
                  <a:gd name="T70" fmla="*/ 1 w 31"/>
                  <a:gd name="T71" fmla="*/ 1 h 32"/>
                  <a:gd name="T72" fmla="*/ 1 w 31"/>
                  <a:gd name="T73" fmla="*/ 1 h 32"/>
                  <a:gd name="T74" fmla="*/ 1 w 31"/>
                  <a:gd name="T75" fmla="*/ 1 h 32"/>
                  <a:gd name="T76" fmla="*/ 1 w 31"/>
                  <a:gd name="T77" fmla="*/ 1 h 32"/>
                  <a:gd name="T78" fmla="*/ 1 w 31"/>
                  <a:gd name="T79" fmla="*/ 1 h 32"/>
                  <a:gd name="T80" fmla="*/ 1 w 31"/>
                  <a:gd name="T81" fmla="*/ 1 h 3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2"/>
                  <a:gd name="T125" fmla="*/ 31 w 31"/>
                  <a:gd name="T126" fmla="*/ 32 h 3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75" name="Freeform 82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>
                  <a:gd name="T0" fmla="*/ 0 w 35"/>
                  <a:gd name="T1" fmla="*/ 0 h 21"/>
                  <a:gd name="T2" fmla="*/ 0 w 35"/>
                  <a:gd name="T3" fmla="*/ 0 h 21"/>
                  <a:gd name="T4" fmla="*/ 0 w 35"/>
                  <a:gd name="T5" fmla="*/ 0 h 21"/>
                  <a:gd name="T6" fmla="*/ 0 w 35"/>
                  <a:gd name="T7" fmla="*/ 0 h 21"/>
                  <a:gd name="T8" fmla="*/ 0 w 35"/>
                  <a:gd name="T9" fmla="*/ 0 h 21"/>
                  <a:gd name="T10" fmla="*/ 0 w 35"/>
                  <a:gd name="T11" fmla="*/ 0 h 21"/>
                  <a:gd name="T12" fmla="*/ 0 w 35"/>
                  <a:gd name="T13" fmla="*/ 0 h 21"/>
                  <a:gd name="T14" fmla="*/ 0 w 35"/>
                  <a:gd name="T15" fmla="*/ 0 h 21"/>
                  <a:gd name="T16" fmla="*/ 0 w 35"/>
                  <a:gd name="T17" fmla="*/ 0 h 21"/>
                  <a:gd name="T18" fmla="*/ 0 w 35"/>
                  <a:gd name="T19" fmla="*/ 0 h 21"/>
                  <a:gd name="T20" fmla="*/ 0 w 35"/>
                  <a:gd name="T21" fmla="*/ 0 h 21"/>
                  <a:gd name="T22" fmla="*/ 0 w 35"/>
                  <a:gd name="T23" fmla="*/ 0 h 21"/>
                  <a:gd name="T24" fmla="*/ 0 w 35"/>
                  <a:gd name="T25" fmla="*/ 0 h 21"/>
                  <a:gd name="T26" fmla="*/ 0 w 35"/>
                  <a:gd name="T27" fmla="*/ 0 h 21"/>
                  <a:gd name="T28" fmla="*/ 0 w 35"/>
                  <a:gd name="T29" fmla="*/ 0 h 21"/>
                  <a:gd name="T30" fmla="*/ 0 w 35"/>
                  <a:gd name="T31" fmla="*/ 0 h 21"/>
                  <a:gd name="T32" fmla="*/ 1 w 35"/>
                  <a:gd name="T33" fmla="*/ 0 h 21"/>
                  <a:gd name="T34" fmla="*/ 1 w 35"/>
                  <a:gd name="T35" fmla="*/ 0 h 21"/>
                  <a:gd name="T36" fmla="*/ 1 w 35"/>
                  <a:gd name="T37" fmla="*/ 0 h 21"/>
                  <a:gd name="T38" fmla="*/ 1 w 35"/>
                  <a:gd name="T39" fmla="*/ 0 h 21"/>
                  <a:gd name="T40" fmla="*/ 0 w 35"/>
                  <a:gd name="T41" fmla="*/ 0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21"/>
                  <a:gd name="T65" fmla="*/ 35 w 35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76" name="Freeform 83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>
                  <a:gd name="T0" fmla="*/ 0 w 47"/>
                  <a:gd name="T1" fmla="*/ 1 h 40"/>
                  <a:gd name="T2" fmla="*/ 0 w 47"/>
                  <a:gd name="T3" fmla="*/ 0 h 40"/>
                  <a:gd name="T4" fmla="*/ 0 w 47"/>
                  <a:gd name="T5" fmla="*/ 0 h 40"/>
                  <a:gd name="T6" fmla="*/ 0 w 47"/>
                  <a:gd name="T7" fmla="*/ 0 h 40"/>
                  <a:gd name="T8" fmla="*/ 0 w 47"/>
                  <a:gd name="T9" fmla="*/ 0 h 40"/>
                  <a:gd name="T10" fmla="*/ 0 w 47"/>
                  <a:gd name="T11" fmla="*/ 0 h 40"/>
                  <a:gd name="T12" fmla="*/ 0 w 47"/>
                  <a:gd name="T13" fmla="*/ 0 h 40"/>
                  <a:gd name="T14" fmla="*/ 0 w 47"/>
                  <a:gd name="T15" fmla="*/ 0 h 40"/>
                  <a:gd name="T16" fmla="*/ 1 w 47"/>
                  <a:gd name="T17" fmla="*/ 0 h 40"/>
                  <a:gd name="T18" fmla="*/ 1 w 47"/>
                  <a:gd name="T19" fmla="*/ 0 h 40"/>
                  <a:gd name="T20" fmla="*/ 1 w 47"/>
                  <a:gd name="T21" fmla="*/ 0 h 40"/>
                  <a:gd name="T22" fmla="*/ 1 w 47"/>
                  <a:gd name="T23" fmla="*/ 0 h 40"/>
                  <a:gd name="T24" fmla="*/ 1 w 47"/>
                  <a:gd name="T25" fmla="*/ 0 h 40"/>
                  <a:gd name="T26" fmla="*/ 1 w 47"/>
                  <a:gd name="T27" fmla="*/ 1 h 40"/>
                  <a:gd name="T28" fmla="*/ 0 w 47"/>
                  <a:gd name="T29" fmla="*/ 1 h 40"/>
                  <a:gd name="T30" fmla="*/ 0 w 47"/>
                  <a:gd name="T31" fmla="*/ 1 h 40"/>
                  <a:gd name="T32" fmla="*/ 0 w 47"/>
                  <a:gd name="T33" fmla="*/ 1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7"/>
                  <a:gd name="T52" fmla="*/ 0 h 40"/>
                  <a:gd name="T53" fmla="*/ 47 w 47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77" name="Freeform 84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0 h 9"/>
                  <a:gd name="T4" fmla="*/ 0 w 9"/>
                  <a:gd name="T5" fmla="*/ 0 h 9"/>
                  <a:gd name="T6" fmla="*/ 0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0 h 9"/>
                  <a:gd name="T14" fmla="*/ 0 w 9"/>
                  <a:gd name="T15" fmla="*/ 0 h 9"/>
                  <a:gd name="T16" fmla="*/ 0 w 9"/>
                  <a:gd name="T17" fmla="*/ 0 h 9"/>
                  <a:gd name="T18" fmla="*/ 0 w 9"/>
                  <a:gd name="T19" fmla="*/ 0 h 9"/>
                  <a:gd name="T20" fmla="*/ 0 w 9"/>
                  <a:gd name="T21" fmla="*/ 0 h 9"/>
                  <a:gd name="T22" fmla="*/ 0 w 9"/>
                  <a:gd name="T23" fmla="*/ 0 h 9"/>
                  <a:gd name="T24" fmla="*/ 0 w 9"/>
                  <a:gd name="T25" fmla="*/ 0 h 9"/>
                  <a:gd name="T26" fmla="*/ 0 w 9"/>
                  <a:gd name="T27" fmla="*/ 0 h 9"/>
                  <a:gd name="T28" fmla="*/ 0 w 9"/>
                  <a:gd name="T29" fmla="*/ 0 h 9"/>
                  <a:gd name="T30" fmla="*/ 0 w 9"/>
                  <a:gd name="T31" fmla="*/ 0 h 9"/>
                  <a:gd name="T32" fmla="*/ 0 w 9"/>
                  <a:gd name="T33" fmla="*/ 0 h 9"/>
                  <a:gd name="T34" fmla="*/ 0 w 9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9"/>
                  <a:gd name="T56" fmla="*/ 9 w 9"/>
                  <a:gd name="T57" fmla="*/ 9 h 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78" name="Freeform 85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>
                  <a:gd name="T0" fmla="*/ 1 w 28"/>
                  <a:gd name="T1" fmla="*/ 0 h 23"/>
                  <a:gd name="T2" fmla="*/ 1 w 28"/>
                  <a:gd name="T3" fmla="*/ 0 h 23"/>
                  <a:gd name="T4" fmla="*/ 0 w 28"/>
                  <a:gd name="T5" fmla="*/ 0 h 23"/>
                  <a:gd name="T6" fmla="*/ 1 w 28"/>
                  <a:gd name="T7" fmla="*/ 0 h 23"/>
                  <a:gd name="T8" fmla="*/ 1 w 28"/>
                  <a:gd name="T9" fmla="*/ 0 h 23"/>
                  <a:gd name="T10" fmla="*/ 1 w 28"/>
                  <a:gd name="T11" fmla="*/ 0 h 23"/>
                  <a:gd name="T12" fmla="*/ 1 w 28"/>
                  <a:gd name="T13" fmla="*/ 0 h 23"/>
                  <a:gd name="T14" fmla="*/ 1 w 28"/>
                  <a:gd name="T15" fmla="*/ 0 h 23"/>
                  <a:gd name="T16" fmla="*/ 1 w 28"/>
                  <a:gd name="T17" fmla="*/ 0 h 23"/>
                  <a:gd name="T18" fmla="*/ 1 w 28"/>
                  <a:gd name="T19" fmla="*/ 0 h 23"/>
                  <a:gd name="T20" fmla="*/ 1 w 28"/>
                  <a:gd name="T21" fmla="*/ 0 h 23"/>
                  <a:gd name="T22" fmla="*/ 1 w 28"/>
                  <a:gd name="T23" fmla="*/ 0 h 23"/>
                  <a:gd name="T24" fmla="*/ 1 w 28"/>
                  <a:gd name="T25" fmla="*/ 0 h 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"/>
                  <a:gd name="T40" fmla="*/ 0 h 23"/>
                  <a:gd name="T41" fmla="*/ 28 w 28"/>
                  <a:gd name="T42" fmla="*/ 23 h 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utoUpdateAnimBg="0"/>
      <p:bldP spid="308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177406" y="5819180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OPA endres proposjonalt med OFR</a:t>
            </a: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988368" y="2237780"/>
            <a:ext cx="7391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</a:t>
            </a:r>
            <a:r>
              <a:rPr lang="en-US" sz="2000" b="1">
                <a:solidFill>
                  <a:srgbClr val="333366"/>
                </a:solidFill>
              </a:rPr>
              <a:t>Eksempel:</a:t>
            </a:r>
            <a:r>
              <a:rPr lang="en-US" sz="2000">
                <a:solidFill>
                  <a:srgbClr val="333366"/>
                </a:solidFill>
              </a:rPr>
              <a:t> Et helt egenkapitalfinansiert selskap har utestående 2 mill. aksjer med markedskurs pr. aksje på 600.  Selskapet er ikke i skatteposisjon.  Ledelsen budsjetterer med overskudd pr. aksje (OFR) for ulike tilstander som vist nedenfor.  Hver tilstand har samme sannsynlighet. 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Regn ut overskudd pr. aksje (OPA)</a:t>
            </a:r>
          </a:p>
        </p:txBody>
      </p:sp>
      <p:pic>
        <p:nvPicPr>
          <p:cNvPr id="4102" name="Picture 6" descr="c:\Programfiler\Fellesfiler\Microsoft Shared\Clipart\cagcat50\SY01265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06" y="5285780"/>
            <a:ext cx="423862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8"/>
          <p:cNvSpPr>
            <a:spLocks noChangeArrowheads="1"/>
          </p:cNvSpPr>
          <p:nvPr/>
        </p:nvSpPr>
        <p:spPr bwMode="auto">
          <a:xfrm>
            <a:off x="683568" y="548680"/>
            <a:ext cx="464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2. Finansieringsrisiko</a:t>
            </a:r>
          </a:p>
        </p:txBody>
      </p:sp>
      <p:graphicFrame>
        <p:nvGraphicFramePr>
          <p:cNvPr id="5126" name="Object 14"/>
          <p:cNvGraphicFramePr>
            <a:graphicFrameLocks noChangeAspect="1"/>
          </p:cNvGraphicFramePr>
          <p:nvPr/>
        </p:nvGraphicFramePr>
        <p:xfrm>
          <a:off x="1953568" y="4599980"/>
          <a:ext cx="5562600" cy="866775"/>
        </p:xfrm>
        <a:graphic>
          <a:graphicData uri="http://schemas.openxmlformats.org/presentationml/2006/ole">
            <p:oleObj spid="_x0000_s5214" name="Worksheet" r:id="rId5" imgW="5562600" imgH="876300" progId="Excel.Sheet.8">
              <p:embed/>
            </p:oleObj>
          </a:graphicData>
        </a:graphic>
      </p:graphicFrame>
      <p:sp>
        <p:nvSpPr>
          <p:cNvPr id="2057" name="Rectangle 17"/>
          <p:cNvSpPr>
            <a:spLocks noChangeArrowheads="1"/>
          </p:cNvSpPr>
          <p:nvPr/>
        </p:nvSpPr>
        <p:spPr bwMode="auto">
          <a:xfrm>
            <a:off x="1039168" y="1399580"/>
            <a:ext cx="7772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Clr>
                <a:srgbClr val="E00070"/>
              </a:buClr>
              <a:buFont typeface="Wingdings" pitchFamily="2" charset="2"/>
              <a:buChar char="Ø"/>
              <a:defRPr/>
            </a:pPr>
            <a:r>
              <a:rPr lang="en-US" sz="2000" b="1" dirty="0" err="1">
                <a:solidFill>
                  <a:srgbClr val="333366"/>
                </a:solidFill>
              </a:rPr>
              <a:t>Finansieringsrisiko</a:t>
            </a:r>
            <a:r>
              <a:rPr lang="en-US" sz="2000" b="1" dirty="0">
                <a:solidFill>
                  <a:srgbClr val="333366"/>
                </a:solidFill>
              </a:rPr>
              <a:t>: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Usikkerhet</a:t>
            </a:r>
            <a:r>
              <a:rPr lang="en-US" sz="2000" dirty="0">
                <a:solidFill>
                  <a:srgbClr val="333366"/>
                </a:solidFill>
              </a:rPr>
              <a:t> for </a:t>
            </a:r>
            <a:r>
              <a:rPr lang="en-US" sz="2000" dirty="0" err="1">
                <a:solidFill>
                  <a:srgbClr val="333366"/>
                </a:solidFill>
              </a:rPr>
              <a:t>eierne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skapt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av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selskapets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</a:p>
          <a:p>
            <a:pPr>
              <a:defRPr/>
            </a:pPr>
            <a:r>
              <a:rPr lang="en-US" sz="2000" dirty="0">
                <a:solidFill>
                  <a:srgbClr val="333366"/>
                </a:solidFill>
              </a:rPr>
              <a:t>    </a:t>
            </a:r>
            <a:r>
              <a:rPr lang="en-US" sz="2000" dirty="0" err="1">
                <a:solidFill>
                  <a:srgbClr val="333366"/>
                </a:solidFill>
              </a:rPr>
              <a:t>gjeldsfinansiering</a:t>
            </a:r>
            <a:endParaRPr lang="nb-NO" sz="2000" dirty="0">
              <a:solidFill>
                <a:srgbClr val="333366"/>
              </a:solidFill>
            </a:endParaRPr>
          </a:p>
        </p:txBody>
      </p:sp>
      <p:grpSp>
        <p:nvGrpSpPr>
          <p:cNvPr id="5130" name="Group 240"/>
          <p:cNvGrpSpPr>
            <a:grpSpLocks/>
          </p:cNvGrpSpPr>
          <p:nvPr/>
        </p:nvGrpSpPr>
        <p:grpSpPr bwMode="auto">
          <a:xfrm>
            <a:off x="6906568" y="637580"/>
            <a:ext cx="1828800" cy="1219200"/>
            <a:chOff x="5952" y="1632"/>
            <a:chExt cx="1152" cy="768"/>
          </a:xfrm>
        </p:grpSpPr>
        <p:sp>
          <p:nvSpPr>
            <p:cNvPr id="5131" name="Rectangle 241"/>
            <p:cNvSpPr>
              <a:spLocks noChangeArrowheads="1"/>
            </p:cNvSpPr>
            <p:nvPr/>
          </p:nvSpPr>
          <p:spPr bwMode="auto">
            <a:xfrm>
              <a:off x="5952" y="1752"/>
              <a:ext cx="9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>
                  <a:solidFill>
                    <a:srgbClr val="333366"/>
                  </a:solidFill>
                  <a:latin typeface="Bernard MT Condensed" pitchFamily="18" charset="0"/>
                </a:rPr>
                <a:t>Høy risiko</a:t>
              </a:r>
              <a:endParaRPr lang="nb-NO" sz="1800">
                <a:solidFill>
                  <a:srgbClr val="333366"/>
                </a:solidFill>
                <a:latin typeface="Bernard MT Condensed" pitchFamily="18" charset="0"/>
              </a:endParaRPr>
            </a:p>
          </p:txBody>
        </p:sp>
        <p:pic>
          <p:nvPicPr>
            <p:cNvPr id="5132" name="Picture 242" descr="C:\Programfiler\Microsoft Office\Clipart\standard\stddir2\BS00503_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" y="1632"/>
              <a:ext cx="67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133" name="Group 243"/>
            <p:cNvGrpSpPr>
              <a:grpSpLocks/>
            </p:cNvGrpSpPr>
            <p:nvPr/>
          </p:nvGrpSpPr>
          <p:grpSpPr bwMode="auto">
            <a:xfrm>
              <a:off x="6911" y="1798"/>
              <a:ext cx="155" cy="350"/>
              <a:chOff x="1152" y="2880"/>
              <a:chExt cx="343" cy="679"/>
            </a:xfrm>
          </p:grpSpPr>
          <p:sp>
            <p:nvSpPr>
              <p:cNvPr id="5134" name="Freeform 244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>
                  <a:gd name="T0" fmla="*/ 5 w 528"/>
                  <a:gd name="T1" fmla="*/ 5 h 189"/>
                  <a:gd name="T2" fmla="*/ 4 w 528"/>
                  <a:gd name="T3" fmla="*/ 5 h 189"/>
                  <a:gd name="T4" fmla="*/ 3 w 528"/>
                  <a:gd name="T5" fmla="*/ 5 h 189"/>
                  <a:gd name="T6" fmla="*/ 1 w 528"/>
                  <a:gd name="T7" fmla="*/ 5 h 189"/>
                  <a:gd name="T8" fmla="*/ 1 w 528"/>
                  <a:gd name="T9" fmla="*/ 4 h 189"/>
                  <a:gd name="T10" fmla="*/ 0 w 528"/>
                  <a:gd name="T11" fmla="*/ 2 h 189"/>
                  <a:gd name="T12" fmla="*/ 1 w 528"/>
                  <a:gd name="T13" fmla="*/ 0 h 189"/>
                  <a:gd name="T14" fmla="*/ 2 w 528"/>
                  <a:gd name="T15" fmla="*/ 0 h 189"/>
                  <a:gd name="T16" fmla="*/ 3 w 528"/>
                  <a:gd name="T17" fmla="*/ 0 h 189"/>
                  <a:gd name="T18" fmla="*/ 5 w 528"/>
                  <a:gd name="T19" fmla="*/ 0 h 189"/>
                  <a:gd name="T20" fmla="*/ 6 w 528"/>
                  <a:gd name="T21" fmla="*/ 0 h 189"/>
                  <a:gd name="T22" fmla="*/ 7 w 528"/>
                  <a:gd name="T23" fmla="*/ 0 h 189"/>
                  <a:gd name="T24" fmla="*/ 9 w 528"/>
                  <a:gd name="T25" fmla="*/ 0 h 189"/>
                  <a:gd name="T26" fmla="*/ 10 w 528"/>
                  <a:gd name="T27" fmla="*/ 0 h 189"/>
                  <a:gd name="T28" fmla="*/ 12 w 528"/>
                  <a:gd name="T29" fmla="*/ 0 h 189"/>
                  <a:gd name="T30" fmla="*/ 13 w 528"/>
                  <a:gd name="T31" fmla="*/ 0 h 189"/>
                  <a:gd name="T32" fmla="*/ 14 w 528"/>
                  <a:gd name="T33" fmla="*/ 0 h 189"/>
                  <a:gd name="T34" fmla="*/ 16 w 528"/>
                  <a:gd name="T35" fmla="*/ 0 h 189"/>
                  <a:gd name="T36" fmla="*/ 17 w 528"/>
                  <a:gd name="T37" fmla="*/ 1 h 189"/>
                  <a:gd name="T38" fmla="*/ 17 w 528"/>
                  <a:gd name="T39" fmla="*/ 3 h 189"/>
                  <a:gd name="T40" fmla="*/ 17 w 528"/>
                  <a:gd name="T41" fmla="*/ 4 h 189"/>
                  <a:gd name="T42" fmla="*/ 16 w 528"/>
                  <a:gd name="T43" fmla="*/ 5 h 189"/>
                  <a:gd name="T44" fmla="*/ 15 w 528"/>
                  <a:gd name="T45" fmla="*/ 5 h 189"/>
                  <a:gd name="T46" fmla="*/ 15 w 528"/>
                  <a:gd name="T47" fmla="*/ 5 h 189"/>
                  <a:gd name="T48" fmla="*/ 14 w 528"/>
                  <a:gd name="T49" fmla="*/ 5 h 189"/>
                  <a:gd name="T50" fmla="*/ 13 w 528"/>
                  <a:gd name="T51" fmla="*/ 5 h 189"/>
                  <a:gd name="T52" fmla="*/ 12 w 528"/>
                  <a:gd name="T53" fmla="*/ 5 h 189"/>
                  <a:gd name="T54" fmla="*/ 11 w 528"/>
                  <a:gd name="T55" fmla="*/ 5 h 189"/>
                  <a:gd name="T56" fmla="*/ 9 w 528"/>
                  <a:gd name="T57" fmla="*/ 5 h 189"/>
                  <a:gd name="T58" fmla="*/ 8 w 528"/>
                  <a:gd name="T59" fmla="*/ 5 h 189"/>
                  <a:gd name="T60" fmla="*/ 7 w 528"/>
                  <a:gd name="T61" fmla="*/ 5 h 189"/>
                  <a:gd name="T62" fmla="*/ 6 w 528"/>
                  <a:gd name="T63" fmla="*/ 5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28"/>
                  <a:gd name="T97" fmla="*/ 0 h 189"/>
                  <a:gd name="T98" fmla="*/ 528 w 528"/>
                  <a:gd name="T99" fmla="*/ 189 h 18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5" name="Freeform 245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>
                  <a:gd name="T0" fmla="*/ 7 w 495"/>
                  <a:gd name="T1" fmla="*/ 4 h 120"/>
                  <a:gd name="T2" fmla="*/ 5 w 495"/>
                  <a:gd name="T3" fmla="*/ 4 h 120"/>
                  <a:gd name="T4" fmla="*/ 4 w 495"/>
                  <a:gd name="T5" fmla="*/ 4 h 120"/>
                  <a:gd name="T6" fmla="*/ 2 w 495"/>
                  <a:gd name="T7" fmla="*/ 4 h 120"/>
                  <a:gd name="T8" fmla="*/ 1 w 495"/>
                  <a:gd name="T9" fmla="*/ 4 h 120"/>
                  <a:gd name="T10" fmla="*/ 1 w 495"/>
                  <a:gd name="T11" fmla="*/ 3 h 120"/>
                  <a:gd name="T12" fmla="*/ 1 w 495"/>
                  <a:gd name="T13" fmla="*/ 3 h 120"/>
                  <a:gd name="T14" fmla="*/ 2 w 495"/>
                  <a:gd name="T15" fmla="*/ 3 h 120"/>
                  <a:gd name="T16" fmla="*/ 2 w 495"/>
                  <a:gd name="T17" fmla="*/ 3 h 120"/>
                  <a:gd name="T18" fmla="*/ 1 w 495"/>
                  <a:gd name="T19" fmla="*/ 3 h 120"/>
                  <a:gd name="T20" fmla="*/ 1 w 495"/>
                  <a:gd name="T21" fmla="*/ 2 h 120"/>
                  <a:gd name="T22" fmla="*/ 2 w 495"/>
                  <a:gd name="T23" fmla="*/ 2 h 120"/>
                  <a:gd name="T24" fmla="*/ 3 w 495"/>
                  <a:gd name="T25" fmla="*/ 3 h 120"/>
                  <a:gd name="T26" fmla="*/ 2 w 495"/>
                  <a:gd name="T27" fmla="*/ 2 h 120"/>
                  <a:gd name="T28" fmla="*/ 1 w 495"/>
                  <a:gd name="T29" fmla="*/ 2 h 120"/>
                  <a:gd name="T30" fmla="*/ 1 w 495"/>
                  <a:gd name="T31" fmla="*/ 2 h 120"/>
                  <a:gd name="T32" fmla="*/ 1 w 495"/>
                  <a:gd name="T33" fmla="*/ 2 h 120"/>
                  <a:gd name="T34" fmla="*/ 2 w 495"/>
                  <a:gd name="T35" fmla="*/ 2 h 120"/>
                  <a:gd name="T36" fmla="*/ 2 w 495"/>
                  <a:gd name="T37" fmla="*/ 2 h 120"/>
                  <a:gd name="T38" fmla="*/ 1 w 495"/>
                  <a:gd name="T39" fmla="*/ 1 h 120"/>
                  <a:gd name="T40" fmla="*/ 1 w 495"/>
                  <a:gd name="T41" fmla="*/ 1 h 120"/>
                  <a:gd name="T42" fmla="*/ 1 w 495"/>
                  <a:gd name="T43" fmla="*/ 1 h 120"/>
                  <a:gd name="T44" fmla="*/ 3 w 495"/>
                  <a:gd name="T45" fmla="*/ 1 h 120"/>
                  <a:gd name="T46" fmla="*/ 1 w 495"/>
                  <a:gd name="T47" fmla="*/ 1 h 120"/>
                  <a:gd name="T48" fmla="*/ 1 w 495"/>
                  <a:gd name="T49" fmla="*/ 1 h 120"/>
                  <a:gd name="T50" fmla="*/ 0 w 495"/>
                  <a:gd name="T51" fmla="*/ 1 h 120"/>
                  <a:gd name="T52" fmla="*/ 2 w 495"/>
                  <a:gd name="T53" fmla="*/ 1 h 120"/>
                  <a:gd name="T54" fmla="*/ 3 w 495"/>
                  <a:gd name="T55" fmla="*/ 1 h 120"/>
                  <a:gd name="T56" fmla="*/ 5 w 495"/>
                  <a:gd name="T57" fmla="*/ 1 h 120"/>
                  <a:gd name="T58" fmla="*/ 7 w 495"/>
                  <a:gd name="T59" fmla="*/ 1 h 120"/>
                  <a:gd name="T60" fmla="*/ 9 w 495"/>
                  <a:gd name="T61" fmla="*/ 1 h 120"/>
                  <a:gd name="T62" fmla="*/ 11 w 495"/>
                  <a:gd name="T63" fmla="*/ 1 h 120"/>
                  <a:gd name="T64" fmla="*/ 13 w 495"/>
                  <a:gd name="T65" fmla="*/ 1 h 120"/>
                  <a:gd name="T66" fmla="*/ 15 w 495"/>
                  <a:gd name="T67" fmla="*/ 1 h 120"/>
                  <a:gd name="T68" fmla="*/ 16 w 495"/>
                  <a:gd name="T69" fmla="*/ 1 h 120"/>
                  <a:gd name="T70" fmla="*/ 15 w 495"/>
                  <a:gd name="T71" fmla="*/ 1 h 120"/>
                  <a:gd name="T72" fmla="*/ 14 w 495"/>
                  <a:gd name="T73" fmla="*/ 1 h 120"/>
                  <a:gd name="T74" fmla="*/ 14 w 495"/>
                  <a:gd name="T75" fmla="*/ 1 h 120"/>
                  <a:gd name="T76" fmla="*/ 15 w 495"/>
                  <a:gd name="T77" fmla="*/ 1 h 120"/>
                  <a:gd name="T78" fmla="*/ 16 w 495"/>
                  <a:gd name="T79" fmla="*/ 1 h 120"/>
                  <a:gd name="T80" fmla="*/ 15 w 495"/>
                  <a:gd name="T81" fmla="*/ 2 h 120"/>
                  <a:gd name="T82" fmla="*/ 13 w 495"/>
                  <a:gd name="T83" fmla="*/ 2 h 120"/>
                  <a:gd name="T84" fmla="*/ 14 w 495"/>
                  <a:gd name="T85" fmla="*/ 2 h 120"/>
                  <a:gd name="T86" fmla="*/ 16 w 495"/>
                  <a:gd name="T87" fmla="*/ 2 h 120"/>
                  <a:gd name="T88" fmla="*/ 16 w 495"/>
                  <a:gd name="T89" fmla="*/ 2 h 120"/>
                  <a:gd name="T90" fmla="*/ 16 w 495"/>
                  <a:gd name="T91" fmla="*/ 2 h 120"/>
                  <a:gd name="T92" fmla="*/ 15 w 495"/>
                  <a:gd name="T93" fmla="*/ 2 h 120"/>
                  <a:gd name="T94" fmla="*/ 15 w 495"/>
                  <a:gd name="T95" fmla="*/ 3 h 120"/>
                  <a:gd name="T96" fmla="*/ 16 w 495"/>
                  <a:gd name="T97" fmla="*/ 2 h 120"/>
                  <a:gd name="T98" fmla="*/ 16 w 495"/>
                  <a:gd name="T99" fmla="*/ 3 h 120"/>
                  <a:gd name="T100" fmla="*/ 14 w 495"/>
                  <a:gd name="T101" fmla="*/ 3 h 120"/>
                  <a:gd name="T102" fmla="*/ 13 w 495"/>
                  <a:gd name="T103" fmla="*/ 3 h 120"/>
                  <a:gd name="T104" fmla="*/ 13 w 495"/>
                  <a:gd name="T105" fmla="*/ 3 h 120"/>
                  <a:gd name="T106" fmla="*/ 15 w 495"/>
                  <a:gd name="T107" fmla="*/ 3 h 120"/>
                  <a:gd name="T108" fmla="*/ 16 w 495"/>
                  <a:gd name="T109" fmla="*/ 3 h 120"/>
                  <a:gd name="T110" fmla="*/ 15 w 495"/>
                  <a:gd name="T111" fmla="*/ 4 h 120"/>
                  <a:gd name="T112" fmla="*/ 13 w 495"/>
                  <a:gd name="T113" fmla="*/ 4 h 120"/>
                  <a:gd name="T114" fmla="*/ 11 w 495"/>
                  <a:gd name="T115" fmla="*/ 4 h 120"/>
                  <a:gd name="T116" fmla="*/ 10 w 495"/>
                  <a:gd name="T117" fmla="*/ 4 h 120"/>
                  <a:gd name="T118" fmla="*/ 8 w 495"/>
                  <a:gd name="T119" fmla="*/ 4 h 12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95"/>
                  <a:gd name="T181" fmla="*/ 0 h 120"/>
                  <a:gd name="T182" fmla="*/ 495 w 495"/>
                  <a:gd name="T183" fmla="*/ 120 h 12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6" name="Freeform 246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>
                  <a:gd name="T0" fmla="*/ 1 w 38"/>
                  <a:gd name="T1" fmla="*/ 2 h 4"/>
                  <a:gd name="T2" fmla="*/ 1 w 38"/>
                  <a:gd name="T3" fmla="*/ 2 h 4"/>
                  <a:gd name="T4" fmla="*/ 1 w 38"/>
                  <a:gd name="T5" fmla="*/ 2 h 4"/>
                  <a:gd name="T6" fmla="*/ 1 w 38"/>
                  <a:gd name="T7" fmla="*/ 2 h 4"/>
                  <a:gd name="T8" fmla="*/ 0 w 38"/>
                  <a:gd name="T9" fmla="*/ 1 h 4"/>
                  <a:gd name="T10" fmla="*/ 1 w 38"/>
                  <a:gd name="T11" fmla="*/ 1 h 4"/>
                  <a:gd name="T12" fmla="*/ 1 w 38"/>
                  <a:gd name="T13" fmla="*/ 1 h 4"/>
                  <a:gd name="T14" fmla="*/ 1 w 38"/>
                  <a:gd name="T15" fmla="*/ 1 h 4"/>
                  <a:gd name="T16" fmla="*/ 1 w 38"/>
                  <a:gd name="T17" fmla="*/ 0 h 4"/>
                  <a:gd name="T18" fmla="*/ 1 w 38"/>
                  <a:gd name="T19" fmla="*/ 0 h 4"/>
                  <a:gd name="T20" fmla="*/ 1 w 38"/>
                  <a:gd name="T21" fmla="*/ 0 h 4"/>
                  <a:gd name="T22" fmla="*/ 2 w 38"/>
                  <a:gd name="T23" fmla="*/ 0 h 4"/>
                  <a:gd name="T24" fmla="*/ 2 w 38"/>
                  <a:gd name="T25" fmla="*/ 0 h 4"/>
                  <a:gd name="T26" fmla="*/ 2 w 38"/>
                  <a:gd name="T27" fmla="*/ 1 h 4"/>
                  <a:gd name="T28" fmla="*/ 2 w 38"/>
                  <a:gd name="T29" fmla="*/ 2 h 4"/>
                  <a:gd name="T30" fmla="*/ 2 w 38"/>
                  <a:gd name="T31" fmla="*/ 2 h 4"/>
                  <a:gd name="T32" fmla="*/ 2 w 38"/>
                  <a:gd name="T33" fmla="*/ 2 h 4"/>
                  <a:gd name="T34" fmla="*/ 1 w 38"/>
                  <a:gd name="T35" fmla="*/ 2 h 4"/>
                  <a:gd name="T36" fmla="*/ 1 w 38"/>
                  <a:gd name="T37" fmla="*/ 2 h 4"/>
                  <a:gd name="T38" fmla="*/ 1 w 38"/>
                  <a:gd name="T39" fmla="*/ 2 h 4"/>
                  <a:gd name="T40" fmla="*/ 1 w 38"/>
                  <a:gd name="T41" fmla="*/ 2 h 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8"/>
                  <a:gd name="T64" fmla="*/ 0 h 4"/>
                  <a:gd name="T65" fmla="*/ 38 w 38"/>
                  <a:gd name="T66" fmla="*/ 4 h 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7" name="Freeform 247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>
                  <a:gd name="T0" fmla="*/ 1 w 9"/>
                  <a:gd name="T1" fmla="*/ 1 h 7"/>
                  <a:gd name="T2" fmla="*/ 1 w 9"/>
                  <a:gd name="T3" fmla="*/ 1 h 7"/>
                  <a:gd name="T4" fmla="*/ 1 w 9"/>
                  <a:gd name="T5" fmla="*/ 1 h 7"/>
                  <a:gd name="T6" fmla="*/ 1 w 9"/>
                  <a:gd name="T7" fmla="*/ 1 h 7"/>
                  <a:gd name="T8" fmla="*/ 0 w 9"/>
                  <a:gd name="T9" fmla="*/ 1 h 7"/>
                  <a:gd name="T10" fmla="*/ 0 w 9"/>
                  <a:gd name="T11" fmla="*/ 1 h 7"/>
                  <a:gd name="T12" fmla="*/ 0 w 9"/>
                  <a:gd name="T13" fmla="*/ 1 h 7"/>
                  <a:gd name="T14" fmla="*/ 0 w 9"/>
                  <a:gd name="T15" fmla="*/ 1 h 7"/>
                  <a:gd name="T16" fmla="*/ 0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1 h 7"/>
                  <a:gd name="T24" fmla="*/ 1 w 9"/>
                  <a:gd name="T25" fmla="*/ 1 h 7"/>
                  <a:gd name="T26" fmla="*/ 1 w 9"/>
                  <a:gd name="T27" fmla="*/ 1 h 7"/>
                  <a:gd name="T28" fmla="*/ 1 w 9"/>
                  <a:gd name="T29" fmla="*/ 1 h 7"/>
                  <a:gd name="T30" fmla="*/ 1 w 9"/>
                  <a:gd name="T31" fmla="*/ 1 h 7"/>
                  <a:gd name="T32" fmla="*/ 1 w 9"/>
                  <a:gd name="T33" fmla="*/ 1 h 7"/>
                  <a:gd name="T34" fmla="*/ 1 w 9"/>
                  <a:gd name="T35" fmla="*/ 1 h 7"/>
                  <a:gd name="T36" fmla="*/ 1 w 9"/>
                  <a:gd name="T37" fmla="*/ 1 h 7"/>
                  <a:gd name="T38" fmla="*/ 1 w 9"/>
                  <a:gd name="T39" fmla="*/ 1 h 7"/>
                  <a:gd name="T40" fmla="*/ 1 w 9"/>
                  <a:gd name="T41" fmla="*/ 1 h 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"/>
                  <a:gd name="T64" fmla="*/ 0 h 7"/>
                  <a:gd name="T65" fmla="*/ 9 w 9"/>
                  <a:gd name="T66" fmla="*/ 7 h 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8" name="Freeform 248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>
                  <a:gd name="T0" fmla="*/ 2 w 40"/>
                  <a:gd name="T1" fmla="*/ 1 h 8"/>
                  <a:gd name="T2" fmla="*/ 1 w 40"/>
                  <a:gd name="T3" fmla="*/ 1 h 8"/>
                  <a:gd name="T4" fmla="*/ 1 w 40"/>
                  <a:gd name="T5" fmla="*/ 1 h 8"/>
                  <a:gd name="T6" fmla="*/ 1 w 40"/>
                  <a:gd name="T7" fmla="*/ 1 h 8"/>
                  <a:gd name="T8" fmla="*/ 0 w 40"/>
                  <a:gd name="T9" fmla="*/ 1 h 8"/>
                  <a:gd name="T10" fmla="*/ 0 w 40"/>
                  <a:gd name="T11" fmla="*/ 1 h 8"/>
                  <a:gd name="T12" fmla="*/ 0 w 40"/>
                  <a:gd name="T13" fmla="*/ 1 h 8"/>
                  <a:gd name="T14" fmla="*/ 0 w 40"/>
                  <a:gd name="T15" fmla="*/ 0 h 8"/>
                  <a:gd name="T16" fmla="*/ 1 w 40"/>
                  <a:gd name="T17" fmla="*/ 0 h 8"/>
                  <a:gd name="T18" fmla="*/ 1 w 40"/>
                  <a:gd name="T19" fmla="*/ 0 h 8"/>
                  <a:gd name="T20" fmla="*/ 1 w 40"/>
                  <a:gd name="T21" fmla="*/ 1 h 8"/>
                  <a:gd name="T22" fmla="*/ 1 w 40"/>
                  <a:gd name="T23" fmla="*/ 1 h 8"/>
                  <a:gd name="T24" fmla="*/ 1 w 40"/>
                  <a:gd name="T25" fmla="*/ 1 h 8"/>
                  <a:gd name="T26" fmla="*/ 1 w 40"/>
                  <a:gd name="T27" fmla="*/ 1 h 8"/>
                  <a:gd name="T28" fmla="*/ 1 w 40"/>
                  <a:gd name="T29" fmla="*/ 1 h 8"/>
                  <a:gd name="T30" fmla="*/ 2 w 40"/>
                  <a:gd name="T31" fmla="*/ 1 h 8"/>
                  <a:gd name="T32" fmla="*/ 2 w 40"/>
                  <a:gd name="T33" fmla="*/ 1 h 8"/>
                  <a:gd name="T34" fmla="*/ 2 w 40"/>
                  <a:gd name="T35" fmla="*/ 1 h 8"/>
                  <a:gd name="T36" fmla="*/ 2 w 40"/>
                  <a:gd name="T37" fmla="*/ 1 h 8"/>
                  <a:gd name="T38" fmla="*/ 2 w 40"/>
                  <a:gd name="T39" fmla="*/ 1 h 8"/>
                  <a:gd name="T40" fmla="*/ 2 w 40"/>
                  <a:gd name="T41" fmla="*/ 1 h 8"/>
                  <a:gd name="T42" fmla="*/ 2 w 40"/>
                  <a:gd name="T43" fmla="*/ 1 h 8"/>
                  <a:gd name="T44" fmla="*/ 2 w 40"/>
                  <a:gd name="T45" fmla="*/ 1 h 8"/>
                  <a:gd name="T46" fmla="*/ 2 w 40"/>
                  <a:gd name="T47" fmla="*/ 1 h 8"/>
                  <a:gd name="T48" fmla="*/ 2 w 40"/>
                  <a:gd name="T49" fmla="*/ 1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0"/>
                  <a:gd name="T76" fmla="*/ 0 h 8"/>
                  <a:gd name="T77" fmla="*/ 40 w 40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9" name="Freeform 249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>
                  <a:gd name="T0" fmla="*/ 6 w 480"/>
                  <a:gd name="T1" fmla="*/ 1 h 49"/>
                  <a:gd name="T2" fmla="*/ 5 w 480"/>
                  <a:gd name="T3" fmla="*/ 1 h 49"/>
                  <a:gd name="T4" fmla="*/ 3 w 480"/>
                  <a:gd name="T5" fmla="*/ 1 h 49"/>
                  <a:gd name="T6" fmla="*/ 2 w 480"/>
                  <a:gd name="T7" fmla="*/ 1 h 49"/>
                  <a:gd name="T8" fmla="*/ 1 w 480"/>
                  <a:gd name="T9" fmla="*/ 1 h 49"/>
                  <a:gd name="T10" fmla="*/ 1 w 480"/>
                  <a:gd name="T11" fmla="*/ 0 h 49"/>
                  <a:gd name="T12" fmla="*/ 1 w 480"/>
                  <a:gd name="T13" fmla="*/ 0 h 49"/>
                  <a:gd name="T14" fmla="*/ 1 w 480"/>
                  <a:gd name="T15" fmla="*/ 0 h 49"/>
                  <a:gd name="T16" fmla="*/ 0 w 480"/>
                  <a:gd name="T17" fmla="*/ 0 h 49"/>
                  <a:gd name="T18" fmla="*/ 0 w 480"/>
                  <a:gd name="T19" fmla="*/ 0 h 49"/>
                  <a:gd name="T20" fmla="*/ 1 w 480"/>
                  <a:gd name="T21" fmla="*/ 0 h 49"/>
                  <a:gd name="T22" fmla="*/ 1 w 480"/>
                  <a:gd name="T23" fmla="*/ 0 h 49"/>
                  <a:gd name="T24" fmla="*/ 2 w 480"/>
                  <a:gd name="T25" fmla="*/ 0 h 49"/>
                  <a:gd name="T26" fmla="*/ 3 w 480"/>
                  <a:gd name="T27" fmla="*/ 0 h 49"/>
                  <a:gd name="T28" fmla="*/ 5 w 480"/>
                  <a:gd name="T29" fmla="*/ 0 h 49"/>
                  <a:gd name="T30" fmla="*/ 7 w 480"/>
                  <a:gd name="T31" fmla="*/ 0 h 49"/>
                  <a:gd name="T32" fmla="*/ 8 w 480"/>
                  <a:gd name="T33" fmla="*/ 0 h 49"/>
                  <a:gd name="T34" fmla="*/ 10 w 480"/>
                  <a:gd name="T35" fmla="*/ 0 h 49"/>
                  <a:gd name="T36" fmla="*/ 12 w 480"/>
                  <a:gd name="T37" fmla="*/ 0 h 49"/>
                  <a:gd name="T38" fmla="*/ 13 w 480"/>
                  <a:gd name="T39" fmla="*/ 0 h 49"/>
                  <a:gd name="T40" fmla="*/ 14 w 480"/>
                  <a:gd name="T41" fmla="*/ 0 h 49"/>
                  <a:gd name="T42" fmla="*/ 15 w 480"/>
                  <a:gd name="T43" fmla="*/ 0 h 49"/>
                  <a:gd name="T44" fmla="*/ 15 w 480"/>
                  <a:gd name="T45" fmla="*/ 0 h 49"/>
                  <a:gd name="T46" fmla="*/ 15 w 480"/>
                  <a:gd name="T47" fmla="*/ 0 h 49"/>
                  <a:gd name="T48" fmla="*/ 16 w 480"/>
                  <a:gd name="T49" fmla="*/ 0 h 49"/>
                  <a:gd name="T50" fmla="*/ 16 w 480"/>
                  <a:gd name="T51" fmla="*/ 0 h 49"/>
                  <a:gd name="T52" fmla="*/ 15 w 480"/>
                  <a:gd name="T53" fmla="*/ 0 h 49"/>
                  <a:gd name="T54" fmla="*/ 14 w 480"/>
                  <a:gd name="T55" fmla="*/ 1 h 49"/>
                  <a:gd name="T56" fmla="*/ 13 w 480"/>
                  <a:gd name="T57" fmla="*/ 1 h 49"/>
                  <a:gd name="T58" fmla="*/ 12 w 480"/>
                  <a:gd name="T59" fmla="*/ 1 h 49"/>
                  <a:gd name="T60" fmla="*/ 11 w 480"/>
                  <a:gd name="T61" fmla="*/ 1 h 49"/>
                  <a:gd name="T62" fmla="*/ 10 w 480"/>
                  <a:gd name="T63" fmla="*/ 1 h 49"/>
                  <a:gd name="T64" fmla="*/ 9 w 480"/>
                  <a:gd name="T65" fmla="*/ 1 h 49"/>
                  <a:gd name="T66" fmla="*/ 8 w 480"/>
                  <a:gd name="T67" fmla="*/ 1 h 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0"/>
                  <a:gd name="T103" fmla="*/ 0 h 49"/>
                  <a:gd name="T104" fmla="*/ 480 w 480"/>
                  <a:gd name="T105" fmla="*/ 49 h 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0" name="Freeform 250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>
                  <a:gd name="T0" fmla="*/ 5 w 633"/>
                  <a:gd name="T1" fmla="*/ 23 h 787"/>
                  <a:gd name="T2" fmla="*/ 2 w 633"/>
                  <a:gd name="T3" fmla="*/ 21 h 787"/>
                  <a:gd name="T4" fmla="*/ 1 w 633"/>
                  <a:gd name="T5" fmla="*/ 21 h 787"/>
                  <a:gd name="T6" fmla="*/ 1 w 633"/>
                  <a:gd name="T7" fmla="*/ 19 h 787"/>
                  <a:gd name="T8" fmla="*/ 2 w 633"/>
                  <a:gd name="T9" fmla="*/ 18 h 787"/>
                  <a:gd name="T10" fmla="*/ 2 w 633"/>
                  <a:gd name="T11" fmla="*/ 18 h 787"/>
                  <a:gd name="T12" fmla="*/ 2 w 633"/>
                  <a:gd name="T13" fmla="*/ 16 h 787"/>
                  <a:gd name="T14" fmla="*/ 1 w 633"/>
                  <a:gd name="T15" fmla="*/ 15 h 787"/>
                  <a:gd name="T16" fmla="*/ 1 w 633"/>
                  <a:gd name="T17" fmla="*/ 12 h 787"/>
                  <a:gd name="T18" fmla="*/ 1 w 633"/>
                  <a:gd name="T19" fmla="*/ 11 h 787"/>
                  <a:gd name="T20" fmla="*/ 1 w 633"/>
                  <a:gd name="T21" fmla="*/ 11 h 787"/>
                  <a:gd name="T22" fmla="*/ 0 w 633"/>
                  <a:gd name="T23" fmla="*/ 9 h 787"/>
                  <a:gd name="T24" fmla="*/ 1 w 633"/>
                  <a:gd name="T25" fmla="*/ 9 h 787"/>
                  <a:gd name="T26" fmla="*/ 2 w 633"/>
                  <a:gd name="T27" fmla="*/ 8 h 787"/>
                  <a:gd name="T28" fmla="*/ 2 w 633"/>
                  <a:gd name="T29" fmla="*/ 8 h 787"/>
                  <a:gd name="T30" fmla="*/ 2 w 633"/>
                  <a:gd name="T31" fmla="*/ 7 h 787"/>
                  <a:gd name="T32" fmla="*/ 2 w 633"/>
                  <a:gd name="T33" fmla="*/ 4 h 787"/>
                  <a:gd name="T34" fmla="*/ 2 w 633"/>
                  <a:gd name="T35" fmla="*/ 3 h 787"/>
                  <a:gd name="T36" fmla="*/ 3 w 633"/>
                  <a:gd name="T37" fmla="*/ 3 h 787"/>
                  <a:gd name="T38" fmla="*/ 5 w 633"/>
                  <a:gd name="T39" fmla="*/ 2 h 787"/>
                  <a:gd name="T40" fmla="*/ 6 w 633"/>
                  <a:gd name="T41" fmla="*/ 2 h 787"/>
                  <a:gd name="T42" fmla="*/ 8 w 633"/>
                  <a:gd name="T43" fmla="*/ 2 h 787"/>
                  <a:gd name="T44" fmla="*/ 9 w 633"/>
                  <a:gd name="T45" fmla="*/ 1 h 787"/>
                  <a:gd name="T46" fmla="*/ 10 w 633"/>
                  <a:gd name="T47" fmla="*/ 0 h 787"/>
                  <a:gd name="T48" fmla="*/ 12 w 633"/>
                  <a:gd name="T49" fmla="*/ 0 h 787"/>
                  <a:gd name="T50" fmla="*/ 14 w 633"/>
                  <a:gd name="T51" fmla="*/ 0 h 787"/>
                  <a:gd name="T52" fmla="*/ 16 w 633"/>
                  <a:gd name="T53" fmla="*/ 1 h 787"/>
                  <a:gd name="T54" fmla="*/ 19 w 633"/>
                  <a:gd name="T55" fmla="*/ 2 h 787"/>
                  <a:gd name="T56" fmla="*/ 20 w 633"/>
                  <a:gd name="T57" fmla="*/ 3 h 787"/>
                  <a:gd name="T58" fmla="*/ 20 w 633"/>
                  <a:gd name="T59" fmla="*/ 5 h 787"/>
                  <a:gd name="T60" fmla="*/ 20 w 633"/>
                  <a:gd name="T61" fmla="*/ 6 h 787"/>
                  <a:gd name="T62" fmla="*/ 19 w 633"/>
                  <a:gd name="T63" fmla="*/ 6 h 787"/>
                  <a:gd name="T64" fmla="*/ 20 w 633"/>
                  <a:gd name="T65" fmla="*/ 7 h 787"/>
                  <a:gd name="T66" fmla="*/ 20 w 633"/>
                  <a:gd name="T67" fmla="*/ 8 h 787"/>
                  <a:gd name="T68" fmla="*/ 19 w 633"/>
                  <a:gd name="T69" fmla="*/ 8 h 787"/>
                  <a:gd name="T70" fmla="*/ 19 w 633"/>
                  <a:gd name="T71" fmla="*/ 10 h 787"/>
                  <a:gd name="T72" fmla="*/ 18 w 633"/>
                  <a:gd name="T73" fmla="*/ 11 h 787"/>
                  <a:gd name="T74" fmla="*/ 18 w 633"/>
                  <a:gd name="T75" fmla="*/ 11 h 787"/>
                  <a:gd name="T76" fmla="*/ 18 w 633"/>
                  <a:gd name="T77" fmla="*/ 11 h 787"/>
                  <a:gd name="T78" fmla="*/ 18 w 633"/>
                  <a:gd name="T79" fmla="*/ 12 h 787"/>
                  <a:gd name="T80" fmla="*/ 19 w 633"/>
                  <a:gd name="T81" fmla="*/ 13 h 787"/>
                  <a:gd name="T82" fmla="*/ 19 w 633"/>
                  <a:gd name="T83" fmla="*/ 13 h 787"/>
                  <a:gd name="T84" fmla="*/ 20 w 633"/>
                  <a:gd name="T85" fmla="*/ 14 h 787"/>
                  <a:gd name="T86" fmla="*/ 19 w 633"/>
                  <a:gd name="T87" fmla="*/ 15 h 787"/>
                  <a:gd name="T88" fmla="*/ 20 w 633"/>
                  <a:gd name="T89" fmla="*/ 16 h 787"/>
                  <a:gd name="T90" fmla="*/ 20 w 633"/>
                  <a:gd name="T91" fmla="*/ 18 h 787"/>
                  <a:gd name="T92" fmla="*/ 17 w 633"/>
                  <a:gd name="T93" fmla="*/ 20 h 787"/>
                  <a:gd name="T94" fmla="*/ 14 w 633"/>
                  <a:gd name="T95" fmla="*/ 21 h 787"/>
                  <a:gd name="T96" fmla="*/ 11 w 633"/>
                  <a:gd name="T97" fmla="*/ 22 h 787"/>
                  <a:gd name="T98" fmla="*/ 8 w 633"/>
                  <a:gd name="T99" fmla="*/ 24 h 787"/>
                  <a:gd name="T100" fmla="*/ 7 w 633"/>
                  <a:gd name="T101" fmla="*/ 24 h 7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7"/>
                  <a:gd name="T155" fmla="*/ 633 w 633"/>
                  <a:gd name="T156" fmla="*/ 787 h 78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1" name="Freeform 251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>
                  <a:gd name="T0" fmla="*/ 5 w 169"/>
                  <a:gd name="T1" fmla="*/ 8 h 259"/>
                  <a:gd name="T2" fmla="*/ 4 w 169"/>
                  <a:gd name="T3" fmla="*/ 8 h 259"/>
                  <a:gd name="T4" fmla="*/ 3 w 169"/>
                  <a:gd name="T5" fmla="*/ 7 h 259"/>
                  <a:gd name="T6" fmla="*/ 2 w 169"/>
                  <a:gd name="T7" fmla="*/ 6 h 259"/>
                  <a:gd name="T8" fmla="*/ 1 w 169"/>
                  <a:gd name="T9" fmla="*/ 6 h 259"/>
                  <a:gd name="T10" fmla="*/ 0 w 169"/>
                  <a:gd name="T11" fmla="*/ 5 h 259"/>
                  <a:gd name="T12" fmla="*/ 0 w 169"/>
                  <a:gd name="T13" fmla="*/ 5 h 259"/>
                  <a:gd name="T14" fmla="*/ 1 w 169"/>
                  <a:gd name="T15" fmla="*/ 5 h 259"/>
                  <a:gd name="T16" fmla="*/ 2 w 169"/>
                  <a:gd name="T17" fmla="*/ 6 h 259"/>
                  <a:gd name="T18" fmla="*/ 3 w 169"/>
                  <a:gd name="T19" fmla="*/ 6 h 259"/>
                  <a:gd name="T20" fmla="*/ 3 w 169"/>
                  <a:gd name="T21" fmla="*/ 6 h 259"/>
                  <a:gd name="T22" fmla="*/ 2 w 169"/>
                  <a:gd name="T23" fmla="*/ 5 h 259"/>
                  <a:gd name="T24" fmla="*/ 1 w 169"/>
                  <a:gd name="T25" fmla="*/ 5 h 259"/>
                  <a:gd name="T26" fmla="*/ 1 w 169"/>
                  <a:gd name="T27" fmla="*/ 4 h 259"/>
                  <a:gd name="T28" fmla="*/ 1 w 169"/>
                  <a:gd name="T29" fmla="*/ 4 h 259"/>
                  <a:gd name="T30" fmla="*/ 2 w 169"/>
                  <a:gd name="T31" fmla="*/ 4 h 259"/>
                  <a:gd name="T32" fmla="*/ 3 w 169"/>
                  <a:gd name="T33" fmla="*/ 5 h 259"/>
                  <a:gd name="T34" fmla="*/ 3 w 169"/>
                  <a:gd name="T35" fmla="*/ 5 h 259"/>
                  <a:gd name="T36" fmla="*/ 3 w 169"/>
                  <a:gd name="T37" fmla="*/ 5 h 259"/>
                  <a:gd name="T38" fmla="*/ 2 w 169"/>
                  <a:gd name="T39" fmla="*/ 4 h 259"/>
                  <a:gd name="T40" fmla="*/ 1 w 169"/>
                  <a:gd name="T41" fmla="*/ 3 h 259"/>
                  <a:gd name="T42" fmla="*/ 1 w 169"/>
                  <a:gd name="T43" fmla="*/ 2 h 259"/>
                  <a:gd name="T44" fmla="*/ 1 w 169"/>
                  <a:gd name="T45" fmla="*/ 1 h 259"/>
                  <a:gd name="T46" fmla="*/ 1 w 169"/>
                  <a:gd name="T47" fmla="*/ 2 h 259"/>
                  <a:gd name="T48" fmla="*/ 2 w 169"/>
                  <a:gd name="T49" fmla="*/ 2 h 259"/>
                  <a:gd name="T50" fmla="*/ 2 w 169"/>
                  <a:gd name="T51" fmla="*/ 2 h 259"/>
                  <a:gd name="T52" fmla="*/ 2 w 169"/>
                  <a:gd name="T53" fmla="*/ 2 h 259"/>
                  <a:gd name="T54" fmla="*/ 2 w 169"/>
                  <a:gd name="T55" fmla="*/ 2 h 259"/>
                  <a:gd name="T56" fmla="*/ 1 w 169"/>
                  <a:gd name="T57" fmla="*/ 1 h 259"/>
                  <a:gd name="T58" fmla="*/ 1 w 169"/>
                  <a:gd name="T59" fmla="*/ 1 h 259"/>
                  <a:gd name="T60" fmla="*/ 1 w 169"/>
                  <a:gd name="T61" fmla="*/ 0 h 259"/>
                  <a:gd name="T62" fmla="*/ 2 w 169"/>
                  <a:gd name="T63" fmla="*/ 1 h 259"/>
                  <a:gd name="T64" fmla="*/ 4 w 169"/>
                  <a:gd name="T65" fmla="*/ 2 h 259"/>
                  <a:gd name="T66" fmla="*/ 5 w 169"/>
                  <a:gd name="T67" fmla="*/ 3 h 259"/>
                  <a:gd name="T68" fmla="*/ 5 w 169"/>
                  <a:gd name="T69" fmla="*/ 3 h 259"/>
                  <a:gd name="T70" fmla="*/ 6 w 169"/>
                  <a:gd name="T71" fmla="*/ 3 h 259"/>
                  <a:gd name="T72" fmla="*/ 6 w 169"/>
                  <a:gd name="T73" fmla="*/ 4 h 259"/>
                  <a:gd name="T74" fmla="*/ 5 w 169"/>
                  <a:gd name="T75" fmla="*/ 5 h 259"/>
                  <a:gd name="T76" fmla="*/ 5 w 169"/>
                  <a:gd name="T77" fmla="*/ 4 h 259"/>
                  <a:gd name="T78" fmla="*/ 4 w 169"/>
                  <a:gd name="T79" fmla="*/ 4 h 259"/>
                  <a:gd name="T80" fmla="*/ 4 w 169"/>
                  <a:gd name="T81" fmla="*/ 4 h 259"/>
                  <a:gd name="T82" fmla="*/ 4 w 169"/>
                  <a:gd name="T83" fmla="*/ 4 h 259"/>
                  <a:gd name="T84" fmla="*/ 5 w 169"/>
                  <a:gd name="T85" fmla="*/ 4 h 259"/>
                  <a:gd name="T86" fmla="*/ 5 w 169"/>
                  <a:gd name="T87" fmla="*/ 5 h 259"/>
                  <a:gd name="T88" fmla="*/ 6 w 169"/>
                  <a:gd name="T89" fmla="*/ 6 h 259"/>
                  <a:gd name="T90" fmla="*/ 5 w 169"/>
                  <a:gd name="T91" fmla="*/ 7 h 259"/>
                  <a:gd name="T92" fmla="*/ 5 w 169"/>
                  <a:gd name="T93" fmla="*/ 6 h 259"/>
                  <a:gd name="T94" fmla="*/ 5 w 169"/>
                  <a:gd name="T95" fmla="*/ 6 h 259"/>
                  <a:gd name="T96" fmla="*/ 5 w 169"/>
                  <a:gd name="T97" fmla="*/ 7 h 259"/>
                  <a:gd name="T98" fmla="*/ 5 w 169"/>
                  <a:gd name="T99" fmla="*/ 7 h 259"/>
                  <a:gd name="T100" fmla="*/ 5 w 169"/>
                  <a:gd name="T101" fmla="*/ 9 h 259"/>
                  <a:gd name="T102" fmla="*/ 5 w 169"/>
                  <a:gd name="T103" fmla="*/ 9 h 25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69"/>
                  <a:gd name="T157" fmla="*/ 0 h 259"/>
                  <a:gd name="T158" fmla="*/ 169 w 169"/>
                  <a:gd name="T159" fmla="*/ 259 h 25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2" name="Freeform 252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>
                  <a:gd name="T0" fmla="*/ 1 w 168"/>
                  <a:gd name="T1" fmla="*/ 7 h 226"/>
                  <a:gd name="T2" fmla="*/ 1 w 168"/>
                  <a:gd name="T3" fmla="*/ 6 h 226"/>
                  <a:gd name="T4" fmla="*/ 1 w 168"/>
                  <a:gd name="T5" fmla="*/ 6 h 226"/>
                  <a:gd name="T6" fmla="*/ 1 w 168"/>
                  <a:gd name="T7" fmla="*/ 6 h 226"/>
                  <a:gd name="T8" fmla="*/ 1 w 168"/>
                  <a:gd name="T9" fmla="*/ 6 h 226"/>
                  <a:gd name="T10" fmla="*/ 1 w 168"/>
                  <a:gd name="T11" fmla="*/ 5 h 226"/>
                  <a:gd name="T12" fmla="*/ 1 w 168"/>
                  <a:gd name="T13" fmla="*/ 4 h 226"/>
                  <a:gd name="T14" fmla="*/ 1 w 168"/>
                  <a:gd name="T15" fmla="*/ 4 h 226"/>
                  <a:gd name="T16" fmla="*/ 1 w 168"/>
                  <a:gd name="T17" fmla="*/ 4 h 226"/>
                  <a:gd name="T18" fmla="*/ 1 w 168"/>
                  <a:gd name="T19" fmla="*/ 3 h 226"/>
                  <a:gd name="T20" fmla="*/ 1 w 168"/>
                  <a:gd name="T21" fmla="*/ 2 h 226"/>
                  <a:gd name="T22" fmla="*/ 2 w 168"/>
                  <a:gd name="T23" fmla="*/ 2 h 226"/>
                  <a:gd name="T24" fmla="*/ 3 w 168"/>
                  <a:gd name="T25" fmla="*/ 2 h 226"/>
                  <a:gd name="T26" fmla="*/ 3 w 168"/>
                  <a:gd name="T27" fmla="*/ 1 h 226"/>
                  <a:gd name="T28" fmla="*/ 4 w 168"/>
                  <a:gd name="T29" fmla="*/ 1 h 226"/>
                  <a:gd name="T30" fmla="*/ 5 w 168"/>
                  <a:gd name="T31" fmla="*/ 1 h 226"/>
                  <a:gd name="T32" fmla="*/ 6 w 168"/>
                  <a:gd name="T33" fmla="*/ 1 h 226"/>
                  <a:gd name="T34" fmla="*/ 6 w 168"/>
                  <a:gd name="T35" fmla="*/ 1 h 226"/>
                  <a:gd name="T36" fmla="*/ 5 w 168"/>
                  <a:gd name="T37" fmla="*/ 1 h 226"/>
                  <a:gd name="T38" fmla="*/ 5 w 168"/>
                  <a:gd name="T39" fmla="*/ 2 h 226"/>
                  <a:gd name="T40" fmla="*/ 5 w 168"/>
                  <a:gd name="T41" fmla="*/ 2 h 226"/>
                  <a:gd name="T42" fmla="*/ 5 w 168"/>
                  <a:gd name="T43" fmla="*/ 1 h 226"/>
                  <a:gd name="T44" fmla="*/ 6 w 168"/>
                  <a:gd name="T45" fmla="*/ 1 h 226"/>
                  <a:gd name="T46" fmla="*/ 6 w 168"/>
                  <a:gd name="T47" fmla="*/ 2 h 226"/>
                  <a:gd name="T48" fmla="*/ 5 w 168"/>
                  <a:gd name="T49" fmla="*/ 2 h 226"/>
                  <a:gd name="T50" fmla="*/ 4 w 168"/>
                  <a:gd name="T51" fmla="*/ 3 h 226"/>
                  <a:gd name="T52" fmla="*/ 3 w 168"/>
                  <a:gd name="T53" fmla="*/ 3 h 226"/>
                  <a:gd name="T54" fmla="*/ 3 w 168"/>
                  <a:gd name="T55" fmla="*/ 3 h 226"/>
                  <a:gd name="T56" fmla="*/ 3 w 168"/>
                  <a:gd name="T57" fmla="*/ 3 h 226"/>
                  <a:gd name="T58" fmla="*/ 5 w 168"/>
                  <a:gd name="T59" fmla="*/ 3 h 226"/>
                  <a:gd name="T60" fmla="*/ 6 w 168"/>
                  <a:gd name="T61" fmla="*/ 2 h 226"/>
                  <a:gd name="T62" fmla="*/ 6 w 168"/>
                  <a:gd name="T63" fmla="*/ 3 h 226"/>
                  <a:gd name="T64" fmla="*/ 5 w 168"/>
                  <a:gd name="T65" fmla="*/ 4 h 226"/>
                  <a:gd name="T66" fmla="*/ 5 w 168"/>
                  <a:gd name="T67" fmla="*/ 4 h 226"/>
                  <a:gd name="T68" fmla="*/ 4 w 168"/>
                  <a:gd name="T69" fmla="*/ 4 h 226"/>
                  <a:gd name="T70" fmla="*/ 5 w 168"/>
                  <a:gd name="T71" fmla="*/ 4 h 226"/>
                  <a:gd name="T72" fmla="*/ 5 w 168"/>
                  <a:gd name="T73" fmla="*/ 4 h 226"/>
                  <a:gd name="T74" fmla="*/ 6 w 168"/>
                  <a:gd name="T75" fmla="*/ 4 h 226"/>
                  <a:gd name="T76" fmla="*/ 6 w 168"/>
                  <a:gd name="T77" fmla="*/ 4 h 226"/>
                  <a:gd name="T78" fmla="*/ 5 w 168"/>
                  <a:gd name="T79" fmla="*/ 5 h 226"/>
                  <a:gd name="T80" fmla="*/ 5 w 168"/>
                  <a:gd name="T81" fmla="*/ 5 h 226"/>
                  <a:gd name="T82" fmla="*/ 3 w 168"/>
                  <a:gd name="T83" fmla="*/ 5 h 226"/>
                  <a:gd name="T84" fmla="*/ 3 w 168"/>
                  <a:gd name="T85" fmla="*/ 6 h 226"/>
                  <a:gd name="T86" fmla="*/ 2 w 168"/>
                  <a:gd name="T87" fmla="*/ 6 h 226"/>
                  <a:gd name="T88" fmla="*/ 2 w 168"/>
                  <a:gd name="T89" fmla="*/ 6 h 226"/>
                  <a:gd name="T90" fmla="*/ 3 w 168"/>
                  <a:gd name="T91" fmla="*/ 6 h 226"/>
                  <a:gd name="T92" fmla="*/ 4 w 168"/>
                  <a:gd name="T93" fmla="*/ 6 h 226"/>
                  <a:gd name="T94" fmla="*/ 5 w 168"/>
                  <a:gd name="T95" fmla="*/ 5 h 226"/>
                  <a:gd name="T96" fmla="*/ 5 w 168"/>
                  <a:gd name="T97" fmla="*/ 5 h 226"/>
                  <a:gd name="T98" fmla="*/ 5 w 168"/>
                  <a:gd name="T99" fmla="*/ 6 h 226"/>
                  <a:gd name="T100" fmla="*/ 5 w 168"/>
                  <a:gd name="T101" fmla="*/ 6 h 226"/>
                  <a:gd name="T102" fmla="*/ 3 w 168"/>
                  <a:gd name="T103" fmla="*/ 7 h 226"/>
                  <a:gd name="T104" fmla="*/ 1 w 168"/>
                  <a:gd name="T105" fmla="*/ 7 h 226"/>
                  <a:gd name="T106" fmla="*/ 1 w 168"/>
                  <a:gd name="T107" fmla="*/ 7 h 226"/>
                  <a:gd name="T108" fmla="*/ 1 w 168"/>
                  <a:gd name="T109" fmla="*/ 7 h 22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8"/>
                  <a:gd name="T166" fmla="*/ 0 h 226"/>
                  <a:gd name="T167" fmla="*/ 168 w 168"/>
                  <a:gd name="T168" fmla="*/ 226 h 22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3" name="Freeform 253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>
                  <a:gd name="T0" fmla="*/ 0 w 73"/>
                  <a:gd name="T1" fmla="*/ 5 h 185"/>
                  <a:gd name="T2" fmla="*/ 0 w 73"/>
                  <a:gd name="T3" fmla="*/ 4 h 185"/>
                  <a:gd name="T4" fmla="*/ 0 w 73"/>
                  <a:gd name="T5" fmla="*/ 3 h 185"/>
                  <a:gd name="T6" fmla="*/ 0 w 73"/>
                  <a:gd name="T7" fmla="*/ 1 h 185"/>
                  <a:gd name="T8" fmla="*/ 0 w 73"/>
                  <a:gd name="T9" fmla="*/ 0 h 185"/>
                  <a:gd name="T10" fmla="*/ 0 w 73"/>
                  <a:gd name="T11" fmla="*/ 0 h 185"/>
                  <a:gd name="T12" fmla="*/ 0 w 73"/>
                  <a:gd name="T13" fmla="*/ 0 h 185"/>
                  <a:gd name="T14" fmla="*/ 1 w 73"/>
                  <a:gd name="T15" fmla="*/ 0 h 185"/>
                  <a:gd name="T16" fmla="*/ 1 w 73"/>
                  <a:gd name="T17" fmla="*/ 0 h 185"/>
                  <a:gd name="T18" fmla="*/ 1 w 73"/>
                  <a:gd name="T19" fmla="*/ 0 h 185"/>
                  <a:gd name="T20" fmla="*/ 2 w 73"/>
                  <a:gd name="T21" fmla="*/ 0 h 185"/>
                  <a:gd name="T22" fmla="*/ 2 w 73"/>
                  <a:gd name="T23" fmla="*/ 0 h 185"/>
                  <a:gd name="T24" fmla="*/ 2 w 73"/>
                  <a:gd name="T25" fmla="*/ 0 h 185"/>
                  <a:gd name="T26" fmla="*/ 2 w 73"/>
                  <a:gd name="T27" fmla="*/ 2 h 185"/>
                  <a:gd name="T28" fmla="*/ 2 w 73"/>
                  <a:gd name="T29" fmla="*/ 3 h 185"/>
                  <a:gd name="T30" fmla="*/ 1 w 73"/>
                  <a:gd name="T31" fmla="*/ 4 h 185"/>
                  <a:gd name="T32" fmla="*/ 1 w 73"/>
                  <a:gd name="T33" fmla="*/ 4 h 185"/>
                  <a:gd name="T34" fmla="*/ 1 w 73"/>
                  <a:gd name="T35" fmla="*/ 5 h 185"/>
                  <a:gd name="T36" fmla="*/ 1 w 73"/>
                  <a:gd name="T37" fmla="*/ 5 h 185"/>
                  <a:gd name="T38" fmla="*/ 1 w 73"/>
                  <a:gd name="T39" fmla="*/ 5 h 185"/>
                  <a:gd name="T40" fmla="*/ 1 w 73"/>
                  <a:gd name="T41" fmla="*/ 5 h 185"/>
                  <a:gd name="T42" fmla="*/ 1 w 73"/>
                  <a:gd name="T43" fmla="*/ 5 h 185"/>
                  <a:gd name="T44" fmla="*/ 0 w 73"/>
                  <a:gd name="T45" fmla="*/ 5 h 185"/>
                  <a:gd name="T46" fmla="*/ 0 w 73"/>
                  <a:gd name="T47" fmla="*/ 5 h 185"/>
                  <a:gd name="T48" fmla="*/ 0 w 73"/>
                  <a:gd name="T49" fmla="*/ 5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4" name="Freeform 254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>
                  <a:gd name="T0" fmla="*/ 0 w 154"/>
                  <a:gd name="T1" fmla="*/ 6 h 208"/>
                  <a:gd name="T2" fmla="*/ 0 w 154"/>
                  <a:gd name="T3" fmla="*/ 5 h 208"/>
                  <a:gd name="T4" fmla="*/ 1 w 154"/>
                  <a:gd name="T5" fmla="*/ 5 h 208"/>
                  <a:gd name="T6" fmla="*/ 0 w 154"/>
                  <a:gd name="T7" fmla="*/ 5 h 208"/>
                  <a:gd name="T8" fmla="*/ 0 w 154"/>
                  <a:gd name="T9" fmla="*/ 5 h 208"/>
                  <a:gd name="T10" fmla="*/ 0 w 154"/>
                  <a:gd name="T11" fmla="*/ 4 h 208"/>
                  <a:gd name="T12" fmla="*/ 1 w 154"/>
                  <a:gd name="T13" fmla="*/ 4 h 208"/>
                  <a:gd name="T14" fmla="*/ 1 w 154"/>
                  <a:gd name="T15" fmla="*/ 4 h 208"/>
                  <a:gd name="T16" fmla="*/ 1 w 154"/>
                  <a:gd name="T17" fmla="*/ 4 h 208"/>
                  <a:gd name="T18" fmla="*/ 1 w 154"/>
                  <a:gd name="T19" fmla="*/ 4 h 208"/>
                  <a:gd name="T20" fmla="*/ 0 w 154"/>
                  <a:gd name="T21" fmla="*/ 4 h 208"/>
                  <a:gd name="T22" fmla="*/ 0 w 154"/>
                  <a:gd name="T23" fmla="*/ 3 h 208"/>
                  <a:gd name="T24" fmla="*/ 0 w 154"/>
                  <a:gd name="T25" fmla="*/ 3 h 208"/>
                  <a:gd name="T26" fmla="*/ 1 w 154"/>
                  <a:gd name="T27" fmla="*/ 2 h 208"/>
                  <a:gd name="T28" fmla="*/ 2 w 154"/>
                  <a:gd name="T29" fmla="*/ 2 h 208"/>
                  <a:gd name="T30" fmla="*/ 1 w 154"/>
                  <a:gd name="T31" fmla="*/ 2 h 208"/>
                  <a:gd name="T32" fmla="*/ 1 w 154"/>
                  <a:gd name="T33" fmla="*/ 2 h 208"/>
                  <a:gd name="T34" fmla="*/ 0 w 154"/>
                  <a:gd name="T35" fmla="*/ 2 h 208"/>
                  <a:gd name="T36" fmla="*/ 0 w 154"/>
                  <a:gd name="T37" fmla="*/ 2 h 208"/>
                  <a:gd name="T38" fmla="*/ 1 w 154"/>
                  <a:gd name="T39" fmla="*/ 2 h 208"/>
                  <a:gd name="T40" fmla="*/ 3 w 154"/>
                  <a:gd name="T41" fmla="*/ 1 h 208"/>
                  <a:gd name="T42" fmla="*/ 3 w 154"/>
                  <a:gd name="T43" fmla="*/ 1 h 208"/>
                  <a:gd name="T44" fmla="*/ 4 w 154"/>
                  <a:gd name="T45" fmla="*/ 0 h 208"/>
                  <a:gd name="T46" fmla="*/ 4 w 154"/>
                  <a:gd name="T47" fmla="*/ 1 h 208"/>
                  <a:gd name="T48" fmla="*/ 4 w 154"/>
                  <a:gd name="T49" fmla="*/ 2 h 208"/>
                  <a:gd name="T50" fmla="*/ 3 w 154"/>
                  <a:gd name="T51" fmla="*/ 2 h 208"/>
                  <a:gd name="T52" fmla="*/ 1 w 154"/>
                  <a:gd name="T53" fmla="*/ 3 h 208"/>
                  <a:gd name="T54" fmla="*/ 2 w 154"/>
                  <a:gd name="T55" fmla="*/ 3 h 208"/>
                  <a:gd name="T56" fmla="*/ 3 w 154"/>
                  <a:gd name="T57" fmla="*/ 3 h 208"/>
                  <a:gd name="T58" fmla="*/ 3 w 154"/>
                  <a:gd name="T59" fmla="*/ 2 h 208"/>
                  <a:gd name="T60" fmla="*/ 4 w 154"/>
                  <a:gd name="T61" fmla="*/ 2 h 208"/>
                  <a:gd name="T62" fmla="*/ 4 w 154"/>
                  <a:gd name="T63" fmla="*/ 3 h 208"/>
                  <a:gd name="T64" fmla="*/ 3 w 154"/>
                  <a:gd name="T65" fmla="*/ 4 h 208"/>
                  <a:gd name="T66" fmla="*/ 2 w 154"/>
                  <a:gd name="T67" fmla="*/ 4 h 208"/>
                  <a:gd name="T68" fmla="*/ 2 w 154"/>
                  <a:gd name="T69" fmla="*/ 4 h 208"/>
                  <a:gd name="T70" fmla="*/ 3 w 154"/>
                  <a:gd name="T71" fmla="*/ 4 h 208"/>
                  <a:gd name="T72" fmla="*/ 4 w 154"/>
                  <a:gd name="T73" fmla="*/ 4 h 208"/>
                  <a:gd name="T74" fmla="*/ 4 w 154"/>
                  <a:gd name="T75" fmla="*/ 4 h 208"/>
                  <a:gd name="T76" fmla="*/ 4 w 154"/>
                  <a:gd name="T77" fmla="*/ 4 h 208"/>
                  <a:gd name="T78" fmla="*/ 3 w 154"/>
                  <a:gd name="T79" fmla="*/ 5 h 208"/>
                  <a:gd name="T80" fmla="*/ 2 w 154"/>
                  <a:gd name="T81" fmla="*/ 5 h 208"/>
                  <a:gd name="T82" fmla="*/ 1 w 154"/>
                  <a:gd name="T83" fmla="*/ 5 h 208"/>
                  <a:gd name="T84" fmla="*/ 1 w 154"/>
                  <a:gd name="T85" fmla="*/ 5 h 208"/>
                  <a:gd name="T86" fmla="*/ 2 w 154"/>
                  <a:gd name="T87" fmla="*/ 5 h 208"/>
                  <a:gd name="T88" fmla="*/ 3 w 154"/>
                  <a:gd name="T89" fmla="*/ 5 h 208"/>
                  <a:gd name="T90" fmla="*/ 4 w 154"/>
                  <a:gd name="T91" fmla="*/ 5 h 208"/>
                  <a:gd name="T92" fmla="*/ 4 w 154"/>
                  <a:gd name="T93" fmla="*/ 5 h 208"/>
                  <a:gd name="T94" fmla="*/ 4 w 154"/>
                  <a:gd name="T95" fmla="*/ 5 h 208"/>
                  <a:gd name="T96" fmla="*/ 2 w 154"/>
                  <a:gd name="T97" fmla="*/ 6 h 208"/>
                  <a:gd name="T98" fmla="*/ 1 w 154"/>
                  <a:gd name="T99" fmla="*/ 7 h 208"/>
                  <a:gd name="T100" fmla="*/ 0 w 154"/>
                  <a:gd name="T101" fmla="*/ 7 h 2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08"/>
                  <a:gd name="T155" fmla="*/ 154 w 154"/>
                  <a:gd name="T156" fmla="*/ 208 h 2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5" name="Freeform 255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>
                  <a:gd name="T0" fmla="*/ 0 w 158"/>
                  <a:gd name="T1" fmla="*/ 6 h 223"/>
                  <a:gd name="T2" fmla="*/ 1 w 158"/>
                  <a:gd name="T3" fmla="*/ 6 h 223"/>
                  <a:gd name="T4" fmla="*/ 2 w 158"/>
                  <a:gd name="T5" fmla="*/ 5 h 223"/>
                  <a:gd name="T6" fmla="*/ 3 w 158"/>
                  <a:gd name="T7" fmla="*/ 5 h 223"/>
                  <a:gd name="T8" fmla="*/ 3 w 158"/>
                  <a:gd name="T9" fmla="*/ 5 h 223"/>
                  <a:gd name="T10" fmla="*/ 2 w 158"/>
                  <a:gd name="T11" fmla="*/ 5 h 223"/>
                  <a:gd name="T12" fmla="*/ 1 w 158"/>
                  <a:gd name="T13" fmla="*/ 5 h 223"/>
                  <a:gd name="T14" fmla="*/ 1 w 158"/>
                  <a:gd name="T15" fmla="*/ 4 h 223"/>
                  <a:gd name="T16" fmla="*/ 1 w 158"/>
                  <a:gd name="T17" fmla="*/ 2 h 223"/>
                  <a:gd name="T18" fmla="*/ 2 w 158"/>
                  <a:gd name="T19" fmla="*/ 2 h 223"/>
                  <a:gd name="T20" fmla="*/ 2 w 158"/>
                  <a:gd name="T21" fmla="*/ 2 h 223"/>
                  <a:gd name="T22" fmla="*/ 2 w 158"/>
                  <a:gd name="T23" fmla="*/ 2 h 223"/>
                  <a:gd name="T24" fmla="*/ 2 w 158"/>
                  <a:gd name="T25" fmla="*/ 2 h 223"/>
                  <a:gd name="T26" fmla="*/ 1 w 158"/>
                  <a:gd name="T27" fmla="*/ 2 h 223"/>
                  <a:gd name="T28" fmla="*/ 1 w 158"/>
                  <a:gd name="T29" fmla="*/ 2 h 223"/>
                  <a:gd name="T30" fmla="*/ 1 w 158"/>
                  <a:gd name="T31" fmla="*/ 2 h 223"/>
                  <a:gd name="T32" fmla="*/ 1 w 158"/>
                  <a:gd name="T33" fmla="*/ 1 h 223"/>
                  <a:gd name="T34" fmla="*/ 3 w 158"/>
                  <a:gd name="T35" fmla="*/ 0 h 223"/>
                  <a:gd name="T36" fmla="*/ 5 w 158"/>
                  <a:gd name="T37" fmla="*/ 0 h 223"/>
                  <a:gd name="T38" fmla="*/ 5 w 158"/>
                  <a:gd name="T39" fmla="*/ 0 h 223"/>
                  <a:gd name="T40" fmla="*/ 5 w 158"/>
                  <a:gd name="T41" fmla="*/ 1 h 223"/>
                  <a:gd name="T42" fmla="*/ 4 w 158"/>
                  <a:gd name="T43" fmla="*/ 2 h 223"/>
                  <a:gd name="T44" fmla="*/ 4 w 158"/>
                  <a:gd name="T45" fmla="*/ 2 h 223"/>
                  <a:gd name="T46" fmla="*/ 3 w 158"/>
                  <a:gd name="T47" fmla="*/ 2 h 223"/>
                  <a:gd name="T48" fmla="*/ 4 w 158"/>
                  <a:gd name="T49" fmla="*/ 2 h 223"/>
                  <a:gd name="T50" fmla="*/ 4 w 158"/>
                  <a:gd name="T51" fmla="*/ 2 h 223"/>
                  <a:gd name="T52" fmla="*/ 5 w 158"/>
                  <a:gd name="T53" fmla="*/ 2 h 223"/>
                  <a:gd name="T54" fmla="*/ 5 w 158"/>
                  <a:gd name="T55" fmla="*/ 2 h 223"/>
                  <a:gd name="T56" fmla="*/ 5 w 158"/>
                  <a:gd name="T57" fmla="*/ 3 h 223"/>
                  <a:gd name="T58" fmla="*/ 3 w 158"/>
                  <a:gd name="T59" fmla="*/ 3 h 223"/>
                  <a:gd name="T60" fmla="*/ 2 w 158"/>
                  <a:gd name="T61" fmla="*/ 4 h 223"/>
                  <a:gd name="T62" fmla="*/ 2 w 158"/>
                  <a:gd name="T63" fmla="*/ 4 h 223"/>
                  <a:gd name="T64" fmla="*/ 2 w 158"/>
                  <a:gd name="T65" fmla="*/ 4 h 223"/>
                  <a:gd name="T66" fmla="*/ 3 w 158"/>
                  <a:gd name="T67" fmla="*/ 4 h 223"/>
                  <a:gd name="T68" fmla="*/ 5 w 158"/>
                  <a:gd name="T69" fmla="*/ 3 h 223"/>
                  <a:gd name="T70" fmla="*/ 5 w 158"/>
                  <a:gd name="T71" fmla="*/ 4 h 223"/>
                  <a:gd name="T72" fmla="*/ 5 w 158"/>
                  <a:gd name="T73" fmla="*/ 4 h 223"/>
                  <a:gd name="T74" fmla="*/ 5 w 158"/>
                  <a:gd name="T75" fmla="*/ 4 h 223"/>
                  <a:gd name="T76" fmla="*/ 5 w 158"/>
                  <a:gd name="T77" fmla="*/ 4 h 223"/>
                  <a:gd name="T78" fmla="*/ 5 w 158"/>
                  <a:gd name="T79" fmla="*/ 5 h 223"/>
                  <a:gd name="T80" fmla="*/ 4 w 158"/>
                  <a:gd name="T81" fmla="*/ 5 h 223"/>
                  <a:gd name="T82" fmla="*/ 3 w 158"/>
                  <a:gd name="T83" fmla="*/ 6 h 223"/>
                  <a:gd name="T84" fmla="*/ 1 w 158"/>
                  <a:gd name="T85" fmla="*/ 6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8"/>
                  <a:gd name="T130" fmla="*/ 0 h 223"/>
                  <a:gd name="T131" fmla="*/ 158 w 158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6" name="Freeform 256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>
                  <a:gd name="T0" fmla="*/ 4 w 165"/>
                  <a:gd name="T1" fmla="*/ 9 h 262"/>
                  <a:gd name="T2" fmla="*/ 4 w 165"/>
                  <a:gd name="T3" fmla="*/ 8 h 262"/>
                  <a:gd name="T4" fmla="*/ 3 w 165"/>
                  <a:gd name="T5" fmla="*/ 8 h 262"/>
                  <a:gd name="T6" fmla="*/ 2 w 165"/>
                  <a:gd name="T7" fmla="*/ 7 h 262"/>
                  <a:gd name="T8" fmla="*/ 0 w 165"/>
                  <a:gd name="T9" fmla="*/ 6 h 262"/>
                  <a:gd name="T10" fmla="*/ 0 w 165"/>
                  <a:gd name="T11" fmla="*/ 5 h 262"/>
                  <a:gd name="T12" fmla="*/ 0 w 165"/>
                  <a:gd name="T13" fmla="*/ 4 h 262"/>
                  <a:gd name="T14" fmla="*/ 0 w 165"/>
                  <a:gd name="T15" fmla="*/ 5 h 262"/>
                  <a:gd name="T16" fmla="*/ 1 w 165"/>
                  <a:gd name="T17" fmla="*/ 5 h 262"/>
                  <a:gd name="T18" fmla="*/ 2 w 165"/>
                  <a:gd name="T19" fmla="*/ 5 h 262"/>
                  <a:gd name="T20" fmla="*/ 2 w 165"/>
                  <a:gd name="T21" fmla="*/ 5 h 262"/>
                  <a:gd name="T22" fmla="*/ 2 w 165"/>
                  <a:gd name="T23" fmla="*/ 5 h 262"/>
                  <a:gd name="T24" fmla="*/ 1 w 165"/>
                  <a:gd name="T25" fmla="*/ 5 h 262"/>
                  <a:gd name="T26" fmla="*/ 0 w 165"/>
                  <a:gd name="T27" fmla="*/ 4 h 262"/>
                  <a:gd name="T28" fmla="*/ 0 w 165"/>
                  <a:gd name="T29" fmla="*/ 3 h 262"/>
                  <a:gd name="T30" fmla="*/ 0 w 165"/>
                  <a:gd name="T31" fmla="*/ 3 h 262"/>
                  <a:gd name="T32" fmla="*/ 1 w 165"/>
                  <a:gd name="T33" fmla="*/ 4 h 262"/>
                  <a:gd name="T34" fmla="*/ 2 w 165"/>
                  <a:gd name="T35" fmla="*/ 4 h 262"/>
                  <a:gd name="T36" fmla="*/ 2 w 165"/>
                  <a:gd name="T37" fmla="*/ 4 h 262"/>
                  <a:gd name="T38" fmla="*/ 1 w 165"/>
                  <a:gd name="T39" fmla="*/ 3 h 262"/>
                  <a:gd name="T40" fmla="*/ 1 w 165"/>
                  <a:gd name="T41" fmla="*/ 3 h 262"/>
                  <a:gd name="T42" fmla="*/ 0 w 165"/>
                  <a:gd name="T43" fmla="*/ 2 h 262"/>
                  <a:gd name="T44" fmla="*/ 0 w 165"/>
                  <a:gd name="T45" fmla="*/ 1 h 262"/>
                  <a:gd name="T46" fmla="*/ 0 w 165"/>
                  <a:gd name="T47" fmla="*/ 2 h 262"/>
                  <a:gd name="T48" fmla="*/ 0 w 165"/>
                  <a:gd name="T49" fmla="*/ 2 h 262"/>
                  <a:gd name="T50" fmla="*/ 1 w 165"/>
                  <a:gd name="T51" fmla="*/ 2 h 262"/>
                  <a:gd name="T52" fmla="*/ 1 w 165"/>
                  <a:gd name="T53" fmla="*/ 2 h 262"/>
                  <a:gd name="T54" fmla="*/ 0 w 165"/>
                  <a:gd name="T55" fmla="*/ 2 h 262"/>
                  <a:gd name="T56" fmla="*/ 0 w 165"/>
                  <a:gd name="T57" fmla="*/ 1 h 262"/>
                  <a:gd name="T58" fmla="*/ 0 w 165"/>
                  <a:gd name="T59" fmla="*/ 1 h 262"/>
                  <a:gd name="T60" fmla="*/ 0 w 165"/>
                  <a:gd name="T61" fmla="*/ 0 h 262"/>
                  <a:gd name="T62" fmla="*/ 1 w 165"/>
                  <a:gd name="T63" fmla="*/ 1 h 262"/>
                  <a:gd name="T64" fmla="*/ 2 w 165"/>
                  <a:gd name="T65" fmla="*/ 2 h 262"/>
                  <a:gd name="T66" fmla="*/ 3 w 165"/>
                  <a:gd name="T67" fmla="*/ 2 h 262"/>
                  <a:gd name="T68" fmla="*/ 3 w 165"/>
                  <a:gd name="T69" fmla="*/ 3 h 262"/>
                  <a:gd name="T70" fmla="*/ 4 w 165"/>
                  <a:gd name="T71" fmla="*/ 4 h 262"/>
                  <a:gd name="T72" fmla="*/ 5 w 165"/>
                  <a:gd name="T73" fmla="*/ 5 h 262"/>
                  <a:gd name="T74" fmla="*/ 5 w 165"/>
                  <a:gd name="T75" fmla="*/ 6 h 262"/>
                  <a:gd name="T76" fmla="*/ 5 w 165"/>
                  <a:gd name="T77" fmla="*/ 6 h 262"/>
                  <a:gd name="T78" fmla="*/ 4 w 165"/>
                  <a:gd name="T79" fmla="*/ 5 h 262"/>
                  <a:gd name="T80" fmla="*/ 3 w 165"/>
                  <a:gd name="T81" fmla="*/ 5 h 262"/>
                  <a:gd name="T82" fmla="*/ 3 w 165"/>
                  <a:gd name="T83" fmla="*/ 5 h 262"/>
                  <a:gd name="T84" fmla="*/ 3 w 165"/>
                  <a:gd name="T85" fmla="*/ 5 h 262"/>
                  <a:gd name="T86" fmla="*/ 3 w 165"/>
                  <a:gd name="T87" fmla="*/ 5 h 262"/>
                  <a:gd name="T88" fmla="*/ 4 w 165"/>
                  <a:gd name="T89" fmla="*/ 6 h 262"/>
                  <a:gd name="T90" fmla="*/ 5 w 165"/>
                  <a:gd name="T91" fmla="*/ 7 h 262"/>
                  <a:gd name="T92" fmla="*/ 5 w 165"/>
                  <a:gd name="T93" fmla="*/ 8 h 262"/>
                  <a:gd name="T94" fmla="*/ 5 w 165"/>
                  <a:gd name="T95" fmla="*/ 8 h 262"/>
                  <a:gd name="T96" fmla="*/ 4 w 165"/>
                  <a:gd name="T97" fmla="*/ 7 h 262"/>
                  <a:gd name="T98" fmla="*/ 3 w 165"/>
                  <a:gd name="T99" fmla="*/ 7 h 262"/>
                  <a:gd name="T100" fmla="*/ 2 w 165"/>
                  <a:gd name="T101" fmla="*/ 7 h 262"/>
                  <a:gd name="T102" fmla="*/ 3 w 165"/>
                  <a:gd name="T103" fmla="*/ 7 h 262"/>
                  <a:gd name="T104" fmla="*/ 4 w 165"/>
                  <a:gd name="T105" fmla="*/ 8 h 262"/>
                  <a:gd name="T106" fmla="*/ 5 w 165"/>
                  <a:gd name="T107" fmla="*/ 8 h 262"/>
                  <a:gd name="T108" fmla="*/ 4 w 165"/>
                  <a:gd name="T109" fmla="*/ 9 h 262"/>
                  <a:gd name="T110" fmla="*/ 4 w 165"/>
                  <a:gd name="T111" fmla="*/ 9 h 26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5"/>
                  <a:gd name="T169" fmla="*/ 0 h 262"/>
                  <a:gd name="T170" fmla="*/ 165 w 165"/>
                  <a:gd name="T171" fmla="*/ 262 h 26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7" name="Freeform 257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>
                  <a:gd name="T0" fmla="*/ 0 w 89"/>
                  <a:gd name="T1" fmla="*/ 6 h 211"/>
                  <a:gd name="T2" fmla="*/ 1 w 89"/>
                  <a:gd name="T3" fmla="*/ 5 h 211"/>
                  <a:gd name="T4" fmla="*/ 1 w 89"/>
                  <a:gd name="T5" fmla="*/ 3 h 211"/>
                  <a:gd name="T6" fmla="*/ 1 w 89"/>
                  <a:gd name="T7" fmla="*/ 2 h 211"/>
                  <a:gd name="T8" fmla="*/ 1 w 89"/>
                  <a:gd name="T9" fmla="*/ 0 h 211"/>
                  <a:gd name="T10" fmla="*/ 2 w 89"/>
                  <a:gd name="T11" fmla="*/ 0 h 211"/>
                  <a:gd name="T12" fmla="*/ 2 w 89"/>
                  <a:gd name="T13" fmla="*/ 0 h 211"/>
                  <a:gd name="T14" fmla="*/ 3 w 89"/>
                  <a:gd name="T15" fmla="*/ 0 h 211"/>
                  <a:gd name="T16" fmla="*/ 3 w 89"/>
                  <a:gd name="T17" fmla="*/ 0 h 211"/>
                  <a:gd name="T18" fmla="*/ 3 w 89"/>
                  <a:gd name="T19" fmla="*/ 0 h 211"/>
                  <a:gd name="T20" fmla="*/ 3 w 89"/>
                  <a:gd name="T21" fmla="*/ 0 h 211"/>
                  <a:gd name="T22" fmla="*/ 3 w 89"/>
                  <a:gd name="T23" fmla="*/ 0 h 211"/>
                  <a:gd name="T24" fmla="*/ 3 w 89"/>
                  <a:gd name="T25" fmla="*/ 0 h 211"/>
                  <a:gd name="T26" fmla="*/ 3 w 89"/>
                  <a:gd name="T27" fmla="*/ 1 h 211"/>
                  <a:gd name="T28" fmla="*/ 3 w 89"/>
                  <a:gd name="T29" fmla="*/ 2 h 211"/>
                  <a:gd name="T30" fmla="*/ 3 w 89"/>
                  <a:gd name="T31" fmla="*/ 4 h 211"/>
                  <a:gd name="T32" fmla="*/ 3 w 89"/>
                  <a:gd name="T33" fmla="*/ 5 h 211"/>
                  <a:gd name="T34" fmla="*/ 2 w 89"/>
                  <a:gd name="T35" fmla="*/ 6 h 211"/>
                  <a:gd name="T36" fmla="*/ 2 w 89"/>
                  <a:gd name="T37" fmla="*/ 6 h 211"/>
                  <a:gd name="T38" fmla="*/ 1 w 89"/>
                  <a:gd name="T39" fmla="*/ 6 h 211"/>
                  <a:gd name="T40" fmla="*/ 1 w 89"/>
                  <a:gd name="T41" fmla="*/ 6 h 211"/>
                  <a:gd name="T42" fmla="*/ 1 w 89"/>
                  <a:gd name="T43" fmla="*/ 6 h 211"/>
                  <a:gd name="T44" fmla="*/ 1 w 89"/>
                  <a:gd name="T45" fmla="*/ 6 h 211"/>
                  <a:gd name="T46" fmla="*/ 1 w 89"/>
                  <a:gd name="T47" fmla="*/ 6 h 211"/>
                  <a:gd name="T48" fmla="*/ 0 w 89"/>
                  <a:gd name="T49" fmla="*/ 6 h 21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9"/>
                  <a:gd name="T76" fmla="*/ 0 h 211"/>
                  <a:gd name="T77" fmla="*/ 89 w 89"/>
                  <a:gd name="T78" fmla="*/ 211 h 21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8" name="Freeform 258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>
                  <a:gd name="T0" fmla="*/ 0 w 157"/>
                  <a:gd name="T1" fmla="*/ 8 h 240"/>
                  <a:gd name="T2" fmla="*/ 0 w 157"/>
                  <a:gd name="T3" fmla="*/ 7 h 240"/>
                  <a:gd name="T4" fmla="*/ 1 w 157"/>
                  <a:gd name="T5" fmla="*/ 7 h 240"/>
                  <a:gd name="T6" fmla="*/ 2 w 157"/>
                  <a:gd name="T7" fmla="*/ 6 h 240"/>
                  <a:gd name="T8" fmla="*/ 2 w 157"/>
                  <a:gd name="T9" fmla="*/ 6 h 240"/>
                  <a:gd name="T10" fmla="*/ 2 w 157"/>
                  <a:gd name="T11" fmla="*/ 6 h 240"/>
                  <a:gd name="T12" fmla="*/ 1 w 157"/>
                  <a:gd name="T13" fmla="*/ 6 h 240"/>
                  <a:gd name="T14" fmla="*/ 0 w 157"/>
                  <a:gd name="T15" fmla="*/ 7 h 240"/>
                  <a:gd name="T16" fmla="*/ 0 w 157"/>
                  <a:gd name="T17" fmla="*/ 5 h 240"/>
                  <a:gd name="T18" fmla="*/ 0 w 157"/>
                  <a:gd name="T19" fmla="*/ 4 h 240"/>
                  <a:gd name="T20" fmla="*/ 0 w 157"/>
                  <a:gd name="T21" fmla="*/ 4 h 240"/>
                  <a:gd name="T22" fmla="*/ 1 w 157"/>
                  <a:gd name="T23" fmla="*/ 3 h 240"/>
                  <a:gd name="T24" fmla="*/ 1 w 157"/>
                  <a:gd name="T25" fmla="*/ 3 h 240"/>
                  <a:gd name="T26" fmla="*/ 0 w 157"/>
                  <a:gd name="T27" fmla="*/ 4 h 240"/>
                  <a:gd name="T28" fmla="*/ 0 w 157"/>
                  <a:gd name="T29" fmla="*/ 4 h 240"/>
                  <a:gd name="T30" fmla="*/ 0 w 157"/>
                  <a:gd name="T31" fmla="*/ 3 h 240"/>
                  <a:gd name="T32" fmla="*/ 1 w 157"/>
                  <a:gd name="T33" fmla="*/ 2 h 240"/>
                  <a:gd name="T34" fmla="*/ 3 w 157"/>
                  <a:gd name="T35" fmla="*/ 1 h 240"/>
                  <a:gd name="T36" fmla="*/ 4 w 157"/>
                  <a:gd name="T37" fmla="*/ 0 h 240"/>
                  <a:gd name="T38" fmla="*/ 4 w 157"/>
                  <a:gd name="T39" fmla="*/ 1 h 240"/>
                  <a:gd name="T40" fmla="*/ 4 w 157"/>
                  <a:gd name="T41" fmla="*/ 1 h 240"/>
                  <a:gd name="T42" fmla="*/ 3 w 157"/>
                  <a:gd name="T43" fmla="*/ 2 h 240"/>
                  <a:gd name="T44" fmla="*/ 2 w 157"/>
                  <a:gd name="T45" fmla="*/ 2 h 240"/>
                  <a:gd name="T46" fmla="*/ 2 w 157"/>
                  <a:gd name="T47" fmla="*/ 2 h 240"/>
                  <a:gd name="T48" fmla="*/ 2 w 157"/>
                  <a:gd name="T49" fmla="*/ 2 h 240"/>
                  <a:gd name="T50" fmla="*/ 3 w 157"/>
                  <a:gd name="T51" fmla="*/ 2 h 240"/>
                  <a:gd name="T52" fmla="*/ 4 w 157"/>
                  <a:gd name="T53" fmla="*/ 1 h 240"/>
                  <a:gd name="T54" fmla="*/ 4 w 157"/>
                  <a:gd name="T55" fmla="*/ 3 h 240"/>
                  <a:gd name="T56" fmla="*/ 4 w 157"/>
                  <a:gd name="T57" fmla="*/ 3 h 240"/>
                  <a:gd name="T58" fmla="*/ 3 w 157"/>
                  <a:gd name="T59" fmla="*/ 4 h 240"/>
                  <a:gd name="T60" fmla="*/ 2 w 157"/>
                  <a:gd name="T61" fmla="*/ 4 h 240"/>
                  <a:gd name="T62" fmla="*/ 3 w 157"/>
                  <a:gd name="T63" fmla="*/ 4 h 240"/>
                  <a:gd name="T64" fmla="*/ 3 w 157"/>
                  <a:gd name="T65" fmla="*/ 4 h 240"/>
                  <a:gd name="T66" fmla="*/ 4 w 157"/>
                  <a:gd name="T67" fmla="*/ 4 h 240"/>
                  <a:gd name="T68" fmla="*/ 4 w 157"/>
                  <a:gd name="T69" fmla="*/ 4 h 240"/>
                  <a:gd name="T70" fmla="*/ 3 w 157"/>
                  <a:gd name="T71" fmla="*/ 5 h 240"/>
                  <a:gd name="T72" fmla="*/ 2 w 157"/>
                  <a:gd name="T73" fmla="*/ 5 h 240"/>
                  <a:gd name="T74" fmla="*/ 1 w 157"/>
                  <a:gd name="T75" fmla="*/ 6 h 240"/>
                  <a:gd name="T76" fmla="*/ 1 w 157"/>
                  <a:gd name="T77" fmla="*/ 6 h 240"/>
                  <a:gd name="T78" fmla="*/ 1 w 157"/>
                  <a:gd name="T79" fmla="*/ 6 h 240"/>
                  <a:gd name="T80" fmla="*/ 2 w 157"/>
                  <a:gd name="T81" fmla="*/ 5 h 240"/>
                  <a:gd name="T82" fmla="*/ 3 w 157"/>
                  <a:gd name="T83" fmla="*/ 5 h 240"/>
                  <a:gd name="T84" fmla="*/ 3 w 157"/>
                  <a:gd name="T85" fmla="*/ 5 h 240"/>
                  <a:gd name="T86" fmla="*/ 4 w 157"/>
                  <a:gd name="T87" fmla="*/ 5 h 240"/>
                  <a:gd name="T88" fmla="*/ 4 w 157"/>
                  <a:gd name="T89" fmla="*/ 5 h 240"/>
                  <a:gd name="T90" fmla="*/ 4 w 157"/>
                  <a:gd name="T91" fmla="*/ 6 h 240"/>
                  <a:gd name="T92" fmla="*/ 4 w 157"/>
                  <a:gd name="T93" fmla="*/ 6 h 240"/>
                  <a:gd name="T94" fmla="*/ 2 w 157"/>
                  <a:gd name="T95" fmla="*/ 7 h 240"/>
                  <a:gd name="T96" fmla="*/ 1 w 157"/>
                  <a:gd name="T97" fmla="*/ 8 h 2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40"/>
                  <a:gd name="T149" fmla="*/ 157 w 157"/>
                  <a:gd name="T150" fmla="*/ 240 h 2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9" name="Freeform 259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>
                  <a:gd name="T0" fmla="*/ 1 w 18"/>
                  <a:gd name="T1" fmla="*/ 1 h 6"/>
                  <a:gd name="T2" fmla="*/ 1 w 18"/>
                  <a:gd name="T3" fmla="*/ 1 h 6"/>
                  <a:gd name="T4" fmla="*/ 1 w 18"/>
                  <a:gd name="T5" fmla="*/ 1 h 6"/>
                  <a:gd name="T6" fmla="*/ 1 w 18"/>
                  <a:gd name="T7" fmla="*/ 1 h 6"/>
                  <a:gd name="T8" fmla="*/ 0 w 18"/>
                  <a:gd name="T9" fmla="*/ 0 h 6"/>
                  <a:gd name="T10" fmla="*/ 1 w 18"/>
                  <a:gd name="T11" fmla="*/ 0 h 6"/>
                  <a:gd name="T12" fmla="*/ 1 w 18"/>
                  <a:gd name="T13" fmla="*/ 0 h 6"/>
                  <a:gd name="T14" fmla="*/ 1 w 18"/>
                  <a:gd name="T15" fmla="*/ 1 h 6"/>
                  <a:gd name="T16" fmla="*/ 1 w 18"/>
                  <a:gd name="T17" fmla="*/ 1 h 6"/>
                  <a:gd name="T18" fmla="*/ 1 w 18"/>
                  <a:gd name="T19" fmla="*/ 1 h 6"/>
                  <a:gd name="T20" fmla="*/ 1 w 18"/>
                  <a:gd name="T21" fmla="*/ 1 h 6"/>
                  <a:gd name="T22" fmla="*/ 1 w 18"/>
                  <a:gd name="T23" fmla="*/ 1 h 6"/>
                  <a:gd name="T24" fmla="*/ 1 w 18"/>
                  <a:gd name="T25" fmla="*/ 1 h 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"/>
                  <a:gd name="T40" fmla="*/ 0 h 6"/>
                  <a:gd name="T41" fmla="*/ 18 w 18"/>
                  <a:gd name="T42" fmla="*/ 6 h 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0" name="Freeform 260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>
                  <a:gd name="T0" fmla="*/ 5 w 186"/>
                  <a:gd name="T1" fmla="*/ 3 h 119"/>
                  <a:gd name="T2" fmla="*/ 5 w 186"/>
                  <a:gd name="T3" fmla="*/ 3 h 119"/>
                  <a:gd name="T4" fmla="*/ 4 w 186"/>
                  <a:gd name="T5" fmla="*/ 2 h 119"/>
                  <a:gd name="T6" fmla="*/ 3 w 186"/>
                  <a:gd name="T7" fmla="*/ 2 h 119"/>
                  <a:gd name="T8" fmla="*/ 3 w 186"/>
                  <a:gd name="T9" fmla="*/ 2 h 119"/>
                  <a:gd name="T10" fmla="*/ 2 w 186"/>
                  <a:gd name="T11" fmla="*/ 1 h 119"/>
                  <a:gd name="T12" fmla="*/ 2 w 186"/>
                  <a:gd name="T13" fmla="*/ 1 h 119"/>
                  <a:gd name="T14" fmla="*/ 1 w 186"/>
                  <a:gd name="T15" fmla="*/ 0 h 119"/>
                  <a:gd name="T16" fmla="*/ 0 w 186"/>
                  <a:gd name="T17" fmla="*/ 0 h 119"/>
                  <a:gd name="T18" fmla="*/ 0 w 186"/>
                  <a:gd name="T19" fmla="*/ 0 h 119"/>
                  <a:gd name="T20" fmla="*/ 0 w 186"/>
                  <a:gd name="T21" fmla="*/ 0 h 119"/>
                  <a:gd name="T22" fmla="*/ 0 w 186"/>
                  <a:gd name="T23" fmla="*/ 0 h 119"/>
                  <a:gd name="T24" fmla="*/ 0 w 186"/>
                  <a:gd name="T25" fmla="*/ 0 h 119"/>
                  <a:gd name="T26" fmla="*/ 1 w 186"/>
                  <a:gd name="T27" fmla="*/ 0 h 119"/>
                  <a:gd name="T28" fmla="*/ 1 w 186"/>
                  <a:gd name="T29" fmla="*/ 0 h 119"/>
                  <a:gd name="T30" fmla="*/ 1 w 186"/>
                  <a:gd name="T31" fmla="*/ 0 h 119"/>
                  <a:gd name="T32" fmla="*/ 1 w 186"/>
                  <a:gd name="T33" fmla="*/ 0 h 119"/>
                  <a:gd name="T34" fmla="*/ 2 w 186"/>
                  <a:gd name="T35" fmla="*/ 0 h 119"/>
                  <a:gd name="T36" fmla="*/ 2 w 186"/>
                  <a:gd name="T37" fmla="*/ 0 h 119"/>
                  <a:gd name="T38" fmla="*/ 3 w 186"/>
                  <a:gd name="T39" fmla="*/ 1 h 119"/>
                  <a:gd name="T40" fmla="*/ 3 w 186"/>
                  <a:gd name="T41" fmla="*/ 1 h 119"/>
                  <a:gd name="T42" fmla="*/ 4 w 186"/>
                  <a:gd name="T43" fmla="*/ 1 h 119"/>
                  <a:gd name="T44" fmla="*/ 5 w 186"/>
                  <a:gd name="T45" fmla="*/ 2 h 119"/>
                  <a:gd name="T46" fmla="*/ 6 w 186"/>
                  <a:gd name="T47" fmla="*/ 2 h 119"/>
                  <a:gd name="T48" fmla="*/ 6 w 186"/>
                  <a:gd name="T49" fmla="*/ 3 h 119"/>
                  <a:gd name="T50" fmla="*/ 6 w 186"/>
                  <a:gd name="T51" fmla="*/ 3 h 119"/>
                  <a:gd name="T52" fmla="*/ 6 w 186"/>
                  <a:gd name="T53" fmla="*/ 3 h 119"/>
                  <a:gd name="T54" fmla="*/ 6 w 186"/>
                  <a:gd name="T55" fmla="*/ 3 h 119"/>
                  <a:gd name="T56" fmla="*/ 6 w 186"/>
                  <a:gd name="T57" fmla="*/ 3 h 119"/>
                  <a:gd name="T58" fmla="*/ 6 w 186"/>
                  <a:gd name="T59" fmla="*/ 3 h 119"/>
                  <a:gd name="T60" fmla="*/ 6 w 186"/>
                  <a:gd name="T61" fmla="*/ 3 h 119"/>
                  <a:gd name="T62" fmla="*/ 6 w 186"/>
                  <a:gd name="T63" fmla="*/ 3 h 119"/>
                  <a:gd name="T64" fmla="*/ 5 w 186"/>
                  <a:gd name="T65" fmla="*/ 3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1" name="Freeform 261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>
                  <a:gd name="T0" fmla="*/ 1 w 160"/>
                  <a:gd name="T1" fmla="*/ 6 h 197"/>
                  <a:gd name="T2" fmla="*/ 1 w 160"/>
                  <a:gd name="T3" fmla="*/ 4 h 197"/>
                  <a:gd name="T4" fmla="*/ 1 w 160"/>
                  <a:gd name="T5" fmla="*/ 3 h 197"/>
                  <a:gd name="T6" fmla="*/ 2 w 160"/>
                  <a:gd name="T7" fmla="*/ 3 h 197"/>
                  <a:gd name="T8" fmla="*/ 2 w 160"/>
                  <a:gd name="T9" fmla="*/ 3 h 197"/>
                  <a:gd name="T10" fmla="*/ 2 w 160"/>
                  <a:gd name="T11" fmla="*/ 3 h 197"/>
                  <a:gd name="T12" fmla="*/ 2 w 160"/>
                  <a:gd name="T13" fmla="*/ 3 h 197"/>
                  <a:gd name="T14" fmla="*/ 2 w 160"/>
                  <a:gd name="T15" fmla="*/ 3 h 197"/>
                  <a:gd name="T16" fmla="*/ 1 w 160"/>
                  <a:gd name="T17" fmla="*/ 3 h 197"/>
                  <a:gd name="T18" fmla="*/ 1 w 160"/>
                  <a:gd name="T19" fmla="*/ 3 h 197"/>
                  <a:gd name="T20" fmla="*/ 1 w 160"/>
                  <a:gd name="T21" fmla="*/ 3 h 197"/>
                  <a:gd name="T22" fmla="*/ 1 w 160"/>
                  <a:gd name="T23" fmla="*/ 2 h 197"/>
                  <a:gd name="T24" fmla="*/ 1 w 160"/>
                  <a:gd name="T25" fmla="*/ 2 h 197"/>
                  <a:gd name="T26" fmla="*/ 2 w 160"/>
                  <a:gd name="T27" fmla="*/ 1 h 197"/>
                  <a:gd name="T28" fmla="*/ 4 w 160"/>
                  <a:gd name="T29" fmla="*/ 1 h 197"/>
                  <a:gd name="T30" fmla="*/ 5 w 160"/>
                  <a:gd name="T31" fmla="*/ 1 h 197"/>
                  <a:gd name="T32" fmla="*/ 6 w 160"/>
                  <a:gd name="T33" fmla="*/ 1 h 197"/>
                  <a:gd name="T34" fmla="*/ 6 w 160"/>
                  <a:gd name="T35" fmla="*/ 1 h 197"/>
                  <a:gd name="T36" fmla="*/ 5 w 160"/>
                  <a:gd name="T37" fmla="*/ 1 h 197"/>
                  <a:gd name="T38" fmla="*/ 5 w 160"/>
                  <a:gd name="T39" fmla="*/ 1 h 197"/>
                  <a:gd name="T40" fmla="*/ 4 w 160"/>
                  <a:gd name="T41" fmla="*/ 1 h 197"/>
                  <a:gd name="T42" fmla="*/ 3 w 160"/>
                  <a:gd name="T43" fmla="*/ 2 h 197"/>
                  <a:gd name="T44" fmla="*/ 3 w 160"/>
                  <a:gd name="T45" fmla="*/ 2 h 197"/>
                  <a:gd name="T46" fmla="*/ 3 w 160"/>
                  <a:gd name="T47" fmla="*/ 2 h 197"/>
                  <a:gd name="T48" fmla="*/ 3 w 160"/>
                  <a:gd name="T49" fmla="*/ 2 h 197"/>
                  <a:gd name="T50" fmla="*/ 4 w 160"/>
                  <a:gd name="T51" fmla="*/ 2 h 197"/>
                  <a:gd name="T52" fmla="*/ 5 w 160"/>
                  <a:gd name="T53" fmla="*/ 1 h 197"/>
                  <a:gd name="T54" fmla="*/ 5 w 160"/>
                  <a:gd name="T55" fmla="*/ 1 h 197"/>
                  <a:gd name="T56" fmla="*/ 6 w 160"/>
                  <a:gd name="T57" fmla="*/ 1 h 197"/>
                  <a:gd name="T58" fmla="*/ 5 w 160"/>
                  <a:gd name="T59" fmla="*/ 2 h 197"/>
                  <a:gd name="T60" fmla="*/ 5 w 160"/>
                  <a:gd name="T61" fmla="*/ 2 h 197"/>
                  <a:gd name="T62" fmla="*/ 5 w 160"/>
                  <a:gd name="T63" fmla="*/ 2 h 197"/>
                  <a:gd name="T64" fmla="*/ 4 w 160"/>
                  <a:gd name="T65" fmla="*/ 3 h 197"/>
                  <a:gd name="T66" fmla="*/ 3 w 160"/>
                  <a:gd name="T67" fmla="*/ 3 h 197"/>
                  <a:gd name="T68" fmla="*/ 4 w 160"/>
                  <a:gd name="T69" fmla="*/ 3 h 197"/>
                  <a:gd name="T70" fmla="*/ 4 w 160"/>
                  <a:gd name="T71" fmla="*/ 3 h 197"/>
                  <a:gd name="T72" fmla="*/ 5 w 160"/>
                  <a:gd name="T73" fmla="*/ 3 h 197"/>
                  <a:gd name="T74" fmla="*/ 5 w 160"/>
                  <a:gd name="T75" fmla="*/ 3 h 197"/>
                  <a:gd name="T76" fmla="*/ 5 w 160"/>
                  <a:gd name="T77" fmla="*/ 3 h 197"/>
                  <a:gd name="T78" fmla="*/ 5 w 160"/>
                  <a:gd name="T79" fmla="*/ 3 h 197"/>
                  <a:gd name="T80" fmla="*/ 5 w 160"/>
                  <a:gd name="T81" fmla="*/ 3 h 197"/>
                  <a:gd name="T82" fmla="*/ 4 w 160"/>
                  <a:gd name="T83" fmla="*/ 4 h 197"/>
                  <a:gd name="T84" fmla="*/ 4 w 160"/>
                  <a:gd name="T85" fmla="*/ 4 h 197"/>
                  <a:gd name="T86" fmla="*/ 3 w 160"/>
                  <a:gd name="T87" fmla="*/ 4 h 197"/>
                  <a:gd name="T88" fmla="*/ 3 w 160"/>
                  <a:gd name="T89" fmla="*/ 4 h 197"/>
                  <a:gd name="T90" fmla="*/ 3 w 160"/>
                  <a:gd name="T91" fmla="*/ 4 h 197"/>
                  <a:gd name="T92" fmla="*/ 3 w 160"/>
                  <a:gd name="T93" fmla="*/ 4 h 197"/>
                  <a:gd name="T94" fmla="*/ 3 w 160"/>
                  <a:gd name="T95" fmla="*/ 4 h 197"/>
                  <a:gd name="T96" fmla="*/ 4 w 160"/>
                  <a:gd name="T97" fmla="*/ 4 h 197"/>
                  <a:gd name="T98" fmla="*/ 5 w 160"/>
                  <a:gd name="T99" fmla="*/ 4 h 197"/>
                  <a:gd name="T100" fmla="*/ 5 w 160"/>
                  <a:gd name="T101" fmla="*/ 4 h 197"/>
                  <a:gd name="T102" fmla="*/ 5 w 160"/>
                  <a:gd name="T103" fmla="*/ 5 h 197"/>
                  <a:gd name="T104" fmla="*/ 5 w 160"/>
                  <a:gd name="T105" fmla="*/ 5 h 197"/>
                  <a:gd name="T106" fmla="*/ 3 w 160"/>
                  <a:gd name="T107" fmla="*/ 6 h 197"/>
                  <a:gd name="T108" fmla="*/ 2 w 160"/>
                  <a:gd name="T109" fmla="*/ 6 h 197"/>
                  <a:gd name="T110" fmla="*/ 1 w 160"/>
                  <a:gd name="T111" fmla="*/ 6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2" name="Freeform 262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>
                  <a:gd name="T0" fmla="*/ 4 w 177"/>
                  <a:gd name="T1" fmla="*/ 8 h 255"/>
                  <a:gd name="T2" fmla="*/ 2 w 177"/>
                  <a:gd name="T3" fmla="*/ 6 h 255"/>
                  <a:gd name="T4" fmla="*/ 1 w 177"/>
                  <a:gd name="T5" fmla="*/ 5 h 255"/>
                  <a:gd name="T6" fmla="*/ 1 w 177"/>
                  <a:gd name="T7" fmla="*/ 5 h 255"/>
                  <a:gd name="T8" fmla="*/ 2 w 177"/>
                  <a:gd name="T9" fmla="*/ 5 h 255"/>
                  <a:gd name="T10" fmla="*/ 2 w 177"/>
                  <a:gd name="T11" fmla="*/ 5 h 255"/>
                  <a:gd name="T12" fmla="*/ 3 w 177"/>
                  <a:gd name="T13" fmla="*/ 5 h 255"/>
                  <a:gd name="T14" fmla="*/ 3 w 177"/>
                  <a:gd name="T15" fmla="*/ 5 h 255"/>
                  <a:gd name="T16" fmla="*/ 2 w 177"/>
                  <a:gd name="T17" fmla="*/ 5 h 255"/>
                  <a:gd name="T18" fmla="*/ 2 w 177"/>
                  <a:gd name="T19" fmla="*/ 5 h 255"/>
                  <a:gd name="T20" fmla="*/ 1 w 177"/>
                  <a:gd name="T21" fmla="*/ 4 h 255"/>
                  <a:gd name="T22" fmla="*/ 1 w 177"/>
                  <a:gd name="T23" fmla="*/ 3 h 255"/>
                  <a:gd name="T24" fmla="*/ 1 w 177"/>
                  <a:gd name="T25" fmla="*/ 3 h 255"/>
                  <a:gd name="T26" fmla="*/ 1 w 177"/>
                  <a:gd name="T27" fmla="*/ 3 h 255"/>
                  <a:gd name="T28" fmla="*/ 2 w 177"/>
                  <a:gd name="T29" fmla="*/ 3 h 255"/>
                  <a:gd name="T30" fmla="*/ 2 w 177"/>
                  <a:gd name="T31" fmla="*/ 3 h 255"/>
                  <a:gd name="T32" fmla="*/ 1 w 177"/>
                  <a:gd name="T33" fmla="*/ 3 h 255"/>
                  <a:gd name="T34" fmla="*/ 1 w 177"/>
                  <a:gd name="T35" fmla="*/ 3 h 255"/>
                  <a:gd name="T36" fmla="*/ 1 w 177"/>
                  <a:gd name="T37" fmla="*/ 3 h 255"/>
                  <a:gd name="T38" fmla="*/ 1 w 177"/>
                  <a:gd name="T39" fmla="*/ 2 h 255"/>
                  <a:gd name="T40" fmla="*/ 1 w 177"/>
                  <a:gd name="T41" fmla="*/ 2 h 255"/>
                  <a:gd name="T42" fmla="*/ 2 w 177"/>
                  <a:gd name="T43" fmla="*/ 2 h 255"/>
                  <a:gd name="T44" fmla="*/ 2 w 177"/>
                  <a:gd name="T45" fmla="*/ 2 h 255"/>
                  <a:gd name="T46" fmla="*/ 2 w 177"/>
                  <a:gd name="T47" fmla="*/ 2 h 255"/>
                  <a:gd name="T48" fmla="*/ 1 w 177"/>
                  <a:gd name="T49" fmla="*/ 2 h 255"/>
                  <a:gd name="T50" fmla="*/ 1 w 177"/>
                  <a:gd name="T51" fmla="*/ 1 h 255"/>
                  <a:gd name="T52" fmla="*/ 1 w 177"/>
                  <a:gd name="T53" fmla="*/ 0 h 255"/>
                  <a:gd name="T54" fmla="*/ 1 w 177"/>
                  <a:gd name="T55" fmla="*/ 0 h 255"/>
                  <a:gd name="T56" fmla="*/ 2 w 177"/>
                  <a:gd name="T57" fmla="*/ 1 h 255"/>
                  <a:gd name="T58" fmla="*/ 4 w 177"/>
                  <a:gd name="T59" fmla="*/ 2 h 255"/>
                  <a:gd name="T60" fmla="*/ 6 w 177"/>
                  <a:gd name="T61" fmla="*/ 4 h 255"/>
                  <a:gd name="T62" fmla="*/ 6 w 177"/>
                  <a:gd name="T63" fmla="*/ 5 h 255"/>
                  <a:gd name="T64" fmla="*/ 6 w 177"/>
                  <a:gd name="T65" fmla="*/ 5 h 255"/>
                  <a:gd name="T66" fmla="*/ 5 w 177"/>
                  <a:gd name="T67" fmla="*/ 5 h 255"/>
                  <a:gd name="T68" fmla="*/ 5 w 177"/>
                  <a:gd name="T69" fmla="*/ 5 h 255"/>
                  <a:gd name="T70" fmla="*/ 6 w 177"/>
                  <a:gd name="T71" fmla="*/ 5 h 255"/>
                  <a:gd name="T72" fmla="*/ 6 w 177"/>
                  <a:gd name="T73" fmla="*/ 5 h 255"/>
                  <a:gd name="T74" fmla="*/ 6 w 177"/>
                  <a:gd name="T75" fmla="*/ 6 h 255"/>
                  <a:gd name="T76" fmla="*/ 6 w 177"/>
                  <a:gd name="T77" fmla="*/ 6 h 255"/>
                  <a:gd name="T78" fmla="*/ 5 w 177"/>
                  <a:gd name="T79" fmla="*/ 5 h 255"/>
                  <a:gd name="T80" fmla="*/ 4 w 177"/>
                  <a:gd name="T81" fmla="*/ 5 h 255"/>
                  <a:gd name="T82" fmla="*/ 3 w 177"/>
                  <a:gd name="T83" fmla="*/ 5 h 255"/>
                  <a:gd name="T84" fmla="*/ 3 w 177"/>
                  <a:gd name="T85" fmla="*/ 5 h 255"/>
                  <a:gd name="T86" fmla="*/ 4 w 177"/>
                  <a:gd name="T87" fmla="*/ 5 h 255"/>
                  <a:gd name="T88" fmla="*/ 5 w 177"/>
                  <a:gd name="T89" fmla="*/ 6 h 255"/>
                  <a:gd name="T90" fmla="*/ 6 w 177"/>
                  <a:gd name="T91" fmla="*/ 7 h 255"/>
                  <a:gd name="T92" fmla="*/ 6 w 177"/>
                  <a:gd name="T93" fmla="*/ 8 h 255"/>
                  <a:gd name="T94" fmla="*/ 5 w 177"/>
                  <a:gd name="T95" fmla="*/ 7 h 255"/>
                  <a:gd name="T96" fmla="*/ 4 w 177"/>
                  <a:gd name="T97" fmla="*/ 7 h 255"/>
                  <a:gd name="T98" fmla="*/ 4 w 177"/>
                  <a:gd name="T99" fmla="*/ 7 h 255"/>
                  <a:gd name="T100" fmla="*/ 5 w 177"/>
                  <a:gd name="T101" fmla="*/ 7 h 255"/>
                  <a:gd name="T102" fmla="*/ 5 w 177"/>
                  <a:gd name="T103" fmla="*/ 8 h 255"/>
                  <a:gd name="T104" fmla="*/ 6 w 177"/>
                  <a:gd name="T105" fmla="*/ 8 h 255"/>
                  <a:gd name="T106" fmla="*/ 6 w 177"/>
                  <a:gd name="T107" fmla="*/ 8 h 255"/>
                  <a:gd name="T108" fmla="*/ 6 w 177"/>
                  <a:gd name="T109" fmla="*/ 8 h 25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7"/>
                  <a:gd name="T166" fmla="*/ 0 h 255"/>
                  <a:gd name="T167" fmla="*/ 177 w 177"/>
                  <a:gd name="T168" fmla="*/ 255 h 25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3" name="Freeform 263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>
                  <a:gd name="T0" fmla="*/ 0 w 69"/>
                  <a:gd name="T1" fmla="*/ 5 h 157"/>
                  <a:gd name="T2" fmla="*/ 0 w 69"/>
                  <a:gd name="T3" fmla="*/ 5 h 157"/>
                  <a:gd name="T4" fmla="*/ 0 w 69"/>
                  <a:gd name="T5" fmla="*/ 4 h 157"/>
                  <a:gd name="T6" fmla="*/ 0 w 69"/>
                  <a:gd name="T7" fmla="*/ 2 h 157"/>
                  <a:gd name="T8" fmla="*/ 0 w 69"/>
                  <a:gd name="T9" fmla="*/ 1 h 157"/>
                  <a:gd name="T10" fmla="*/ 0 w 69"/>
                  <a:gd name="T11" fmla="*/ 1 h 157"/>
                  <a:gd name="T12" fmla="*/ 0 w 69"/>
                  <a:gd name="T13" fmla="*/ 1 h 157"/>
                  <a:gd name="T14" fmla="*/ 0 w 69"/>
                  <a:gd name="T15" fmla="*/ 1 h 157"/>
                  <a:gd name="T16" fmla="*/ 1 w 69"/>
                  <a:gd name="T17" fmla="*/ 1 h 157"/>
                  <a:gd name="T18" fmla="*/ 1 w 69"/>
                  <a:gd name="T19" fmla="*/ 1 h 157"/>
                  <a:gd name="T20" fmla="*/ 1 w 69"/>
                  <a:gd name="T21" fmla="*/ 1 h 157"/>
                  <a:gd name="T22" fmla="*/ 1 w 69"/>
                  <a:gd name="T23" fmla="*/ 1 h 157"/>
                  <a:gd name="T24" fmla="*/ 2 w 69"/>
                  <a:gd name="T25" fmla="*/ 0 h 157"/>
                  <a:gd name="T26" fmla="*/ 2 w 69"/>
                  <a:gd name="T27" fmla="*/ 1 h 157"/>
                  <a:gd name="T28" fmla="*/ 2 w 69"/>
                  <a:gd name="T29" fmla="*/ 3 h 157"/>
                  <a:gd name="T30" fmla="*/ 2 w 69"/>
                  <a:gd name="T31" fmla="*/ 4 h 157"/>
                  <a:gd name="T32" fmla="*/ 1 w 69"/>
                  <a:gd name="T33" fmla="*/ 5 h 157"/>
                  <a:gd name="T34" fmla="*/ 1 w 69"/>
                  <a:gd name="T35" fmla="*/ 5 h 157"/>
                  <a:gd name="T36" fmla="*/ 1 w 69"/>
                  <a:gd name="T37" fmla="*/ 5 h 157"/>
                  <a:gd name="T38" fmla="*/ 1 w 69"/>
                  <a:gd name="T39" fmla="*/ 5 h 157"/>
                  <a:gd name="T40" fmla="*/ 0 w 69"/>
                  <a:gd name="T41" fmla="*/ 5 h 157"/>
                  <a:gd name="T42" fmla="*/ 0 w 69"/>
                  <a:gd name="T43" fmla="*/ 5 h 157"/>
                  <a:gd name="T44" fmla="*/ 0 w 69"/>
                  <a:gd name="T45" fmla="*/ 5 h 157"/>
                  <a:gd name="T46" fmla="*/ 0 w 69"/>
                  <a:gd name="T47" fmla="*/ 5 h 157"/>
                  <a:gd name="T48" fmla="*/ 0 w 69"/>
                  <a:gd name="T49" fmla="*/ 5 h 1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7"/>
                  <a:gd name="T77" fmla="*/ 69 w 69"/>
                  <a:gd name="T78" fmla="*/ 157 h 15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4" name="Freeform 264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>
                  <a:gd name="T0" fmla="*/ 1 w 148"/>
                  <a:gd name="T1" fmla="*/ 6 h 184"/>
                  <a:gd name="T2" fmla="*/ 1 w 148"/>
                  <a:gd name="T3" fmla="*/ 6 h 184"/>
                  <a:gd name="T4" fmla="*/ 1 w 148"/>
                  <a:gd name="T5" fmla="*/ 5 h 184"/>
                  <a:gd name="T6" fmla="*/ 2 w 148"/>
                  <a:gd name="T7" fmla="*/ 5 h 184"/>
                  <a:gd name="T8" fmla="*/ 2 w 148"/>
                  <a:gd name="T9" fmla="*/ 5 h 184"/>
                  <a:gd name="T10" fmla="*/ 2 w 148"/>
                  <a:gd name="T11" fmla="*/ 5 h 184"/>
                  <a:gd name="T12" fmla="*/ 1 w 148"/>
                  <a:gd name="T13" fmla="*/ 5 h 184"/>
                  <a:gd name="T14" fmla="*/ 1 w 148"/>
                  <a:gd name="T15" fmla="*/ 5 h 184"/>
                  <a:gd name="T16" fmla="*/ 1 w 148"/>
                  <a:gd name="T17" fmla="*/ 5 h 184"/>
                  <a:gd name="T18" fmla="*/ 1 w 148"/>
                  <a:gd name="T19" fmla="*/ 4 h 184"/>
                  <a:gd name="T20" fmla="*/ 2 w 148"/>
                  <a:gd name="T21" fmla="*/ 4 h 184"/>
                  <a:gd name="T22" fmla="*/ 3 w 148"/>
                  <a:gd name="T23" fmla="*/ 3 h 184"/>
                  <a:gd name="T24" fmla="*/ 3 w 148"/>
                  <a:gd name="T25" fmla="*/ 3 h 184"/>
                  <a:gd name="T26" fmla="*/ 2 w 148"/>
                  <a:gd name="T27" fmla="*/ 3 h 184"/>
                  <a:gd name="T28" fmla="*/ 1 w 148"/>
                  <a:gd name="T29" fmla="*/ 4 h 184"/>
                  <a:gd name="T30" fmla="*/ 1 w 148"/>
                  <a:gd name="T31" fmla="*/ 3 h 184"/>
                  <a:gd name="T32" fmla="*/ 1 w 148"/>
                  <a:gd name="T33" fmla="*/ 2 h 184"/>
                  <a:gd name="T34" fmla="*/ 2 w 148"/>
                  <a:gd name="T35" fmla="*/ 2 h 184"/>
                  <a:gd name="T36" fmla="*/ 3 w 148"/>
                  <a:gd name="T37" fmla="*/ 1 h 184"/>
                  <a:gd name="T38" fmla="*/ 3 w 148"/>
                  <a:gd name="T39" fmla="*/ 1 h 184"/>
                  <a:gd name="T40" fmla="*/ 5 w 148"/>
                  <a:gd name="T41" fmla="*/ 1 h 184"/>
                  <a:gd name="T42" fmla="*/ 5 w 148"/>
                  <a:gd name="T43" fmla="*/ 1 h 184"/>
                  <a:gd name="T44" fmla="*/ 5 w 148"/>
                  <a:gd name="T45" fmla="*/ 1 h 184"/>
                  <a:gd name="T46" fmla="*/ 4 w 148"/>
                  <a:gd name="T47" fmla="*/ 1 h 184"/>
                  <a:gd name="T48" fmla="*/ 3 w 148"/>
                  <a:gd name="T49" fmla="*/ 2 h 184"/>
                  <a:gd name="T50" fmla="*/ 3 w 148"/>
                  <a:gd name="T51" fmla="*/ 2 h 184"/>
                  <a:gd name="T52" fmla="*/ 3 w 148"/>
                  <a:gd name="T53" fmla="*/ 2 h 184"/>
                  <a:gd name="T54" fmla="*/ 4 w 148"/>
                  <a:gd name="T55" fmla="*/ 2 h 184"/>
                  <a:gd name="T56" fmla="*/ 5 w 148"/>
                  <a:gd name="T57" fmla="*/ 2 h 184"/>
                  <a:gd name="T58" fmla="*/ 5 w 148"/>
                  <a:gd name="T59" fmla="*/ 2 h 184"/>
                  <a:gd name="T60" fmla="*/ 5 w 148"/>
                  <a:gd name="T61" fmla="*/ 3 h 184"/>
                  <a:gd name="T62" fmla="*/ 4 w 148"/>
                  <a:gd name="T63" fmla="*/ 4 h 184"/>
                  <a:gd name="T64" fmla="*/ 3 w 148"/>
                  <a:gd name="T65" fmla="*/ 4 h 184"/>
                  <a:gd name="T66" fmla="*/ 3 w 148"/>
                  <a:gd name="T67" fmla="*/ 4 h 184"/>
                  <a:gd name="T68" fmla="*/ 2 w 148"/>
                  <a:gd name="T69" fmla="*/ 4 h 184"/>
                  <a:gd name="T70" fmla="*/ 2 w 148"/>
                  <a:gd name="T71" fmla="*/ 4 h 184"/>
                  <a:gd name="T72" fmla="*/ 3 w 148"/>
                  <a:gd name="T73" fmla="*/ 4 h 184"/>
                  <a:gd name="T74" fmla="*/ 3 w 148"/>
                  <a:gd name="T75" fmla="*/ 4 h 184"/>
                  <a:gd name="T76" fmla="*/ 4 w 148"/>
                  <a:gd name="T77" fmla="*/ 4 h 184"/>
                  <a:gd name="T78" fmla="*/ 5 w 148"/>
                  <a:gd name="T79" fmla="*/ 4 h 184"/>
                  <a:gd name="T80" fmla="*/ 5 w 148"/>
                  <a:gd name="T81" fmla="*/ 5 h 184"/>
                  <a:gd name="T82" fmla="*/ 5 w 148"/>
                  <a:gd name="T83" fmla="*/ 5 h 184"/>
                  <a:gd name="T84" fmla="*/ 4 w 148"/>
                  <a:gd name="T85" fmla="*/ 5 h 184"/>
                  <a:gd name="T86" fmla="*/ 3 w 148"/>
                  <a:gd name="T87" fmla="*/ 5 h 184"/>
                  <a:gd name="T88" fmla="*/ 2 w 148"/>
                  <a:gd name="T89" fmla="*/ 6 h 184"/>
                  <a:gd name="T90" fmla="*/ 1 w 148"/>
                  <a:gd name="T91" fmla="*/ 6 h 184"/>
                  <a:gd name="T92" fmla="*/ 1 w 148"/>
                  <a:gd name="T93" fmla="*/ 6 h 18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8"/>
                  <a:gd name="T142" fmla="*/ 0 h 184"/>
                  <a:gd name="T143" fmla="*/ 148 w 148"/>
                  <a:gd name="T144" fmla="*/ 184 h 18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5" name="Freeform 265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4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6" name="Freeform 266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>
                  <a:gd name="T0" fmla="*/ 1 w 21"/>
                  <a:gd name="T1" fmla="*/ 0 h 13"/>
                  <a:gd name="T2" fmla="*/ 1 w 21"/>
                  <a:gd name="T3" fmla="*/ 0 h 13"/>
                  <a:gd name="T4" fmla="*/ 1 w 21"/>
                  <a:gd name="T5" fmla="*/ 0 h 13"/>
                  <a:gd name="T6" fmla="*/ 1 w 21"/>
                  <a:gd name="T7" fmla="*/ 0 h 13"/>
                  <a:gd name="T8" fmla="*/ 0 w 21"/>
                  <a:gd name="T9" fmla="*/ 0 h 13"/>
                  <a:gd name="T10" fmla="*/ 1 w 21"/>
                  <a:gd name="T11" fmla="*/ 0 h 13"/>
                  <a:gd name="T12" fmla="*/ 1 w 21"/>
                  <a:gd name="T13" fmla="*/ 0 h 13"/>
                  <a:gd name="T14" fmla="*/ 1 w 21"/>
                  <a:gd name="T15" fmla="*/ 0 h 13"/>
                  <a:gd name="T16" fmla="*/ 1 w 21"/>
                  <a:gd name="T17" fmla="*/ 0 h 13"/>
                  <a:gd name="T18" fmla="*/ 1 w 21"/>
                  <a:gd name="T19" fmla="*/ 0 h 13"/>
                  <a:gd name="T20" fmla="*/ 1 w 21"/>
                  <a:gd name="T21" fmla="*/ 0 h 13"/>
                  <a:gd name="T22" fmla="*/ 1 w 21"/>
                  <a:gd name="T23" fmla="*/ 0 h 13"/>
                  <a:gd name="T24" fmla="*/ 1 w 21"/>
                  <a:gd name="T25" fmla="*/ 0 h 13"/>
                  <a:gd name="T26" fmla="*/ 1 w 21"/>
                  <a:gd name="T27" fmla="*/ 0 h 13"/>
                  <a:gd name="T28" fmla="*/ 1 w 21"/>
                  <a:gd name="T29" fmla="*/ 0 h 13"/>
                  <a:gd name="T30" fmla="*/ 1 w 21"/>
                  <a:gd name="T31" fmla="*/ 0 h 13"/>
                  <a:gd name="T32" fmla="*/ 1 w 21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"/>
                  <a:gd name="T52" fmla="*/ 0 h 13"/>
                  <a:gd name="T53" fmla="*/ 21 w 21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7" name="Freeform 267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2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8" name="Freeform 268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>
                  <a:gd name="T0" fmla="*/ 6 w 239"/>
                  <a:gd name="T1" fmla="*/ 4 h 111"/>
                  <a:gd name="T2" fmla="*/ 5 w 239"/>
                  <a:gd name="T3" fmla="*/ 3 h 111"/>
                  <a:gd name="T4" fmla="*/ 4 w 239"/>
                  <a:gd name="T5" fmla="*/ 3 h 111"/>
                  <a:gd name="T6" fmla="*/ 3 w 239"/>
                  <a:gd name="T7" fmla="*/ 2 h 111"/>
                  <a:gd name="T8" fmla="*/ 2 w 239"/>
                  <a:gd name="T9" fmla="*/ 2 h 111"/>
                  <a:gd name="T10" fmla="*/ 2 w 239"/>
                  <a:gd name="T11" fmla="*/ 2 h 111"/>
                  <a:gd name="T12" fmla="*/ 1 w 239"/>
                  <a:gd name="T13" fmla="*/ 2 h 111"/>
                  <a:gd name="T14" fmla="*/ 1 w 239"/>
                  <a:gd name="T15" fmla="*/ 1 h 111"/>
                  <a:gd name="T16" fmla="*/ 0 w 239"/>
                  <a:gd name="T17" fmla="*/ 1 h 111"/>
                  <a:gd name="T18" fmla="*/ 0 w 239"/>
                  <a:gd name="T19" fmla="*/ 1 h 111"/>
                  <a:gd name="T20" fmla="*/ 0 w 239"/>
                  <a:gd name="T21" fmla="*/ 1 h 111"/>
                  <a:gd name="T22" fmla="*/ 0 w 239"/>
                  <a:gd name="T23" fmla="*/ 1 h 111"/>
                  <a:gd name="T24" fmla="*/ 1 w 239"/>
                  <a:gd name="T25" fmla="*/ 1 h 111"/>
                  <a:gd name="T26" fmla="*/ 1 w 239"/>
                  <a:gd name="T27" fmla="*/ 1 h 111"/>
                  <a:gd name="T28" fmla="*/ 1 w 239"/>
                  <a:gd name="T29" fmla="*/ 1 h 111"/>
                  <a:gd name="T30" fmla="*/ 2 w 239"/>
                  <a:gd name="T31" fmla="*/ 1 h 111"/>
                  <a:gd name="T32" fmla="*/ 2 w 239"/>
                  <a:gd name="T33" fmla="*/ 0 h 111"/>
                  <a:gd name="T34" fmla="*/ 2 w 239"/>
                  <a:gd name="T35" fmla="*/ 1 h 111"/>
                  <a:gd name="T36" fmla="*/ 3 w 239"/>
                  <a:gd name="T37" fmla="*/ 1 h 111"/>
                  <a:gd name="T38" fmla="*/ 3 w 239"/>
                  <a:gd name="T39" fmla="*/ 1 h 111"/>
                  <a:gd name="T40" fmla="*/ 4 w 239"/>
                  <a:gd name="T41" fmla="*/ 1 h 111"/>
                  <a:gd name="T42" fmla="*/ 4 w 239"/>
                  <a:gd name="T43" fmla="*/ 1 h 111"/>
                  <a:gd name="T44" fmla="*/ 4 w 239"/>
                  <a:gd name="T45" fmla="*/ 1 h 111"/>
                  <a:gd name="T46" fmla="*/ 5 w 239"/>
                  <a:gd name="T47" fmla="*/ 2 h 111"/>
                  <a:gd name="T48" fmla="*/ 5 w 239"/>
                  <a:gd name="T49" fmla="*/ 2 h 111"/>
                  <a:gd name="T50" fmla="*/ 5 w 239"/>
                  <a:gd name="T51" fmla="*/ 2 h 111"/>
                  <a:gd name="T52" fmla="*/ 6 w 239"/>
                  <a:gd name="T53" fmla="*/ 2 h 111"/>
                  <a:gd name="T54" fmla="*/ 6 w 239"/>
                  <a:gd name="T55" fmla="*/ 2 h 111"/>
                  <a:gd name="T56" fmla="*/ 6 w 239"/>
                  <a:gd name="T57" fmla="*/ 2 h 111"/>
                  <a:gd name="T58" fmla="*/ 7 w 239"/>
                  <a:gd name="T59" fmla="*/ 3 h 111"/>
                  <a:gd name="T60" fmla="*/ 7 w 239"/>
                  <a:gd name="T61" fmla="*/ 3 h 111"/>
                  <a:gd name="T62" fmla="*/ 7 w 239"/>
                  <a:gd name="T63" fmla="*/ 3 h 111"/>
                  <a:gd name="T64" fmla="*/ 7 w 239"/>
                  <a:gd name="T65" fmla="*/ 3 h 111"/>
                  <a:gd name="T66" fmla="*/ 8 w 239"/>
                  <a:gd name="T67" fmla="*/ 3 h 111"/>
                  <a:gd name="T68" fmla="*/ 8 w 239"/>
                  <a:gd name="T69" fmla="*/ 3 h 111"/>
                  <a:gd name="T70" fmla="*/ 8 w 239"/>
                  <a:gd name="T71" fmla="*/ 3 h 111"/>
                  <a:gd name="T72" fmla="*/ 8 w 239"/>
                  <a:gd name="T73" fmla="*/ 3 h 111"/>
                  <a:gd name="T74" fmla="*/ 8 w 239"/>
                  <a:gd name="T75" fmla="*/ 3 h 111"/>
                  <a:gd name="T76" fmla="*/ 8 w 239"/>
                  <a:gd name="T77" fmla="*/ 3 h 111"/>
                  <a:gd name="T78" fmla="*/ 7 w 239"/>
                  <a:gd name="T79" fmla="*/ 4 h 111"/>
                  <a:gd name="T80" fmla="*/ 7 w 239"/>
                  <a:gd name="T81" fmla="*/ 4 h 111"/>
                  <a:gd name="T82" fmla="*/ 7 w 239"/>
                  <a:gd name="T83" fmla="*/ 4 h 111"/>
                  <a:gd name="T84" fmla="*/ 6 w 239"/>
                  <a:gd name="T85" fmla="*/ 4 h 111"/>
                  <a:gd name="T86" fmla="*/ 6 w 239"/>
                  <a:gd name="T87" fmla="*/ 4 h 111"/>
                  <a:gd name="T88" fmla="*/ 6 w 239"/>
                  <a:gd name="T89" fmla="*/ 4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39"/>
                  <a:gd name="T136" fmla="*/ 0 h 111"/>
                  <a:gd name="T137" fmla="*/ 239 w 239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9" name="Freeform 269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>
                  <a:gd name="T0" fmla="*/ 0 w 43"/>
                  <a:gd name="T1" fmla="*/ 2 h 33"/>
                  <a:gd name="T2" fmla="*/ 0 w 43"/>
                  <a:gd name="T3" fmla="*/ 1 h 33"/>
                  <a:gd name="T4" fmla="*/ 0 w 43"/>
                  <a:gd name="T5" fmla="*/ 1 h 33"/>
                  <a:gd name="T6" fmla="*/ 0 w 43"/>
                  <a:gd name="T7" fmla="*/ 1 h 33"/>
                  <a:gd name="T8" fmla="*/ 0 w 43"/>
                  <a:gd name="T9" fmla="*/ 1 h 33"/>
                  <a:gd name="T10" fmla="*/ 0 w 43"/>
                  <a:gd name="T11" fmla="*/ 1 h 33"/>
                  <a:gd name="T12" fmla="*/ 0 w 43"/>
                  <a:gd name="T13" fmla="*/ 1 h 33"/>
                  <a:gd name="T14" fmla="*/ 0 w 43"/>
                  <a:gd name="T15" fmla="*/ 1 h 33"/>
                  <a:gd name="T16" fmla="*/ 0 w 43"/>
                  <a:gd name="T17" fmla="*/ 0 h 33"/>
                  <a:gd name="T18" fmla="*/ 0 w 43"/>
                  <a:gd name="T19" fmla="*/ 1 h 33"/>
                  <a:gd name="T20" fmla="*/ 1 w 43"/>
                  <a:gd name="T21" fmla="*/ 1 h 33"/>
                  <a:gd name="T22" fmla="*/ 1 w 43"/>
                  <a:gd name="T23" fmla="*/ 1 h 33"/>
                  <a:gd name="T24" fmla="*/ 1 w 43"/>
                  <a:gd name="T25" fmla="*/ 1 h 33"/>
                  <a:gd name="T26" fmla="*/ 1 w 43"/>
                  <a:gd name="T27" fmla="*/ 1 h 33"/>
                  <a:gd name="T28" fmla="*/ 1 w 43"/>
                  <a:gd name="T29" fmla="*/ 1 h 33"/>
                  <a:gd name="T30" fmla="*/ 0 w 43"/>
                  <a:gd name="T31" fmla="*/ 1 h 33"/>
                  <a:gd name="T32" fmla="*/ 0 w 43"/>
                  <a:gd name="T33" fmla="*/ 1 h 33"/>
                  <a:gd name="T34" fmla="*/ 0 w 43"/>
                  <a:gd name="T35" fmla="*/ 1 h 33"/>
                  <a:gd name="T36" fmla="*/ 0 w 43"/>
                  <a:gd name="T37" fmla="*/ 2 h 33"/>
                  <a:gd name="T38" fmla="*/ 0 w 43"/>
                  <a:gd name="T39" fmla="*/ 2 h 33"/>
                  <a:gd name="T40" fmla="*/ 0 w 43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3"/>
                  <a:gd name="T64" fmla="*/ 0 h 33"/>
                  <a:gd name="T65" fmla="*/ 43 w 4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0" name="Freeform 270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>
                  <a:gd name="T0" fmla="*/ 1 w 32"/>
                  <a:gd name="T1" fmla="*/ 1 h 20"/>
                  <a:gd name="T2" fmla="*/ 1 w 32"/>
                  <a:gd name="T3" fmla="*/ 1 h 20"/>
                  <a:gd name="T4" fmla="*/ 1 w 32"/>
                  <a:gd name="T5" fmla="*/ 1 h 20"/>
                  <a:gd name="T6" fmla="*/ 0 w 32"/>
                  <a:gd name="T7" fmla="*/ 1 h 20"/>
                  <a:gd name="T8" fmla="*/ 0 w 32"/>
                  <a:gd name="T9" fmla="*/ 1 h 20"/>
                  <a:gd name="T10" fmla="*/ 1 w 32"/>
                  <a:gd name="T11" fmla="*/ 1 h 20"/>
                  <a:gd name="T12" fmla="*/ 1 w 32"/>
                  <a:gd name="T13" fmla="*/ 1 h 20"/>
                  <a:gd name="T14" fmla="*/ 1 w 32"/>
                  <a:gd name="T15" fmla="*/ 0 h 20"/>
                  <a:gd name="T16" fmla="*/ 1 w 32"/>
                  <a:gd name="T17" fmla="*/ 0 h 20"/>
                  <a:gd name="T18" fmla="*/ 1 w 32"/>
                  <a:gd name="T19" fmla="*/ 1 h 20"/>
                  <a:gd name="T20" fmla="*/ 1 w 32"/>
                  <a:gd name="T21" fmla="*/ 1 h 20"/>
                  <a:gd name="T22" fmla="*/ 1 w 32"/>
                  <a:gd name="T23" fmla="*/ 1 h 20"/>
                  <a:gd name="T24" fmla="*/ 1 w 32"/>
                  <a:gd name="T25" fmla="*/ 1 h 20"/>
                  <a:gd name="T26" fmla="*/ 1 w 32"/>
                  <a:gd name="T27" fmla="*/ 1 h 20"/>
                  <a:gd name="T28" fmla="*/ 1 w 32"/>
                  <a:gd name="T29" fmla="*/ 1 h 20"/>
                  <a:gd name="T30" fmla="*/ 1 w 32"/>
                  <a:gd name="T31" fmla="*/ 1 h 20"/>
                  <a:gd name="T32" fmla="*/ 1 w 32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"/>
                  <a:gd name="T52" fmla="*/ 0 h 20"/>
                  <a:gd name="T53" fmla="*/ 32 w 32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1" name="Freeform 271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>
                  <a:gd name="T0" fmla="*/ 5 w 313"/>
                  <a:gd name="T1" fmla="*/ 5 h 139"/>
                  <a:gd name="T2" fmla="*/ 5 w 313"/>
                  <a:gd name="T3" fmla="*/ 5 h 139"/>
                  <a:gd name="T4" fmla="*/ 5 w 313"/>
                  <a:gd name="T5" fmla="*/ 5 h 139"/>
                  <a:gd name="T6" fmla="*/ 5 w 313"/>
                  <a:gd name="T7" fmla="*/ 4 h 139"/>
                  <a:gd name="T8" fmla="*/ 5 w 313"/>
                  <a:gd name="T9" fmla="*/ 4 h 139"/>
                  <a:gd name="T10" fmla="*/ 6 w 313"/>
                  <a:gd name="T11" fmla="*/ 4 h 139"/>
                  <a:gd name="T12" fmla="*/ 6 w 313"/>
                  <a:gd name="T13" fmla="*/ 4 h 139"/>
                  <a:gd name="T14" fmla="*/ 7 w 313"/>
                  <a:gd name="T15" fmla="*/ 4 h 139"/>
                  <a:gd name="T16" fmla="*/ 7 w 313"/>
                  <a:gd name="T17" fmla="*/ 3 h 139"/>
                  <a:gd name="T18" fmla="*/ 7 w 313"/>
                  <a:gd name="T19" fmla="*/ 3 h 139"/>
                  <a:gd name="T20" fmla="*/ 7 w 313"/>
                  <a:gd name="T21" fmla="*/ 2 h 139"/>
                  <a:gd name="T22" fmla="*/ 6 w 313"/>
                  <a:gd name="T23" fmla="*/ 2 h 139"/>
                  <a:gd name="T24" fmla="*/ 5 w 313"/>
                  <a:gd name="T25" fmla="*/ 1 h 139"/>
                  <a:gd name="T26" fmla="*/ 4 w 313"/>
                  <a:gd name="T27" fmla="*/ 1 h 139"/>
                  <a:gd name="T28" fmla="*/ 4 w 313"/>
                  <a:gd name="T29" fmla="*/ 1 h 139"/>
                  <a:gd name="T30" fmla="*/ 3 w 313"/>
                  <a:gd name="T31" fmla="*/ 1 h 139"/>
                  <a:gd name="T32" fmla="*/ 3 w 313"/>
                  <a:gd name="T33" fmla="*/ 1 h 139"/>
                  <a:gd name="T34" fmla="*/ 3 w 313"/>
                  <a:gd name="T35" fmla="*/ 1 h 139"/>
                  <a:gd name="T36" fmla="*/ 2 w 313"/>
                  <a:gd name="T37" fmla="*/ 1 h 139"/>
                  <a:gd name="T38" fmla="*/ 2 w 313"/>
                  <a:gd name="T39" fmla="*/ 2 h 139"/>
                  <a:gd name="T40" fmla="*/ 1 w 313"/>
                  <a:gd name="T41" fmla="*/ 2 h 139"/>
                  <a:gd name="T42" fmla="*/ 0 w 313"/>
                  <a:gd name="T43" fmla="*/ 2 h 139"/>
                  <a:gd name="T44" fmla="*/ 0 w 313"/>
                  <a:gd name="T45" fmla="*/ 2 h 139"/>
                  <a:gd name="T46" fmla="*/ 0 w 313"/>
                  <a:gd name="T47" fmla="*/ 2 h 139"/>
                  <a:gd name="T48" fmla="*/ 0 w 313"/>
                  <a:gd name="T49" fmla="*/ 2 h 139"/>
                  <a:gd name="T50" fmla="*/ 1 w 313"/>
                  <a:gd name="T51" fmla="*/ 1 h 139"/>
                  <a:gd name="T52" fmla="*/ 2 w 313"/>
                  <a:gd name="T53" fmla="*/ 1 h 139"/>
                  <a:gd name="T54" fmla="*/ 3 w 313"/>
                  <a:gd name="T55" fmla="*/ 0 h 139"/>
                  <a:gd name="T56" fmla="*/ 4 w 313"/>
                  <a:gd name="T57" fmla="*/ 1 h 139"/>
                  <a:gd name="T58" fmla="*/ 3 w 313"/>
                  <a:gd name="T59" fmla="*/ 1 h 139"/>
                  <a:gd name="T60" fmla="*/ 3 w 313"/>
                  <a:gd name="T61" fmla="*/ 1 h 139"/>
                  <a:gd name="T62" fmla="*/ 4 w 313"/>
                  <a:gd name="T63" fmla="*/ 1 h 139"/>
                  <a:gd name="T64" fmla="*/ 4 w 313"/>
                  <a:gd name="T65" fmla="*/ 1 h 139"/>
                  <a:gd name="T66" fmla="*/ 6 w 313"/>
                  <a:gd name="T67" fmla="*/ 1 h 139"/>
                  <a:gd name="T68" fmla="*/ 7 w 313"/>
                  <a:gd name="T69" fmla="*/ 2 h 139"/>
                  <a:gd name="T70" fmla="*/ 9 w 313"/>
                  <a:gd name="T71" fmla="*/ 3 h 139"/>
                  <a:gd name="T72" fmla="*/ 9 w 313"/>
                  <a:gd name="T73" fmla="*/ 3 h 139"/>
                  <a:gd name="T74" fmla="*/ 8 w 313"/>
                  <a:gd name="T75" fmla="*/ 4 h 139"/>
                  <a:gd name="T76" fmla="*/ 7 w 313"/>
                  <a:gd name="T77" fmla="*/ 4 h 139"/>
                  <a:gd name="T78" fmla="*/ 6 w 313"/>
                  <a:gd name="T79" fmla="*/ 5 h 13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3"/>
                  <a:gd name="T121" fmla="*/ 0 h 139"/>
                  <a:gd name="T122" fmla="*/ 313 w 313"/>
                  <a:gd name="T123" fmla="*/ 139 h 13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2" name="Freeform 272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>
                  <a:gd name="T0" fmla="*/ 2 w 46"/>
                  <a:gd name="T1" fmla="*/ 1 h 23"/>
                  <a:gd name="T2" fmla="*/ 1 w 46"/>
                  <a:gd name="T3" fmla="*/ 1 h 23"/>
                  <a:gd name="T4" fmla="*/ 1 w 46"/>
                  <a:gd name="T5" fmla="*/ 1 h 23"/>
                  <a:gd name="T6" fmla="*/ 1 w 46"/>
                  <a:gd name="T7" fmla="*/ 1 h 23"/>
                  <a:gd name="T8" fmla="*/ 1 w 46"/>
                  <a:gd name="T9" fmla="*/ 1 h 23"/>
                  <a:gd name="T10" fmla="*/ 1 w 46"/>
                  <a:gd name="T11" fmla="*/ 1 h 23"/>
                  <a:gd name="T12" fmla="*/ 1 w 46"/>
                  <a:gd name="T13" fmla="*/ 1 h 23"/>
                  <a:gd name="T14" fmla="*/ 1 w 46"/>
                  <a:gd name="T15" fmla="*/ 1 h 23"/>
                  <a:gd name="T16" fmla="*/ 0 w 46"/>
                  <a:gd name="T17" fmla="*/ 0 h 23"/>
                  <a:gd name="T18" fmla="*/ 1 w 46"/>
                  <a:gd name="T19" fmla="*/ 1 h 23"/>
                  <a:gd name="T20" fmla="*/ 1 w 46"/>
                  <a:gd name="T21" fmla="*/ 1 h 23"/>
                  <a:gd name="T22" fmla="*/ 1 w 46"/>
                  <a:gd name="T23" fmla="*/ 1 h 23"/>
                  <a:gd name="T24" fmla="*/ 1 w 46"/>
                  <a:gd name="T25" fmla="*/ 1 h 23"/>
                  <a:gd name="T26" fmla="*/ 1 w 46"/>
                  <a:gd name="T27" fmla="*/ 1 h 23"/>
                  <a:gd name="T28" fmla="*/ 2 w 46"/>
                  <a:gd name="T29" fmla="*/ 1 h 23"/>
                  <a:gd name="T30" fmla="*/ 2 w 46"/>
                  <a:gd name="T31" fmla="*/ 1 h 23"/>
                  <a:gd name="T32" fmla="*/ 2 w 46"/>
                  <a:gd name="T33" fmla="*/ 1 h 23"/>
                  <a:gd name="T34" fmla="*/ 2 w 46"/>
                  <a:gd name="T35" fmla="*/ 1 h 23"/>
                  <a:gd name="T36" fmla="*/ 2 w 46"/>
                  <a:gd name="T37" fmla="*/ 1 h 23"/>
                  <a:gd name="T38" fmla="*/ 2 w 46"/>
                  <a:gd name="T39" fmla="*/ 1 h 23"/>
                  <a:gd name="T40" fmla="*/ 2 w 46"/>
                  <a:gd name="T41" fmla="*/ 1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6"/>
                  <a:gd name="T64" fmla="*/ 0 h 23"/>
                  <a:gd name="T65" fmla="*/ 46 w 46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3" name="Freeform 273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>
                  <a:gd name="T0" fmla="*/ 1 w 22"/>
                  <a:gd name="T1" fmla="*/ 1 h 20"/>
                  <a:gd name="T2" fmla="*/ 1 w 22"/>
                  <a:gd name="T3" fmla="*/ 1 h 20"/>
                  <a:gd name="T4" fmla="*/ 1 w 22"/>
                  <a:gd name="T5" fmla="*/ 1 h 20"/>
                  <a:gd name="T6" fmla="*/ 1 w 22"/>
                  <a:gd name="T7" fmla="*/ 1 h 20"/>
                  <a:gd name="T8" fmla="*/ 1 w 22"/>
                  <a:gd name="T9" fmla="*/ 1 h 20"/>
                  <a:gd name="T10" fmla="*/ 1 w 22"/>
                  <a:gd name="T11" fmla="*/ 1 h 20"/>
                  <a:gd name="T12" fmla="*/ 1 w 22"/>
                  <a:gd name="T13" fmla="*/ 1 h 20"/>
                  <a:gd name="T14" fmla="*/ 1 w 22"/>
                  <a:gd name="T15" fmla="*/ 1 h 20"/>
                  <a:gd name="T16" fmla="*/ 0 w 22"/>
                  <a:gd name="T17" fmla="*/ 1 h 20"/>
                  <a:gd name="T18" fmla="*/ 0 w 22"/>
                  <a:gd name="T19" fmla="*/ 1 h 20"/>
                  <a:gd name="T20" fmla="*/ 0 w 22"/>
                  <a:gd name="T21" fmla="*/ 1 h 20"/>
                  <a:gd name="T22" fmla="*/ 0 w 22"/>
                  <a:gd name="T23" fmla="*/ 1 h 20"/>
                  <a:gd name="T24" fmla="*/ 1 w 22"/>
                  <a:gd name="T25" fmla="*/ 1 h 20"/>
                  <a:gd name="T26" fmla="*/ 1 w 22"/>
                  <a:gd name="T27" fmla="*/ 1 h 20"/>
                  <a:gd name="T28" fmla="*/ 1 w 22"/>
                  <a:gd name="T29" fmla="*/ 1 h 20"/>
                  <a:gd name="T30" fmla="*/ 1 w 22"/>
                  <a:gd name="T31" fmla="*/ 1 h 20"/>
                  <a:gd name="T32" fmla="*/ 1 w 22"/>
                  <a:gd name="T33" fmla="*/ 0 h 20"/>
                  <a:gd name="T34" fmla="*/ 1 w 22"/>
                  <a:gd name="T35" fmla="*/ 1 h 20"/>
                  <a:gd name="T36" fmla="*/ 1 w 22"/>
                  <a:gd name="T37" fmla="*/ 1 h 20"/>
                  <a:gd name="T38" fmla="*/ 1 w 22"/>
                  <a:gd name="T39" fmla="*/ 1 h 20"/>
                  <a:gd name="T40" fmla="*/ 1 w 22"/>
                  <a:gd name="T41" fmla="*/ 1 h 2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2"/>
                  <a:gd name="T64" fmla="*/ 0 h 20"/>
                  <a:gd name="T65" fmla="*/ 22 w 22"/>
                  <a:gd name="T66" fmla="*/ 20 h 2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4" name="Freeform 274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>
                  <a:gd name="T0" fmla="*/ 3 w 205"/>
                  <a:gd name="T1" fmla="*/ 2 h 95"/>
                  <a:gd name="T2" fmla="*/ 3 w 205"/>
                  <a:gd name="T3" fmla="*/ 2 h 95"/>
                  <a:gd name="T4" fmla="*/ 2 w 205"/>
                  <a:gd name="T5" fmla="*/ 2 h 95"/>
                  <a:gd name="T6" fmla="*/ 2 w 205"/>
                  <a:gd name="T7" fmla="*/ 2 h 95"/>
                  <a:gd name="T8" fmla="*/ 2 w 205"/>
                  <a:gd name="T9" fmla="*/ 2 h 95"/>
                  <a:gd name="T10" fmla="*/ 1 w 205"/>
                  <a:gd name="T11" fmla="*/ 1 h 95"/>
                  <a:gd name="T12" fmla="*/ 1 w 205"/>
                  <a:gd name="T13" fmla="*/ 1 h 95"/>
                  <a:gd name="T14" fmla="*/ 0 w 205"/>
                  <a:gd name="T15" fmla="*/ 1 h 95"/>
                  <a:gd name="T16" fmla="*/ 0 w 205"/>
                  <a:gd name="T17" fmla="*/ 1 h 95"/>
                  <a:gd name="T18" fmla="*/ 0 w 205"/>
                  <a:gd name="T19" fmla="*/ 1 h 95"/>
                  <a:gd name="T20" fmla="*/ 0 w 205"/>
                  <a:gd name="T21" fmla="*/ 1 h 95"/>
                  <a:gd name="T22" fmla="*/ 0 w 205"/>
                  <a:gd name="T23" fmla="*/ 1 h 95"/>
                  <a:gd name="T24" fmla="*/ 0 w 205"/>
                  <a:gd name="T25" fmla="*/ 0 h 95"/>
                  <a:gd name="T26" fmla="*/ 0 w 205"/>
                  <a:gd name="T27" fmla="*/ 0 h 95"/>
                  <a:gd name="T28" fmla="*/ 1 w 205"/>
                  <a:gd name="T29" fmla="*/ 0 h 95"/>
                  <a:gd name="T30" fmla="*/ 2 w 205"/>
                  <a:gd name="T31" fmla="*/ 0 h 95"/>
                  <a:gd name="T32" fmla="*/ 2 w 205"/>
                  <a:gd name="T33" fmla="*/ 0 h 95"/>
                  <a:gd name="T34" fmla="*/ 2 w 205"/>
                  <a:gd name="T35" fmla="*/ 0 h 95"/>
                  <a:gd name="T36" fmla="*/ 3 w 205"/>
                  <a:gd name="T37" fmla="*/ 0 h 95"/>
                  <a:gd name="T38" fmla="*/ 3 w 205"/>
                  <a:gd name="T39" fmla="*/ 0 h 95"/>
                  <a:gd name="T40" fmla="*/ 4 w 205"/>
                  <a:gd name="T41" fmla="*/ 0 h 95"/>
                  <a:gd name="T42" fmla="*/ 4 w 205"/>
                  <a:gd name="T43" fmla="*/ 0 h 95"/>
                  <a:gd name="T44" fmla="*/ 5 w 205"/>
                  <a:gd name="T45" fmla="*/ 0 h 95"/>
                  <a:gd name="T46" fmla="*/ 5 w 205"/>
                  <a:gd name="T47" fmla="*/ 0 h 95"/>
                  <a:gd name="T48" fmla="*/ 6 w 205"/>
                  <a:gd name="T49" fmla="*/ 1 h 95"/>
                  <a:gd name="T50" fmla="*/ 6 w 205"/>
                  <a:gd name="T51" fmla="*/ 1 h 95"/>
                  <a:gd name="T52" fmla="*/ 6 w 205"/>
                  <a:gd name="T53" fmla="*/ 1 h 95"/>
                  <a:gd name="T54" fmla="*/ 6 w 205"/>
                  <a:gd name="T55" fmla="*/ 1 h 95"/>
                  <a:gd name="T56" fmla="*/ 6 w 205"/>
                  <a:gd name="T57" fmla="*/ 2 h 95"/>
                  <a:gd name="T58" fmla="*/ 5 w 205"/>
                  <a:gd name="T59" fmla="*/ 2 h 95"/>
                  <a:gd name="T60" fmla="*/ 4 w 205"/>
                  <a:gd name="T61" fmla="*/ 2 h 95"/>
                  <a:gd name="T62" fmla="*/ 3 w 205"/>
                  <a:gd name="T63" fmla="*/ 2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5" name="Freeform 275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>
                  <a:gd name="T0" fmla="*/ 1 w 25"/>
                  <a:gd name="T1" fmla="*/ 0 h 17"/>
                  <a:gd name="T2" fmla="*/ 1 w 25"/>
                  <a:gd name="T3" fmla="*/ 0 h 17"/>
                  <a:gd name="T4" fmla="*/ 1 w 25"/>
                  <a:gd name="T5" fmla="*/ 0 h 17"/>
                  <a:gd name="T6" fmla="*/ 1 w 25"/>
                  <a:gd name="T7" fmla="*/ 0 h 17"/>
                  <a:gd name="T8" fmla="*/ 0 w 25"/>
                  <a:gd name="T9" fmla="*/ 0 h 17"/>
                  <a:gd name="T10" fmla="*/ 1 w 25"/>
                  <a:gd name="T11" fmla="*/ 0 h 17"/>
                  <a:gd name="T12" fmla="*/ 1 w 25"/>
                  <a:gd name="T13" fmla="*/ 0 h 17"/>
                  <a:gd name="T14" fmla="*/ 1 w 25"/>
                  <a:gd name="T15" fmla="*/ 0 h 17"/>
                  <a:gd name="T16" fmla="*/ 1 w 25"/>
                  <a:gd name="T17" fmla="*/ 0 h 17"/>
                  <a:gd name="T18" fmla="*/ 1 w 25"/>
                  <a:gd name="T19" fmla="*/ 0 h 17"/>
                  <a:gd name="T20" fmla="*/ 1 w 25"/>
                  <a:gd name="T21" fmla="*/ 0 h 17"/>
                  <a:gd name="T22" fmla="*/ 1 w 25"/>
                  <a:gd name="T23" fmla="*/ 0 h 17"/>
                  <a:gd name="T24" fmla="*/ 1 w 25"/>
                  <a:gd name="T25" fmla="*/ 0 h 17"/>
                  <a:gd name="T26" fmla="*/ 1 w 25"/>
                  <a:gd name="T27" fmla="*/ 0 h 17"/>
                  <a:gd name="T28" fmla="*/ 1 w 25"/>
                  <a:gd name="T29" fmla="*/ 0 h 17"/>
                  <a:gd name="T30" fmla="*/ 1 w 25"/>
                  <a:gd name="T31" fmla="*/ 0 h 17"/>
                  <a:gd name="T32" fmla="*/ 1 w 25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7"/>
                  <a:gd name="T53" fmla="*/ 25 w 25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6" name="Freeform 276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>
                  <a:gd name="T0" fmla="*/ 0 w 53"/>
                  <a:gd name="T1" fmla="*/ 1 h 24"/>
                  <a:gd name="T2" fmla="*/ 0 w 53"/>
                  <a:gd name="T3" fmla="*/ 1 h 24"/>
                  <a:gd name="T4" fmla="*/ 0 w 53"/>
                  <a:gd name="T5" fmla="*/ 1 h 24"/>
                  <a:gd name="T6" fmla="*/ 0 w 53"/>
                  <a:gd name="T7" fmla="*/ 1 h 24"/>
                  <a:gd name="T8" fmla="*/ 0 w 53"/>
                  <a:gd name="T9" fmla="*/ 1 h 24"/>
                  <a:gd name="T10" fmla="*/ 1 w 53"/>
                  <a:gd name="T11" fmla="*/ 1 h 24"/>
                  <a:gd name="T12" fmla="*/ 1 w 53"/>
                  <a:gd name="T13" fmla="*/ 1 h 24"/>
                  <a:gd name="T14" fmla="*/ 1 w 53"/>
                  <a:gd name="T15" fmla="*/ 1 h 24"/>
                  <a:gd name="T16" fmla="*/ 1 w 53"/>
                  <a:gd name="T17" fmla="*/ 1 h 24"/>
                  <a:gd name="T18" fmla="*/ 1 w 53"/>
                  <a:gd name="T19" fmla="*/ 1 h 24"/>
                  <a:gd name="T20" fmla="*/ 2 w 53"/>
                  <a:gd name="T21" fmla="*/ 1 h 24"/>
                  <a:gd name="T22" fmla="*/ 2 w 53"/>
                  <a:gd name="T23" fmla="*/ 1 h 24"/>
                  <a:gd name="T24" fmla="*/ 2 w 53"/>
                  <a:gd name="T25" fmla="*/ 0 h 24"/>
                  <a:gd name="T26" fmla="*/ 2 w 53"/>
                  <a:gd name="T27" fmla="*/ 1 h 24"/>
                  <a:gd name="T28" fmla="*/ 2 w 53"/>
                  <a:gd name="T29" fmla="*/ 1 h 24"/>
                  <a:gd name="T30" fmla="*/ 2 w 53"/>
                  <a:gd name="T31" fmla="*/ 1 h 24"/>
                  <a:gd name="T32" fmla="*/ 1 w 53"/>
                  <a:gd name="T33" fmla="*/ 1 h 24"/>
                  <a:gd name="T34" fmla="*/ 1 w 53"/>
                  <a:gd name="T35" fmla="*/ 1 h 24"/>
                  <a:gd name="T36" fmla="*/ 1 w 53"/>
                  <a:gd name="T37" fmla="*/ 1 h 24"/>
                  <a:gd name="T38" fmla="*/ 1 w 53"/>
                  <a:gd name="T39" fmla="*/ 1 h 24"/>
                  <a:gd name="T40" fmla="*/ 0 w 53"/>
                  <a:gd name="T41" fmla="*/ 1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4"/>
                  <a:gd name="T65" fmla="*/ 53 w 53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7" name="Freeform 277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>
                  <a:gd name="T0" fmla="*/ 1 w 31"/>
                  <a:gd name="T1" fmla="*/ 1 h 30"/>
                  <a:gd name="T2" fmla="*/ 1 w 31"/>
                  <a:gd name="T3" fmla="*/ 1 h 30"/>
                  <a:gd name="T4" fmla="*/ 1 w 31"/>
                  <a:gd name="T5" fmla="*/ 1 h 30"/>
                  <a:gd name="T6" fmla="*/ 1 w 31"/>
                  <a:gd name="T7" fmla="*/ 1 h 30"/>
                  <a:gd name="T8" fmla="*/ 1 w 31"/>
                  <a:gd name="T9" fmla="*/ 1 h 30"/>
                  <a:gd name="T10" fmla="*/ 1 w 31"/>
                  <a:gd name="T11" fmla="*/ 1 h 30"/>
                  <a:gd name="T12" fmla="*/ 1 w 31"/>
                  <a:gd name="T13" fmla="*/ 1 h 30"/>
                  <a:gd name="T14" fmla="*/ 1 w 31"/>
                  <a:gd name="T15" fmla="*/ 1 h 30"/>
                  <a:gd name="T16" fmla="*/ 1 w 31"/>
                  <a:gd name="T17" fmla="*/ 1 h 30"/>
                  <a:gd name="T18" fmla="*/ 1 w 31"/>
                  <a:gd name="T19" fmla="*/ 1 h 30"/>
                  <a:gd name="T20" fmla="*/ 1 w 31"/>
                  <a:gd name="T21" fmla="*/ 1 h 30"/>
                  <a:gd name="T22" fmla="*/ 1 w 31"/>
                  <a:gd name="T23" fmla="*/ 1 h 30"/>
                  <a:gd name="T24" fmla="*/ 1 w 31"/>
                  <a:gd name="T25" fmla="*/ 1 h 30"/>
                  <a:gd name="T26" fmla="*/ 1 w 31"/>
                  <a:gd name="T27" fmla="*/ 1 h 30"/>
                  <a:gd name="T28" fmla="*/ 1 w 31"/>
                  <a:gd name="T29" fmla="*/ 1 h 30"/>
                  <a:gd name="T30" fmla="*/ 1 w 31"/>
                  <a:gd name="T31" fmla="*/ 1 h 30"/>
                  <a:gd name="T32" fmla="*/ 0 w 31"/>
                  <a:gd name="T33" fmla="*/ 1 h 30"/>
                  <a:gd name="T34" fmla="*/ 1 w 31"/>
                  <a:gd name="T35" fmla="*/ 1 h 30"/>
                  <a:gd name="T36" fmla="*/ 1 w 31"/>
                  <a:gd name="T37" fmla="*/ 1 h 30"/>
                  <a:gd name="T38" fmla="*/ 1 w 31"/>
                  <a:gd name="T39" fmla="*/ 1 h 30"/>
                  <a:gd name="T40" fmla="*/ 1 w 31"/>
                  <a:gd name="T41" fmla="*/ 0 h 30"/>
                  <a:gd name="T42" fmla="*/ 1 w 31"/>
                  <a:gd name="T43" fmla="*/ 1 h 30"/>
                  <a:gd name="T44" fmla="*/ 1 w 31"/>
                  <a:gd name="T45" fmla="*/ 1 h 30"/>
                  <a:gd name="T46" fmla="*/ 1 w 31"/>
                  <a:gd name="T47" fmla="*/ 1 h 30"/>
                  <a:gd name="T48" fmla="*/ 1 w 31"/>
                  <a:gd name="T49" fmla="*/ 1 h 30"/>
                  <a:gd name="T50" fmla="*/ 1 w 31"/>
                  <a:gd name="T51" fmla="*/ 1 h 30"/>
                  <a:gd name="T52" fmla="*/ 1 w 31"/>
                  <a:gd name="T53" fmla="*/ 1 h 30"/>
                  <a:gd name="T54" fmla="*/ 1 w 31"/>
                  <a:gd name="T55" fmla="*/ 1 h 30"/>
                  <a:gd name="T56" fmla="*/ 1 w 31"/>
                  <a:gd name="T57" fmla="*/ 1 h 30"/>
                  <a:gd name="T58" fmla="*/ 1 w 31"/>
                  <a:gd name="T59" fmla="*/ 1 h 30"/>
                  <a:gd name="T60" fmla="*/ 1 w 31"/>
                  <a:gd name="T61" fmla="*/ 1 h 30"/>
                  <a:gd name="T62" fmla="*/ 1 w 31"/>
                  <a:gd name="T63" fmla="*/ 1 h 30"/>
                  <a:gd name="T64" fmla="*/ 1 w 31"/>
                  <a:gd name="T65" fmla="*/ 1 h 30"/>
                  <a:gd name="T66" fmla="*/ 1 w 31"/>
                  <a:gd name="T67" fmla="*/ 1 h 30"/>
                  <a:gd name="T68" fmla="*/ 1 w 31"/>
                  <a:gd name="T69" fmla="*/ 1 h 30"/>
                  <a:gd name="T70" fmla="*/ 1 w 31"/>
                  <a:gd name="T71" fmla="*/ 1 h 30"/>
                  <a:gd name="T72" fmla="*/ 1 w 31"/>
                  <a:gd name="T73" fmla="*/ 1 h 30"/>
                  <a:gd name="T74" fmla="*/ 1 w 31"/>
                  <a:gd name="T75" fmla="*/ 1 h 30"/>
                  <a:gd name="T76" fmla="*/ 1 w 31"/>
                  <a:gd name="T77" fmla="*/ 1 h 30"/>
                  <a:gd name="T78" fmla="*/ 1 w 31"/>
                  <a:gd name="T79" fmla="*/ 1 h 30"/>
                  <a:gd name="T80" fmla="*/ 1 w 31"/>
                  <a:gd name="T81" fmla="*/ 1 h 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0"/>
                  <a:gd name="T125" fmla="*/ 31 w 31"/>
                  <a:gd name="T126" fmla="*/ 30 h 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8" name="Freeform 278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>
                  <a:gd name="T0" fmla="*/ 0 w 35"/>
                  <a:gd name="T1" fmla="*/ 1 h 19"/>
                  <a:gd name="T2" fmla="*/ 0 w 35"/>
                  <a:gd name="T3" fmla="*/ 1 h 19"/>
                  <a:gd name="T4" fmla="*/ 0 w 35"/>
                  <a:gd name="T5" fmla="*/ 1 h 19"/>
                  <a:gd name="T6" fmla="*/ 0 w 35"/>
                  <a:gd name="T7" fmla="*/ 1 h 19"/>
                  <a:gd name="T8" fmla="*/ 0 w 35"/>
                  <a:gd name="T9" fmla="*/ 1 h 19"/>
                  <a:gd name="T10" fmla="*/ 0 w 35"/>
                  <a:gd name="T11" fmla="*/ 1 h 19"/>
                  <a:gd name="T12" fmla="*/ 0 w 35"/>
                  <a:gd name="T13" fmla="*/ 1 h 19"/>
                  <a:gd name="T14" fmla="*/ 0 w 35"/>
                  <a:gd name="T15" fmla="*/ 1 h 19"/>
                  <a:gd name="T16" fmla="*/ 0 w 35"/>
                  <a:gd name="T17" fmla="*/ 0 h 19"/>
                  <a:gd name="T18" fmla="*/ 0 w 35"/>
                  <a:gd name="T19" fmla="*/ 0 h 19"/>
                  <a:gd name="T20" fmla="*/ 0 w 35"/>
                  <a:gd name="T21" fmla="*/ 1 h 19"/>
                  <a:gd name="T22" fmla="*/ 0 w 35"/>
                  <a:gd name="T23" fmla="*/ 1 h 19"/>
                  <a:gd name="T24" fmla="*/ 0 w 35"/>
                  <a:gd name="T25" fmla="*/ 1 h 19"/>
                  <a:gd name="T26" fmla="*/ 0 w 35"/>
                  <a:gd name="T27" fmla="*/ 1 h 19"/>
                  <a:gd name="T28" fmla="*/ 0 w 35"/>
                  <a:gd name="T29" fmla="*/ 1 h 19"/>
                  <a:gd name="T30" fmla="*/ 0 w 35"/>
                  <a:gd name="T31" fmla="*/ 1 h 19"/>
                  <a:gd name="T32" fmla="*/ 1 w 35"/>
                  <a:gd name="T33" fmla="*/ 1 h 19"/>
                  <a:gd name="T34" fmla="*/ 1 w 35"/>
                  <a:gd name="T35" fmla="*/ 1 h 19"/>
                  <a:gd name="T36" fmla="*/ 1 w 35"/>
                  <a:gd name="T37" fmla="*/ 1 h 19"/>
                  <a:gd name="T38" fmla="*/ 1 w 35"/>
                  <a:gd name="T39" fmla="*/ 1 h 19"/>
                  <a:gd name="T40" fmla="*/ 0 w 35"/>
                  <a:gd name="T41" fmla="*/ 1 h 1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19"/>
                  <a:gd name="T65" fmla="*/ 35 w 35"/>
                  <a:gd name="T66" fmla="*/ 19 h 1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9" name="Freeform 279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>
                  <a:gd name="T0" fmla="*/ 1 w 46"/>
                  <a:gd name="T1" fmla="*/ 2 h 38"/>
                  <a:gd name="T2" fmla="*/ 1 w 46"/>
                  <a:gd name="T3" fmla="*/ 1 h 38"/>
                  <a:gd name="T4" fmla="*/ 0 w 46"/>
                  <a:gd name="T5" fmla="*/ 1 h 38"/>
                  <a:gd name="T6" fmla="*/ 0 w 46"/>
                  <a:gd name="T7" fmla="*/ 1 h 38"/>
                  <a:gd name="T8" fmla="*/ 1 w 46"/>
                  <a:gd name="T9" fmla="*/ 1 h 38"/>
                  <a:gd name="T10" fmla="*/ 1 w 46"/>
                  <a:gd name="T11" fmla="*/ 1 h 38"/>
                  <a:gd name="T12" fmla="*/ 1 w 46"/>
                  <a:gd name="T13" fmla="*/ 1 h 38"/>
                  <a:gd name="T14" fmla="*/ 1 w 46"/>
                  <a:gd name="T15" fmla="*/ 1 h 38"/>
                  <a:gd name="T16" fmla="*/ 2 w 46"/>
                  <a:gd name="T17" fmla="*/ 0 h 38"/>
                  <a:gd name="T18" fmla="*/ 2 w 46"/>
                  <a:gd name="T19" fmla="*/ 1 h 38"/>
                  <a:gd name="T20" fmla="*/ 2 w 46"/>
                  <a:gd name="T21" fmla="*/ 1 h 38"/>
                  <a:gd name="T22" fmla="*/ 2 w 46"/>
                  <a:gd name="T23" fmla="*/ 1 h 38"/>
                  <a:gd name="T24" fmla="*/ 2 w 46"/>
                  <a:gd name="T25" fmla="*/ 1 h 38"/>
                  <a:gd name="T26" fmla="*/ 2 w 46"/>
                  <a:gd name="T27" fmla="*/ 1 h 38"/>
                  <a:gd name="T28" fmla="*/ 1 w 46"/>
                  <a:gd name="T29" fmla="*/ 2 h 38"/>
                  <a:gd name="T30" fmla="*/ 1 w 46"/>
                  <a:gd name="T31" fmla="*/ 2 h 38"/>
                  <a:gd name="T32" fmla="*/ 1 w 46"/>
                  <a:gd name="T33" fmla="*/ 2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38"/>
                  <a:gd name="T53" fmla="*/ 46 w 46"/>
                  <a:gd name="T54" fmla="*/ 38 h 3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0" name="Freeform 280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>
                  <a:gd name="T0" fmla="*/ 1 w 9"/>
                  <a:gd name="T1" fmla="*/ 0 h 7"/>
                  <a:gd name="T2" fmla="*/ 0 w 9"/>
                  <a:gd name="T3" fmla="*/ 0 h 7"/>
                  <a:gd name="T4" fmla="*/ 1 w 9"/>
                  <a:gd name="T5" fmla="*/ 0 h 7"/>
                  <a:gd name="T6" fmla="*/ 1 w 9"/>
                  <a:gd name="T7" fmla="*/ 0 h 7"/>
                  <a:gd name="T8" fmla="*/ 1 w 9"/>
                  <a:gd name="T9" fmla="*/ 0 h 7"/>
                  <a:gd name="T10" fmla="*/ 1 w 9"/>
                  <a:gd name="T11" fmla="*/ 0 h 7"/>
                  <a:gd name="T12" fmla="*/ 1 w 9"/>
                  <a:gd name="T13" fmla="*/ 0 h 7"/>
                  <a:gd name="T14" fmla="*/ 1 w 9"/>
                  <a:gd name="T15" fmla="*/ 0 h 7"/>
                  <a:gd name="T16" fmla="*/ 1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0 h 7"/>
                  <a:gd name="T24" fmla="*/ 1 w 9"/>
                  <a:gd name="T25" fmla="*/ 0 h 7"/>
                  <a:gd name="T26" fmla="*/ 1 w 9"/>
                  <a:gd name="T27" fmla="*/ 0 h 7"/>
                  <a:gd name="T28" fmla="*/ 1 w 9"/>
                  <a:gd name="T29" fmla="*/ 0 h 7"/>
                  <a:gd name="T30" fmla="*/ 1 w 9"/>
                  <a:gd name="T31" fmla="*/ 0 h 7"/>
                  <a:gd name="T32" fmla="*/ 1 w 9"/>
                  <a:gd name="T33" fmla="*/ 0 h 7"/>
                  <a:gd name="T34" fmla="*/ 1 w 9"/>
                  <a:gd name="T35" fmla="*/ 0 h 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7"/>
                  <a:gd name="T56" fmla="*/ 9 w 9"/>
                  <a:gd name="T57" fmla="*/ 7 h 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1" name="Freeform 281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>
                  <a:gd name="T0" fmla="*/ 0 w 29"/>
                  <a:gd name="T1" fmla="*/ 1 h 24"/>
                  <a:gd name="T2" fmla="*/ 0 w 29"/>
                  <a:gd name="T3" fmla="*/ 1 h 24"/>
                  <a:gd name="T4" fmla="*/ 0 w 29"/>
                  <a:gd name="T5" fmla="*/ 1 h 24"/>
                  <a:gd name="T6" fmla="*/ 0 w 29"/>
                  <a:gd name="T7" fmla="*/ 1 h 24"/>
                  <a:gd name="T8" fmla="*/ 0 w 29"/>
                  <a:gd name="T9" fmla="*/ 1 h 24"/>
                  <a:gd name="T10" fmla="*/ 0 w 29"/>
                  <a:gd name="T11" fmla="*/ 1 h 24"/>
                  <a:gd name="T12" fmla="*/ 0 w 29"/>
                  <a:gd name="T13" fmla="*/ 1 h 24"/>
                  <a:gd name="T14" fmla="*/ 0 w 29"/>
                  <a:gd name="T15" fmla="*/ 0 h 24"/>
                  <a:gd name="T16" fmla="*/ 0 w 29"/>
                  <a:gd name="T17" fmla="*/ 0 h 24"/>
                  <a:gd name="T18" fmla="*/ 0 w 29"/>
                  <a:gd name="T19" fmla="*/ 1 h 24"/>
                  <a:gd name="T20" fmla="*/ 0 w 29"/>
                  <a:gd name="T21" fmla="*/ 1 h 24"/>
                  <a:gd name="T22" fmla="*/ 0 w 29"/>
                  <a:gd name="T23" fmla="*/ 1 h 24"/>
                  <a:gd name="T24" fmla="*/ 0 w 29"/>
                  <a:gd name="T25" fmla="*/ 1 h 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"/>
                  <a:gd name="T40" fmla="*/ 0 h 24"/>
                  <a:gd name="T41" fmla="*/ 29 w 29"/>
                  <a:gd name="T42" fmla="*/ 24 h 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2" name="Freeform 282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>
                  <a:gd name="T0" fmla="*/ 5 w 633"/>
                  <a:gd name="T1" fmla="*/ 24 h 788"/>
                  <a:gd name="T2" fmla="*/ 2 w 633"/>
                  <a:gd name="T3" fmla="*/ 22 h 788"/>
                  <a:gd name="T4" fmla="*/ 1 w 633"/>
                  <a:gd name="T5" fmla="*/ 22 h 788"/>
                  <a:gd name="T6" fmla="*/ 1 w 633"/>
                  <a:gd name="T7" fmla="*/ 20 h 788"/>
                  <a:gd name="T8" fmla="*/ 2 w 633"/>
                  <a:gd name="T9" fmla="*/ 19 h 788"/>
                  <a:gd name="T10" fmla="*/ 2 w 633"/>
                  <a:gd name="T11" fmla="*/ 19 h 788"/>
                  <a:gd name="T12" fmla="*/ 2 w 633"/>
                  <a:gd name="T13" fmla="*/ 17 h 788"/>
                  <a:gd name="T14" fmla="*/ 1 w 633"/>
                  <a:gd name="T15" fmla="*/ 16 h 788"/>
                  <a:gd name="T16" fmla="*/ 1 w 633"/>
                  <a:gd name="T17" fmla="*/ 13 h 788"/>
                  <a:gd name="T18" fmla="*/ 1 w 633"/>
                  <a:gd name="T19" fmla="*/ 12 h 788"/>
                  <a:gd name="T20" fmla="*/ 1 w 633"/>
                  <a:gd name="T21" fmla="*/ 12 h 788"/>
                  <a:gd name="T22" fmla="*/ 0 w 633"/>
                  <a:gd name="T23" fmla="*/ 10 h 788"/>
                  <a:gd name="T24" fmla="*/ 1 w 633"/>
                  <a:gd name="T25" fmla="*/ 9 h 788"/>
                  <a:gd name="T26" fmla="*/ 2 w 633"/>
                  <a:gd name="T27" fmla="*/ 9 h 788"/>
                  <a:gd name="T28" fmla="*/ 2 w 633"/>
                  <a:gd name="T29" fmla="*/ 9 h 788"/>
                  <a:gd name="T30" fmla="*/ 2 w 633"/>
                  <a:gd name="T31" fmla="*/ 8 h 788"/>
                  <a:gd name="T32" fmla="*/ 2 w 633"/>
                  <a:gd name="T33" fmla="*/ 5 h 788"/>
                  <a:gd name="T34" fmla="*/ 2 w 633"/>
                  <a:gd name="T35" fmla="*/ 4 h 788"/>
                  <a:gd name="T36" fmla="*/ 3 w 633"/>
                  <a:gd name="T37" fmla="*/ 4 h 788"/>
                  <a:gd name="T38" fmla="*/ 5 w 633"/>
                  <a:gd name="T39" fmla="*/ 3 h 788"/>
                  <a:gd name="T40" fmla="*/ 6 w 633"/>
                  <a:gd name="T41" fmla="*/ 3 h 788"/>
                  <a:gd name="T42" fmla="*/ 8 w 633"/>
                  <a:gd name="T43" fmla="*/ 3 h 788"/>
                  <a:gd name="T44" fmla="*/ 9 w 633"/>
                  <a:gd name="T45" fmla="*/ 2 h 788"/>
                  <a:gd name="T46" fmla="*/ 10 w 633"/>
                  <a:gd name="T47" fmla="*/ 1 h 788"/>
                  <a:gd name="T48" fmla="*/ 12 w 633"/>
                  <a:gd name="T49" fmla="*/ 1 h 788"/>
                  <a:gd name="T50" fmla="*/ 14 w 633"/>
                  <a:gd name="T51" fmla="*/ 0 h 788"/>
                  <a:gd name="T52" fmla="*/ 16 w 633"/>
                  <a:gd name="T53" fmla="*/ 2 h 788"/>
                  <a:gd name="T54" fmla="*/ 19 w 633"/>
                  <a:gd name="T55" fmla="*/ 3 h 788"/>
                  <a:gd name="T56" fmla="*/ 20 w 633"/>
                  <a:gd name="T57" fmla="*/ 3 h 788"/>
                  <a:gd name="T58" fmla="*/ 20 w 633"/>
                  <a:gd name="T59" fmla="*/ 6 h 788"/>
                  <a:gd name="T60" fmla="*/ 20 w 633"/>
                  <a:gd name="T61" fmla="*/ 7 h 788"/>
                  <a:gd name="T62" fmla="*/ 20 w 633"/>
                  <a:gd name="T63" fmla="*/ 7 h 788"/>
                  <a:gd name="T64" fmla="*/ 20 w 633"/>
                  <a:gd name="T65" fmla="*/ 7 h 788"/>
                  <a:gd name="T66" fmla="*/ 20 w 633"/>
                  <a:gd name="T67" fmla="*/ 9 h 788"/>
                  <a:gd name="T68" fmla="*/ 19 w 633"/>
                  <a:gd name="T69" fmla="*/ 9 h 788"/>
                  <a:gd name="T70" fmla="*/ 19 w 633"/>
                  <a:gd name="T71" fmla="*/ 11 h 788"/>
                  <a:gd name="T72" fmla="*/ 18 w 633"/>
                  <a:gd name="T73" fmla="*/ 12 h 788"/>
                  <a:gd name="T74" fmla="*/ 18 w 633"/>
                  <a:gd name="T75" fmla="*/ 12 h 788"/>
                  <a:gd name="T76" fmla="*/ 18 w 633"/>
                  <a:gd name="T77" fmla="*/ 12 h 788"/>
                  <a:gd name="T78" fmla="*/ 18 w 633"/>
                  <a:gd name="T79" fmla="*/ 13 h 788"/>
                  <a:gd name="T80" fmla="*/ 19 w 633"/>
                  <a:gd name="T81" fmla="*/ 14 h 788"/>
                  <a:gd name="T82" fmla="*/ 19 w 633"/>
                  <a:gd name="T83" fmla="*/ 14 h 788"/>
                  <a:gd name="T84" fmla="*/ 20 w 633"/>
                  <a:gd name="T85" fmla="*/ 15 h 788"/>
                  <a:gd name="T86" fmla="*/ 19 w 633"/>
                  <a:gd name="T87" fmla="*/ 16 h 788"/>
                  <a:gd name="T88" fmla="*/ 20 w 633"/>
                  <a:gd name="T89" fmla="*/ 17 h 788"/>
                  <a:gd name="T90" fmla="*/ 20 w 633"/>
                  <a:gd name="T91" fmla="*/ 19 h 788"/>
                  <a:gd name="T92" fmla="*/ 17 w 633"/>
                  <a:gd name="T93" fmla="*/ 21 h 788"/>
                  <a:gd name="T94" fmla="*/ 14 w 633"/>
                  <a:gd name="T95" fmla="*/ 22 h 788"/>
                  <a:gd name="T96" fmla="*/ 11 w 633"/>
                  <a:gd name="T97" fmla="*/ 23 h 788"/>
                  <a:gd name="T98" fmla="*/ 8 w 633"/>
                  <a:gd name="T99" fmla="*/ 25 h 788"/>
                  <a:gd name="T100" fmla="*/ 7 w 633"/>
                  <a:gd name="T101" fmla="*/ 25 h 78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8"/>
                  <a:gd name="T155" fmla="*/ 633 w 633"/>
                  <a:gd name="T156" fmla="*/ 788 h 78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3" name="Freeform 283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>
                  <a:gd name="T0" fmla="*/ 4 w 171"/>
                  <a:gd name="T1" fmla="*/ 7 h 261"/>
                  <a:gd name="T2" fmla="*/ 3 w 171"/>
                  <a:gd name="T3" fmla="*/ 7 h 261"/>
                  <a:gd name="T4" fmla="*/ 2 w 171"/>
                  <a:gd name="T5" fmla="*/ 6 h 261"/>
                  <a:gd name="T6" fmla="*/ 1 w 171"/>
                  <a:gd name="T7" fmla="*/ 6 h 261"/>
                  <a:gd name="T8" fmla="*/ 0 w 171"/>
                  <a:gd name="T9" fmla="*/ 5 h 261"/>
                  <a:gd name="T10" fmla="*/ 0 w 171"/>
                  <a:gd name="T11" fmla="*/ 4 h 261"/>
                  <a:gd name="T12" fmla="*/ 0 w 171"/>
                  <a:gd name="T13" fmla="*/ 4 h 261"/>
                  <a:gd name="T14" fmla="*/ 0 w 171"/>
                  <a:gd name="T15" fmla="*/ 4 h 261"/>
                  <a:gd name="T16" fmla="*/ 1 w 171"/>
                  <a:gd name="T17" fmla="*/ 5 h 261"/>
                  <a:gd name="T18" fmla="*/ 2 w 171"/>
                  <a:gd name="T19" fmla="*/ 5 h 261"/>
                  <a:gd name="T20" fmla="*/ 2 w 171"/>
                  <a:gd name="T21" fmla="*/ 5 h 261"/>
                  <a:gd name="T22" fmla="*/ 1 w 171"/>
                  <a:gd name="T23" fmla="*/ 5 h 261"/>
                  <a:gd name="T24" fmla="*/ 0 w 171"/>
                  <a:gd name="T25" fmla="*/ 4 h 261"/>
                  <a:gd name="T26" fmla="*/ 0 w 171"/>
                  <a:gd name="T27" fmla="*/ 4 h 261"/>
                  <a:gd name="T28" fmla="*/ 0 w 171"/>
                  <a:gd name="T29" fmla="*/ 3 h 261"/>
                  <a:gd name="T30" fmla="*/ 1 w 171"/>
                  <a:gd name="T31" fmla="*/ 3 h 261"/>
                  <a:gd name="T32" fmla="*/ 2 w 171"/>
                  <a:gd name="T33" fmla="*/ 4 h 261"/>
                  <a:gd name="T34" fmla="*/ 2 w 171"/>
                  <a:gd name="T35" fmla="*/ 4 h 261"/>
                  <a:gd name="T36" fmla="*/ 2 w 171"/>
                  <a:gd name="T37" fmla="*/ 4 h 261"/>
                  <a:gd name="T38" fmla="*/ 1 w 171"/>
                  <a:gd name="T39" fmla="*/ 3 h 261"/>
                  <a:gd name="T40" fmla="*/ 0 w 171"/>
                  <a:gd name="T41" fmla="*/ 2 h 261"/>
                  <a:gd name="T42" fmla="*/ 0 w 171"/>
                  <a:gd name="T43" fmla="*/ 1 h 261"/>
                  <a:gd name="T44" fmla="*/ 0 w 171"/>
                  <a:gd name="T45" fmla="*/ 1 h 261"/>
                  <a:gd name="T46" fmla="*/ 0 w 171"/>
                  <a:gd name="T47" fmla="*/ 1 h 261"/>
                  <a:gd name="T48" fmla="*/ 1 w 171"/>
                  <a:gd name="T49" fmla="*/ 1 h 261"/>
                  <a:gd name="T50" fmla="*/ 1 w 171"/>
                  <a:gd name="T51" fmla="*/ 1 h 261"/>
                  <a:gd name="T52" fmla="*/ 1 w 171"/>
                  <a:gd name="T53" fmla="*/ 1 h 261"/>
                  <a:gd name="T54" fmla="*/ 1 w 171"/>
                  <a:gd name="T55" fmla="*/ 1 h 261"/>
                  <a:gd name="T56" fmla="*/ 0 w 171"/>
                  <a:gd name="T57" fmla="*/ 0 h 261"/>
                  <a:gd name="T58" fmla="*/ 0 w 171"/>
                  <a:gd name="T59" fmla="*/ 0 h 261"/>
                  <a:gd name="T60" fmla="*/ 0 w 171"/>
                  <a:gd name="T61" fmla="*/ 0 h 261"/>
                  <a:gd name="T62" fmla="*/ 1 w 171"/>
                  <a:gd name="T63" fmla="*/ 0 h 261"/>
                  <a:gd name="T64" fmla="*/ 3 w 171"/>
                  <a:gd name="T65" fmla="*/ 1 h 261"/>
                  <a:gd name="T66" fmla="*/ 4 w 171"/>
                  <a:gd name="T67" fmla="*/ 2 h 261"/>
                  <a:gd name="T68" fmla="*/ 4 w 171"/>
                  <a:gd name="T69" fmla="*/ 2 h 261"/>
                  <a:gd name="T70" fmla="*/ 5 w 171"/>
                  <a:gd name="T71" fmla="*/ 2 h 261"/>
                  <a:gd name="T72" fmla="*/ 5 w 171"/>
                  <a:gd name="T73" fmla="*/ 3 h 261"/>
                  <a:gd name="T74" fmla="*/ 5 w 171"/>
                  <a:gd name="T75" fmla="*/ 4 h 261"/>
                  <a:gd name="T76" fmla="*/ 4 w 171"/>
                  <a:gd name="T77" fmla="*/ 3 h 261"/>
                  <a:gd name="T78" fmla="*/ 3 w 171"/>
                  <a:gd name="T79" fmla="*/ 3 h 261"/>
                  <a:gd name="T80" fmla="*/ 3 w 171"/>
                  <a:gd name="T81" fmla="*/ 3 h 261"/>
                  <a:gd name="T82" fmla="*/ 3 w 171"/>
                  <a:gd name="T83" fmla="*/ 3 h 261"/>
                  <a:gd name="T84" fmla="*/ 4 w 171"/>
                  <a:gd name="T85" fmla="*/ 3 h 261"/>
                  <a:gd name="T86" fmla="*/ 5 w 171"/>
                  <a:gd name="T87" fmla="*/ 4 h 261"/>
                  <a:gd name="T88" fmla="*/ 5 w 171"/>
                  <a:gd name="T89" fmla="*/ 5 h 261"/>
                  <a:gd name="T90" fmla="*/ 4 w 171"/>
                  <a:gd name="T91" fmla="*/ 6 h 261"/>
                  <a:gd name="T92" fmla="*/ 4 w 171"/>
                  <a:gd name="T93" fmla="*/ 5 h 261"/>
                  <a:gd name="T94" fmla="*/ 4 w 171"/>
                  <a:gd name="T95" fmla="*/ 6 h 261"/>
                  <a:gd name="T96" fmla="*/ 4 w 171"/>
                  <a:gd name="T97" fmla="*/ 6 h 261"/>
                  <a:gd name="T98" fmla="*/ 5 w 171"/>
                  <a:gd name="T99" fmla="*/ 6 h 261"/>
                  <a:gd name="T100" fmla="*/ 4 w 171"/>
                  <a:gd name="T101" fmla="*/ 8 h 261"/>
                  <a:gd name="T102" fmla="*/ 4 w 171"/>
                  <a:gd name="T103" fmla="*/ 8 h 26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71"/>
                  <a:gd name="T157" fmla="*/ 0 h 261"/>
                  <a:gd name="T158" fmla="*/ 171 w 171"/>
                  <a:gd name="T159" fmla="*/ 261 h 26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4" name="Freeform 284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>
                  <a:gd name="T0" fmla="*/ 0 w 167"/>
                  <a:gd name="T1" fmla="*/ 7 h 227"/>
                  <a:gd name="T2" fmla="*/ 0 w 167"/>
                  <a:gd name="T3" fmla="*/ 6 h 227"/>
                  <a:gd name="T4" fmla="*/ 0 w 167"/>
                  <a:gd name="T5" fmla="*/ 6 h 227"/>
                  <a:gd name="T6" fmla="*/ 0 w 167"/>
                  <a:gd name="T7" fmla="*/ 6 h 227"/>
                  <a:gd name="T8" fmla="*/ 0 w 167"/>
                  <a:gd name="T9" fmla="*/ 6 h 227"/>
                  <a:gd name="T10" fmla="*/ 0 w 167"/>
                  <a:gd name="T11" fmla="*/ 5 h 227"/>
                  <a:gd name="T12" fmla="*/ 0 w 167"/>
                  <a:gd name="T13" fmla="*/ 4 h 227"/>
                  <a:gd name="T14" fmla="*/ 0 w 167"/>
                  <a:gd name="T15" fmla="*/ 4 h 227"/>
                  <a:gd name="T16" fmla="*/ 0 w 167"/>
                  <a:gd name="T17" fmla="*/ 4 h 227"/>
                  <a:gd name="T18" fmla="*/ 0 w 167"/>
                  <a:gd name="T19" fmla="*/ 3 h 227"/>
                  <a:gd name="T20" fmla="*/ 0 w 167"/>
                  <a:gd name="T21" fmla="*/ 2 h 227"/>
                  <a:gd name="T22" fmla="*/ 1 w 167"/>
                  <a:gd name="T23" fmla="*/ 2 h 227"/>
                  <a:gd name="T24" fmla="*/ 2 w 167"/>
                  <a:gd name="T25" fmla="*/ 2 h 227"/>
                  <a:gd name="T26" fmla="*/ 2 w 167"/>
                  <a:gd name="T27" fmla="*/ 1 h 227"/>
                  <a:gd name="T28" fmla="*/ 3 w 167"/>
                  <a:gd name="T29" fmla="*/ 1 h 227"/>
                  <a:gd name="T30" fmla="*/ 4 w 167"/>
                  <a:gd name="T31" fmla="*/ 1 h 227"/>
                  <a:gd name="T32" fmla="*/ 5 w 167"/>
                  <a:gd name="T33" fmla="*/ 1 h 227"/>
                  <a:gd name="T34" fmla="*/ 5 w 167"/>
                  <a:gd name="T35" fmla="*/ 1 h 227"/>
                  <a:gd name="T36" fmla="*/ 4 w 167"/>
                  <a:gd name="T37" fmla="*/ 1 h 227"/>
                  <a:gd name="T38" fmla="*/ 4 w 167"/>
                  <a:gd name="T39" fmla="*/ 2 h 227"/>
                  <a:gd name="T40" fmla="*/ 4 w 167"/>
                  <a:gd name="T41" fmla="*/ 2 h 227"/>
                  <a:gd name="T42" fmla="*/ 4 w 167"/>
                  <a:gd name="T43" fmla="*/ 1 h 227"/>
                  <a:gd name="T44" fmla="*/ 5 w 167"/>
                  <a:gd name="T45" fmla="*/ 1 h 227"/>
                  <a:gd name="T46" fmla="*/ 5 w 167"/>
                  <a:gd name="T47" fmla="*/ 2 h 227"/>
                  <a:gd name="T48" fmla="*/ 4 w 167"/>
                  <a:gd name="T49" fmla="*/ 2 h 227"/>
                  <a:gd name="T50" fmla="*/ 3 w 167"/>
                  <a:gd name="T51" fmla="*/ 3 h 227"/>
                  <a:gd name="T52" fmla="*/ 2 w 167"/>
                  <a:gd name="T53" fmla="*/ 3 h 227"/>
                  <a:gd name="T54" fmla="*/ 2 w 167"/>
                  <a:gd name="T55" fmla="*/ 3 h 227"/>
                  <a:gd name="T56" fmla="*/ 3 w 167"/>
                  <a:gd name="T57" fmla="*/ 3 h 227"/>
                  <a:gd name="T58" fmla="*/ 4 w 167"/>
                  <a:gd name="T59" fmla="*/ 3 h 227"/>
                  <a:gd name="T60" fmla="*/ 5 w 167"/>
                  <a:gd name="T61" fmla="*/ 2 h 227"/>
                  <a:gd name="T62" fmla="*/ 5 w 167"/>
                  <a:gd name="T63" fmla="*/ 3 h 227"/>
                  <a:gd name="T64" fmla="*/ 4 w 167"/>
                  <a:gd name="T65" fmla="*/ 4 h 227"/>
                  <a:gd name="T66" fmla="*/ 4 w 167"/>
                  <a:gd name="T67" fmla="*/ 4 h 227"/>
                  <a:gd name="T68" fmla="*/ 3 w 167"/>
                  <a:gd name="T69" fmla="*/ 4 h 227"/>
                  <a:gd name="T70" fmla="*/ 4 w 167"/>
                  <a:gd name="T71" fmla="*/ 4 h 227"/>
                  <a:gd name="T72" fmla="*/ 4 w 167"/>
                  <a:gd name="T73" fmla="*/ 4 h 227"/>
                  <a:gd name="T74" fmla="*/ 5 w 167"/>
                  <a:gd name="T75" fmla="*/ 4 h 227"/>
                  <a:gd name="T76" fmla="*/ 5 w 167"/>
                  <a:gd name="T77" fmla="*/ 5 h 227"/>
                  <a:gd name="T78" fmla="*/ 4 w 167"/>
                  <a:gd name="T79" fmla="*/ 5 h 227"/>
                  <a:gd name="T80" fmla="*/ 4 w 167"/>
                  <a:gd name="T81" fmla="*/ 5 h 227"/>
                  <a:gd name="T82" fmla="*/ 3 w 167"/>
                  <a:gd name="T83" fmla="*/ 5 h 227"/>
                  <a:gd name="T84" fmla="*/ 2 w 167"/>
                  <a:gd name="T85" fmla="*/ 6 h 227"/>
                  <a:gd name="T86" fmla="*/ 1 w 167"/>
                  <a:gd name="T87" fmla="*/ 6 h 227"/>
                  <a:gd name="T88" fmla="*/ 1 w 167"/>
                  <a:gd name="T89" fmla="*/ 6 h 227"/>
                  <a:gd name="T90" fmla="*/ 2 w 167"/>
                  <a:gd name="T91" fmla="*/ 6 h 227"/>
                  <a:gd name="T92" fmla="*/ 3 w 167"/>
                  <a:gd name="T93" fmla="*/ 6 h 227"/>
                  <a:gd name="T94" fmla="*/ 4 w 167"/>
                  <a:gd name="T95" fmla="*/ 5 h 227"/>
                  <a:gd name="T96" fmla="*/ 4 w 167"/>
                  <a:gd name="T97" fmla="*/ 5 h 227"/>
                  <a:gd name="T98" fmla="*/ 4 w 167"/>
                  <a:gd name="T99" fmla="*/ 6 h 227"/>
                  <a:gd name="T100" fmla="*/ 4 w 167"/>
                  <a:gd name="T101" fmla="*/ 6 h 227"/>
                  <a:gd name="T102" fmla="*/ 2 w 167"/>
                  <a:gd name="T103" fmla="*/ 7 h 227"/>
                  <a:gd name="T104" fmla="*/ 0 w 167"/>
                  <a:gd name="T105" fmla="*/ 7 h 227"/>
                  <a:gd name="T106" fmla="*/ 0 w 167"/>
                  <a:gd name="T107" fmla="*/ 8 h 227"/>
                  <a:gd name="T108" fmla="*/ 0 w 167"/>
                  <a:gd name="T109" fmla="*/ 8 h 22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7"/>
                  <a:gd name="T166" fmla="*/ 0 h 227"/>
                  <a:gd name="T167" fmla="*/ 167 w 167"/>
                  <a:gd name="T168" fmla="*/ 227 h 22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5" name="Freeform 285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>
                  <a:gd name="T0" fmla="*/ 0 w 73"/>
                  <a:gd name="T1" fmla="*/ 6 h 185"/>
                  <a:gd name="T2" fmla="*/ 0 w 73"/>
                  <a:gd name="T3" fmla="*/ 5 h 185"/>
                  <a:gd name="T4" fmla="*/ 0 w 73"/>
                  <a:gd name="T5" fmla="*/ 4 h 185"/>
                  <a:gd name="T6" fmla="*/ 0 w 73"/>
                  <a:gd name="T7" fmla="*/ 2 h 185"/>
                  <a:gd name="T8" fmla="*/ 0 w 73"/>
                  <a:gd name="T9" fmla="*/ 1 h 185"/>
                  <a:gd name="T10" fmla="*/ 0 w 73"/>
                  <a:gd name="T11" fmla="*/ 1 h 185"/>
                  <a:gd name="T12" fmla="*/ 0 w 73"/>
                  <a:gd name="T13" fmla="*/ 1 h 185"/>
                  <a:gd name="T14" fmla="*/ 1 w 73"/>
                  <a:gd name="T15" fmla="*/ 1 h 185"/>
                  <a:gd name="T16" fmla="*/ 1 w 73"/>
                  <a:gd name="T17" fmla="*/ 1 h 185"/>
                  <a:gd name="T18" fmla="*/ 1 w 73"/>
                  <a:gd name="T19" fmla="*/ 1 h 185"/>
                  <a:gd name="T20" fmla="*/ 2 w 73"/>
                  <a:gd name="T21" fmla="*/ 1 h 185"/>
                  <a:gd name="T22" fmla="*/ 2 w 73"/>
                  <a:gd name="T23" fmla="*/ 1 h 185"/>
                  <a:gd name="T24" fmla="*/ 2 w 73"/>
                  <a:gd name="T25" fmla="*/ 0 h 185"/>
                  <a:gd name="T26" fmla="*/ 2 w 73"/>
                  <a:gd name="T27" fmla="*/ 3 h 185"/>
                  <a:gd name="T28" fmla="*/ 2 w 73"/>
                  <a:gd name="T29" fmla="*/ 4 h 185"/>
                  <a:gd name="T30" fmla="*/ 1 w 73"/>
                  <a:gd name="T31" fmla="*/ 5 h 185"/>
                  <a:gd name="T32" fmla="*/ 1 w 73"/>
                  <a:gd name="T33" fmla="*/ 5 h 185"/>
                  <a:gd name="T34" fmla="*/ 1 w 73"/>
                  <a:gd name="T35" fmla="*/ 6 h 185"/>
                  <a:gd name="T36" fmla="*/ 1 w 73"/>
                  <a:gd name="T37" fmla="*/ 6 h 185"/>
                  <a:gd name="T38" fmla="*/ 1 w 73"/>
                  <a:gd name="T39" fmla="*/ 6 h 185"/>
                  <a:gd name="T40" fmla="*/ 1 w 73"/>
                  <a:gd name="T41" fmla="*/ 6 h 185"/>
                  <a:gd name="T42" fmla="*/ 1 w 73"/>
                  <a:gd name="T43" fmla="*/ 6 h 185"/>
                  <a:gd name="T44" fmla="*/ 0 w 73"/>
                  <a:gd name="T45" fmla="*/ 6 h 185"/>
                  <a:gd name="T46" fmla="*/ 0 w 73"/>
                  <a:gd name="T47" fmla="*/ 6 h 185"/>
                  <a:gd name="T48" fmla="*/ 0 w 73"/>
                  <a:gd name="T49" fmla="*/ 6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6" name="Freeform 286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>
                  <a:gd name="T0" fmla="*/ 1 w 154"/>
                  <a:gd name="T1" fmla="*/ 5 h 211"/>
                  <a:gd name="T2" fmla="*/ 1 w 154"/>
                  <a:gd name="T3" fmla="*/ 4 h 211"/>
                  <a:gd name="T4" fmla="*/ 2 w 154"/>
                  <a:gd name="T5" fmla="*/ 4 h 211"/>
                  <a:gd name="T6" fmla="*/ 1 w 154"/>
                  <a:gd name="T7" fmla="*/ 4 h 211"/>
                  <a:gd name="T8" fmla="*/ 1 w 154"/>
                  <a:gd name="T9" fmla="*/ 4 h 211"/>
                  <a:gd name="T10" fmla="*/ 1 w 154"/>
                  <a:gd name="T11" fmla="*/ 3 h 211"/>
                  <a:gd name="T12" fmla="*/ 2 w 154"/>
                  <a:gd name="T13" fmla="*/ 3 h 211"/>
                  <a:gd name="T14" fmla="*/ 2 w 154"/>
                  <a:gd name="T15" fmla="*/ 3 h 211"/>
                  <a:gd name="T16" fmla="*/ 2 w 154"/>
                  <a:gd name="T17" fmla="*/ 3 h 211"/>
                  <a:gd name="T18" fmla="*/ 2 w 154"/>
                  <a:gd name="T19" fmla="*/ 3 h 211"/>
                  <a:gd name="T20" fmla="*/ 1 w 154"/>
                  <a:gd name="T21" fmla="*/ 3 h 211"/>
                  <a:gd name="T22" fmla="*/ 1 w 154"/>
                  <a:gd name="T23" fmla="*/ 2 h 211"/>
                  <a:gd name="T24" fmla="*/ 1 w 154"/>
                  <a:gd name="T25" fmla="*/ 2 h 211"/>
                  <a:gd name="T26" fmla="*/ 2 w 154"/>
                  <a:gd name="T27" fmla="*/ 2 h 211"/>
                  <a:gd name="T28" fmla="*/ 3 w 154"/>
                  <a:gd name="T29" fmla="*/ 1 h 211"/>
                  <a:gd name="T30" fmla="*/ 2 w 154"/>
                  <a:gd name="T31" fmla="*/ 1 h 211"/>
                  <a:gd name="T32" fmla="*/ 2 w 154"/>
                  <a:gd name="T33" fmla="*/ 1 h 211"/>
                  <a:gd name="T34" fmla="*/ 1 w 154"/>
                  <a:gd name="T35" fmla="*/ 2 h 211"/>
                  <a:gd name="T36" fmla="*/ 1 w 154"/>
                  <a:gd name="T37" fmla="*/ 1 h 211"/>
                  <a:gd name="T38" fmla="*/ 2 w 154"/>
                  <a:gd name="T39" fmla="*/ 1 h 211"/>
                  <a:gd name="T40" fmla="*/ 3 w 154"/>
                  <a:gd name="T41" fmla="*/ 0 h 211"/>
                  <a:gd name="T42" fmla="*/ 4 w 154"/>
                  <a:gd name="T43" fmla="*/ 0 h 211"/>
                  <a:gd name="T44" fmla="*/ 5 w 154"/>
                  <a:gd name="T45" fmla="*/ 0 h 211"/>
                  <a:gd name="T46" fmla="*/ 5 w 154"/>
                  <a:gd name="T47" fmla="*/ 0 h 211"/>
                  <a:gd name="T48" fmla="*/ 5 w 154"/>
                  <a:gd name="T49" fmla="*/ 1 h 211"/>
                  <a:gd name="T50" fmla="*/ 3 w 154"/>
                  <a:gd name="T51" fmla="*/ 2 h 211"/>
                  <a:gd name="T52" fmla="*/ 2 w 154"/>
                  <a:gd name="T53" fmla="*/ 2 h 211"/>
                  <a:gd name="T54" fmla="*/ 3 w 154"/>
                  <a:gd name="T55" fmla="*/ 2 h 211"/>
                  <a:gd name="T56" fmla="*/ 3 w 154"/>
                  <a:gd name="T57" fmla="*/ 2 h 211"/>
                  <a:gd name="T58" fmla="*/ 4 w 154"/>
                  <a:gd name="T59" fmla="*/ 1 h 211"/>
                  <a:gd name="T60" fmla="*/ 5 w 154"/>
                  <a:gd name="T61" fmla="*/ 1 h 211"/>
                  <a:gd name="T62" fmla="*/ 5 w 154"/>
                  <a:gd name="T63" fmla="*/ 2 h 211"/>
                  <a:gd name="T64" fmla="*/ 3 w 154"/>
                  <a:gd name="T65" fmla="*/ 3 h 211"/>
                  <a:gd name="T66" fmla="*/ 3 w 154"/>
                  <a:gd name="T67" fmla="*/ 3 h 211"/>
                  <a:gd name="T68" fmla="*/ 3 w 154"/>
                  <a:gd name="T69" fmla="*/ 3 h 211"/>
                  <a:gd name="T70" fmla="*/ 3 w 154"/>
                  <a:gd name="T71" fmla="*/ 3 h 211"/>
                  <a:gd name="T72" fmla="*/ 5 w 154"/>
                  <a:gd name="T73" fmla="*/ 3 h 211"/>
                  <a:gd name="T74" fmla="*/ 5 w 154"/>
                  <a:gd name="T75" fmla="*/ 3 h 211"/>
                  <a:gd name="T76" fmla="*/ 5 w 154"/>
                  <a:gd name="T77" fmla="*/ 3 h 211"/>
                  <a:gd name="T78" fmla="*/ 4 w 154"/>
                  <a:gd name="T79" fmla="*/ 4 h 211"/>
                  <a:gd name="T80" fmla="*/ 3 w 154"/>
                  <a:gd name="T81" fmla="*/ 4 h 211"/>
                  <a:gd name="T82" fmla="*/ 2 w 154"/>
                  <a:gd name="T83" fmla="*/ 4 h 211"/>
                  <a:gd name="T84" fmla="*/ 2 w 154"/>
                  <a:gd name="T85" fmla="*/ 5 h 211"/>
                  <a:gd name="T86" fmla="*/ 3 w 154"/>
                  <a:gd name="T87" fmla="*/ 4 h 211"/>
                  <a:gd name="T88" fmla="*/ 4 w 154"/>
                  <a:gd name="T89" fmla="*/ 4 h 211"/>
                  <a:gd name="T90" fmla="*/ 5 w 154"/>
                  <a:gd name="T91" fmla="*/ 4 h 211"/>
                  <a:gd name="T92" fmla="*/ 5 w 154"/>
                  <a:gd name="T93" fmla="*/ 4 h 211"/>
                  <a:gd name="T94" fmla="*/ 4 w 154"/>
                  <a:gd name="T95" fmla="*/ 4 h 211"/>
                  <a:gd name="T96" fmla="*/ 3 w 154"/>
                  <a:gd name="T97" fmla="*/ 5 h 211"/>
                  <a:gd name="T98" fmla="*/ 2 w 154"/>
                  <a:gd name="T99" fmla="*/ 6 h 211"/>
                  <a:gd name="T100" fmla="*/ 0 w 154"/>
                  <a:gd name="T101" fmla="*/ 6 h 21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11"/>
                  <a:gd name="T155" fmla="*/ 154 w 154"/>
                  <a:gd name="T156" fmla="*/ 211 h 21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7" name="Freeform 287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>
                  <a:gd name="T0" fmla="*/ 0 w 159"/>
                  <a:gd name="T1" fmla="*/ 7 h 223"/>
                  <a:gd name="T2" fmla="*/ 0 w 159"/>
                  <a:gd name="T3" fmla="*/ 7 h 223"/>
                  <a:gd name="T4" fmla="*/ 1 w 159"/>
                  <a:gd name="T5" fmla="*/ 6 h 223"/>
                  <a:gd name="T6" fmla="*/ 2 w 159"/>
                  <a:gd name="T7" fmla="*/ 6 h 223"/>
                  <a:gd name="T8" fmla="*/ 2 w 159"/>
                  <a:gd name="T9" fmla="*/ 6 h 223"/>
                  <a:gd name="T10" fmla="*/ 1 w 159"/>
                  <a:gd name="T11" fmla="*/ 6 h 223"/>
                  <a:gd name="T12" fmla="*/ 0 w 159"/>
                  <a:gd name="T13" fmla="*/ 6 h 223"/>
                  <a:gd name="T14" fmla="*/ 0 w 159"/>
                  <a:gd name="T15" fmla="*/ 5 h 223"/>
                  <a:gd name="T16" fmla="*/ 0 w 159"/>
                  <a:gd name="T17" fmla="*/ 3 h 223"/>
                  <a:gd name="T18" fmla="*/ 1 w 159"/>
                  <a:gd name="T19" fmla="*/ 3 h 223"/>
                  <a:gd name="T20" fmla="*/ 1 w 159"/>
                  <a:gd name="T21" fmla="*/ 3 h 223"/>
                  <a:gd name="T22" fmla="*/ 1 w 159"/>
                  <a:gd name="T23" fmla="*/ 3 h 223"/>
                  <a:gd name="T24" fmla="*/ 1 w 159"/>
                  <a:gd name="T25" fmla="*/ 3 h 223"/>
                  <a:gd name="T26" fmla="*/ 0 w 159"/>
                  <a:gd name="T27" fmla="*/ 3 h 223"/>
                  <a:gd name="T28" fmla="*/ 0 w 159"/>
                  <a:gd name="T29" fmla="*/ 3 h 223"/>
                  <a:gd name="T30" fmla="*/ 0 w 159"/>
                  <a:gd name="T31" fmla="*/ 3 h 223"/>
                  <a:gd name="T32" fmla="*/ 0 w 159"/>
                  <a:gd name="T33" fmla="*/ 2 h 223"/>
                  <a:gd name="T34" fmla="*/ 2 w 159"/>
                  <a:gd name="T35" fmla="*/ 1 h 223"/>
                  <a:gd name="T36" fmla="*/ 4 w 159"/>
                  <a:gd name="T37" fmla="*/ 1 h 223"/>
                  <a:gd name="T38" fmla="*/ 4 w 159"/>
                  <a:gd name="T39" fmla="*/ 1 h 223"/>
                  <a:gd name="T40" fmla="*/ 4 w 159"/>
                  <a:gd name="T41" fmla="*/ 2 h 223"/>
                  <a:gd name="T42" fmla="*/ 4 w 159"/>
                  <a:gd name="T43" fmla="*/ 3 h 223"/>
                  <a:gd name="T44" fmla="*/ 3 w 159"/>
                  <a:gd name="T45" fmla="*/ 3 h 223"/>
                  <a:gd name="T46" fmla="*/ 3 w 159"/>
                  <a:gd name="T47" fmla="*/ 3 h 223"/>
                  <a:gd name="T48" fmla="*/ 3 w 159"/>
                  <a:gd name="T49" fmla="*/ 3 h 223"/>
                  <a:gd name="T50" fmla="*/ 3 w 159"/>
                  <a:gd name="T51" fmla="*/ 3 h 223"/>
                  <a:gd name="T52" fmla="*/ 4 w 159"/>
                  <a:gd name="T53" fmla="*/ 3 h 223"/>
                  <a:gd name="T54" fmla="*/ 4 w 159"/>
                  <a:gd name="T55" fmla="*/ 3 h 223"/>
                  <a:gd name="T56" fmla="*/ 4 w 159"/>
                  <a:gd name="T57" fmla="*/ 4 h 223"/>
                  <a:gd name="T58" fmla="*/ 2 w 159"/>
                  <a:gd name="T59" fmla="*/ 4 h 223"/>
                  <a:gd name="T60" fmla="*/ 1 w 159"/>
                  <a:gd name="T61" fmla="*/ 5 h 223"/>
                  <a:gd name="T62" fmla="*/ 1 w 159"/>
                  <a:gd name="T63" fmla="*/ 5 h 223"/>
                  <a:gd name="T64" fmla="*/ 1 w 159"/>
                  <a:gd name="T65" fmla="*/ 5 h 223"/>
                  <a:gd name="T66" fmla="*/ 2 w 159"/>
                  <a:gd name="T67" fmla="*/ 5 h 223"/>
                  <a:gd name="T68" fmla="*/ 4 w 159"/>
                  <a:gd name="T69" fmla="*/ 4 h 223"/>
                  <a:gd name="T70" fmla="*/ 4 w 159"/>
                  <a:gd name="T71" fmla="*/ 5 h 223"/>
                  <a:gd name="T72" fmla="*/ 4 w 159"/>
                  <a:gd name="T73" fmla="*/ 5 h 223"/>
                  <a:gd name="T74" fmla="*/ 4 w 159"/>
                  <a:gd name="T75" fmla="*/ 5 h 223"/>
                  <a:gd name="T76" fmla="*/ 4 w 159"/>
                  <a:gd name="T77" fmla="*/ 5 h 223"/>
                  <a:gd name="T78" fmla="*/ 4 w 159"/>
                  <a:gd name="T79" fmla="*/ 6 h 223"/>
                  <a:gd name="T80" fmla="*/ 3 w 159"/>
                  <a:gd name="T81" fmla="*/ 6 h 223"/>
                  <a:gd name="T82" fmla="*/ 2 w 159"/>
                  <a:gd name="T83" fmla="*/ 7 h 223"/>
                  <a:gd name="T84" fmla="*/ 0 w 159"/>
                  <a:gd name="T85" fmla="*/ 7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9"/>
                  <a:gd name="T130" fmla="*/ 0 h 223"/>
                  <a:gd name="T131" fmla="*/ 159 w 159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8" name="Freeform 288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>
                  <a:gd name="T0" fmla="*/ 4 w 164"/>
                  <a:gd name="T1" fmla="*/ 8 h 263"/>
                  <a:gd name="T2" fmla="*/ 4 w 164"/>
                  <a:gd name="T3" fmla="*/ 7 h 263"/>
                  <a:gd name="T4" fmla="*/ 3 w 164"/>
                  <a:gd name="T5" fmla="*/ 7 h 263"/>
                  <a:gd name="T6" fmla="*/ 2 w 164"/>
                  <a:gd name="T7" fmla="*/ 6 h 263"/>
                  <a:gd name="T8" fmla="*/ 0 w 164"/>
                  <a:gd name="T9" fmla="*/ 5 h 263"/>
                  <a:gd name="T10" fmla="*/ 0 w 164"/>
                  <a:gd name="T11" fmla="*/ 4 h 263"/>
                  <a:gd name="T12" fmla="*/ 0 w 164"/>
                  <a:gd name="T13" fmla="*/ 3 h 263"/>
                  <a:gd name="T14" fmla="*/ 0 w 164"/>
                  <a:gd name="T15" fmla="*/ 4 h 263"/>
                  <a:gd name="T16" fmla="*/ 1 w 164"/>
                  <a:gd name="T17" fmla="*/ 4 h 263"/>
                  <a:gd name="T18" fmla="*/ 2 w 164"/>
                  <a:gd name="T19" fmla="*/ 4 h 263"/>
                  <a:gd name="T20" fmla="*/ 2 w 164"/>
                  <a:gd name="T21" fmla="*/ 4 h 263"/>
                  <a:gd name="T22" fmla="*/ 2 w 164"/>
                  <a:gd name="T23" fmla="*/ 4 h 263"/>
                  <a:gd name="T24" fmla="*/ 1 w 164"/>
                  <a:gd name="T25" fmla="*/ 4 h 263"/>
                  <a:gd name="T26" fmla="*/ 0 w 164"/>
                  <a:gd name="T27" fmla="*/ 3 h 263"/>
                  <a:gd name="T28" fmla="*/ 0 w 164"/>
                  <a:gd name="T29" fmla="*/ 2 h 263"/>
                  <a:gd name="T30" fmla="*/ 0 w 164"/>
                  <a:gd name="T31" fmla="*/ 2 h 263"/>
                  <a:gd name="T32" fmla="*/ 1 w 164"/>
                  <a:gd name="T33" fmla="*/ 3 h 263"/>
                  <a:gd name="T34" fmla="*/ 2 w 164"/>
                  <a:gd name="T35" fmla="*/ 3 h 263"/>
                  <a:gd name="T36" fmla="*/ 2 w 164"/>
                  <a:gd name="T37" fmla="*/ 3 h 263"/>
                  <a:gd name="T38" fmla="*/ 1 w 164"/>
                  <a:gd name="T39" fmla="*/ 2 h 263"/>
                  <a:gd name="T40" fmla="*/ 1 w 164"/>
                  <a:gd name="T41" fmla="*/ 2 h 263"/>
                  <a:gd name="T42" fmla="*/ 0 w 164"/>
                  <a:gd name="T43" fmla="*/ 1 h 263"/>
                  <a:gd name="T44" fmla="*/ 0 w 164"/>
                  <a:gd name="T45" fmla="*/ 0 h 263"/>
                  <a:gd name="T46" fmla="*/ 0 w 164"/>
                  <a:gd name="T47" fmla="*/ 1 h 263"/>
                  <a:gd name="T48" fmla="*/ 0 w 164"/>
                  <a:gd name="T49" fmla="*/ 1 h 263"/>
                  <a:gd name="T50" fmla="*/ 1 w 164"/>
                  <a:gd name="T51" fmla="*/ 1 h 263"/>
                  <a:gd name="T52" fmla="*/ 1 w 164"/>
                  <a:gd name="T53" fmla="*/ 1 h 263"/>
                  <a:gd name="T54" fmla="*/ 0 w 164"/>
                  <a:gd name="T55" fmla="*/ 1 h 263"/>
                  <a:gd name="T56" fmla="*/ 0 w 164"/>
                  <a:gd name="T57" fmla="*/ 0 h 263"/>
                  <a:gd name="T58" fmla="*/ 0 w 164"/>
                  <a:gd name="T59" fmla="*/ 0 h 263"/>
                  <a:gd name="T60" fmla="*/ 0 w 164"/>
                  <a:gd name="T61" fmla="*/ 0 h 263"/>
                  <a:gd name="T62" fmla="*/ 1 w 164"/>
                  <a:gd name="T63" fmla="*/ 0 h 263"/>
                  <a:gd name="T64" fmla="*/ 2 w 164"/>
                  <a:gd name="T65" fmla="*/ 1 h 263"/>
                  <a:gd name="T66" fmla="*/ 3 w 164"/>
                  <a:gd name="T67" fmla="*/ 1 h 263"/>
                  <a:gd name="T68" fmla="*/ 3 w 164"/>
                  <a:gd name="T69" fmla="*/ 2 h 263"/>
                  <a:gd name="T70" fmla="*/ 4 w 164"/>
                  <a:gd name="T71" fmla="*/ 3 h 263"/>
                  <a:gd name="T72" fmla="*/ 5 w 164"/>
                  <a:gd name="T73" fmla="*/ 4 h 263"/>
                  <a:gd name="T74" fmla="*/ 5 w 164"/>
                  <a:gd name="T75" fmla="*/ 5 h 263"/>
                  <a:gd name="T76" fmla="*/ 4 w 164"/>
                  <a:gd name="T77" fmla="*/ 5 h 263"/>
                  <a:gd name="T78" fmla="*/ 4 w 164"/>
                  <a:gd name="T79" fmla="*/ 4 h 263"/>
                  <a:gd name="T80" fmla="*/ 3 w 164"/>
                  <a:gd name="T81" fmla="*/ 4 h 263"/>
                  <a:gd name="T82" fmla="*/ 3 w 164"/>
                  <a:gd name="T83" fmla="*/ 4 h 263"/>
                  <a:gd name="T84" fmla="*/ 3 w 164"/>
                  <a:gd name="T85" fmla="*/ 4 h 263"/>
                  <a:gd name="T86" fmla="*/ 3 w 164"/>
                  <a:gd name="T87" fmla="*/ 4 h 263"/>
                  <a:gd name="T88" fmla="*/ 4 w 164"/>
                  <a:gd name="T89" fmla="*/ 5 h 263"/>
                  <a:gd name="T90" fmla="*/ 5 w 164"/>
                  <a:gd name="T91" fmla="*/ 6 h 263"/>
                  <a:gd name="T92" fmla="*/ 4 w 164"/>
                  <a:gd name="T93" fmla="*/ 7 h 263"/>
                  <a:gd name="T94" fmla="*/ 4 w 164"/>
                  <a:gd name="T95" fmla="*/ 7 h 263"/>
                  <a:gd name="T96" fmla="*/ 4 w 164"/>
                  <a:gd name="T97" fmla="*/ 7 h 263"/>
                  <a:gd name="T98" fmla="*/ 3 w 164"/>
                  <a:gd name="T99" fmla="*/ 6 h 263"/>
                  <a:gd name="T100" fmla="*/ 2 w 164"/>
                  <a:gd name="T101" fmla="*/ 6 h 263"/>
                  <a:gd name="T102" fmla="*/ 3 w 164"/>
                  <a:gd name="T103" fmla="*/ 6 h 263"/>
                  <a:gd name="T104" fmla="*/ 4 w 164"/>
                  <a:gd name="T105" fmla="*/ 7 h 263"/>
                  <a:gd name="T106" fmla="*/ 4 w 164"/>
                  <a:gd name="T107" fmla="*/ 7 h 263"/>
                  <a:gd name="T108" fmla="*/ 4 w 164"/>
                  <a:gd name="T109" fmla="*/ 8 h 263"/>
                  <a:gd name="T110" fmla="*/ 4 w 164"/>
                  <a:gd name="T111" fmla="*/ 8 h 2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4"/>
                  <a:gd name="T169" fmla="*/ 0 h 263"/>
                  <a:gd name="T170" fmla="*/ 164 w 164"/>
                  <a:gd name="T171" fmla="*/ 263 h 26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9" name="Freeform 289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>
                  <a:gd name="T0" fmla="*/ 0 w 88"/>
                  <a:gd name="T1" fmla="*/ 7 h 209"/>
                  <a:gd name="T2" fmla="*/ 1 w 88"/>
                  <a:gd name="T3" fmla="*/ 6 h 209"/>
                  <a:gd name="T4" fmla="*/ 1 w 88"/>
                  <a:gd name="T5" fmla="*/ 4 h 209"/>
                  <a:gd name="T6" fmla="*/ 1 w 88"/>
                  <a:gd name="T7" fmla="*/ 3 h 209"/>
                  <a:gd name="T8" fmla="*/ 1 w 88"/>
                  <a:gd name="T9" fmla="*/ 1 h 209"/>
                  <a:gd name="T10" fmla="*/ 2 w 88"/>
                  <a:gd name="T11" fmla="*/ 1 h 209"/>
                  <a:gd name="T12" fmla="*/ 2 w 88"/>
                  <a:gd name="T13" fmla="*/ 1 h 209"/>
                  <a:gd name="T14" fmla="*/ 3 w 88"/>
                  <a:gd name="T15" fmla="*/ 1 h 209"/>
                  <a:gd name="T16" fmla="*/ 3 w 88"/>
                  <a:gd name="T17" fmla="*/ 1 h 209"/>
                  <a:gd name="T18" fmla="*/ 3 w 88"/>
                  <a:gd name="T19" fmla="*/ 1 h 209"/>
                  <a:gd name="T20" fmla="*/ 3 w 88"/>
                  <a:gd name="T21" fmla="*/ 1 h 209"/>
                  <a:gd name="T22" fmla="*/ 3 w 88"/>
                  <a:gd name="T23" fmla="*/ 0 h 209"/>
                  <a:gd name="T24" fmla="*/ 3 w 88"/>
                  <a:gd name="T25" fmla="*/ 0 h 209"/>
                  <a:gd name="T26" fmla="*/ 3 w 88"/>
                  <a:gd name="T27" fmla="*/ 2 h 209"/>
                  <a:gd name="T28" fmla="*/ 3 w 88"/>
                  <a:gd name="T29" fmla="*/ 3 h 209"/>
                  <a:gd name="T30" fmla="*/ 3 w 88"/>
                  <a:gd name="T31" fmla="*/ 5 h 209"/>
                  <a:gd name="T32" fmla="*/ 3 w 88"/>
                  <a:gd name="T33" fmla="*/ 6 h 209"/>
                  <a:gd name="T34" fmla="*/ 2 w 88"/>
                  <a:gd name="T35" fmla="*/ 6 h 209"/>
                  <a:gd name="T36" fmla="*/ 2 w 88"/>
                  <a:gd name="T37" fmla="*/ 7 h 209"/>
                  <a:gd name="T38" fmla="*/ 1 w 88"/>
                  <a:gd name="T39" fmla="*/ 7 h 209"/>
                  <a:gd name="T40" fmla="*/ 1 w 88"/>
                  <a:gd name="T41" fmla="*/ 7 h 209"/>
                  <a:gd name="T42" fmla="*/ 1 w 88"/>
                  <a:gd name="T43" fmla="*/ 7 h 209"/>
                  <a:gd name="T44" fmla="*/ 1 w 88"/>
                  <a:gd name="T45" fmla="*/ 7 h 209"/>
                  <a:gd name="T46" fmla="*/ 1 w 88"/>
                  <a:gd name="T47" fmla="*/ 7 h 209"/>
                  <a:gd name="T48" fmla="*/ 0 w 88"/>
                  <a:gd name="T49" fmla="*/ 7 h 2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8"/>
                  <a:gd name="T76" fmla="*/ 0 h 209"/>
                  <a:gd name="T77" fmla="*/ 88 w 88"/>
                  <a:gd name="T78" fmla="*/ 209 h 20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0" name="Freeform 290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>
                  <a:gd name="T0" fmla="*/ 0 w 157"/>
                  <a:gd name="T1" fmla="*/ 8 h 239"/>
                  <a:gd name="T2" fmla="*/ 0 w 157"/>
                  <a:gd name="T3" fmla="*/ 7 h 239"/>
                  <a:gd name="T4" fmla="*/ 1 w 157"/>
                  <a:gd name="T5" fmla="*/ 7 h 239"/>
                  <a:gd name="T6" fmla="*/ 2 w 157"/>
                  <a:gd name="T7" fmla="*/ 6 h 239"/>
                  <a:gd name="T8" fmla="*/ 2 w 157"/>
                  <a:gd name="T9" fmla="*/ 6 h 239"/>
                  <a:gd name="T10" fmla="*/ 2 w 157"/>
                  <a:gd name="T11" fmla="*/ 6 h 239"/>
                  <a:gd name="T12" fmla="*/ 1 w 157"/>
                  <a:gd name="T13" fmla="*/ 6 h 239"/>
                  <a:gd name="T14" fmla="*/ 0 w 157"/>
                  <a:gd name="T15" fmla="*/ 7 h 239"/>
                  <a:gd name="T16" fmla="*/ 0 w 157"/>
                  <a:gd name="T17" fmla="*/ 5 h 239"/>
                  <a:gd name="T18" fmla="*/ 0 w 157"/>
                  <a:gd name="T19" fmla="*/ 4 h 239"/>
                  <a:gd name="T20" fmla="*/ 0 w 157"/>
                  <a:gd name="T21" fmla="*/ 4 h 239"/>
                  <a:gd name="T22" fmla="*/ 1 w 157"/>
                  <a:gd name="T23" fmla="*/ 3 h 239"/>
                  <a:gd name="T24" fmla="*/ 1 w 157"/>
                  <a:gd name="T25" fmla="*/ 3 h 239"/>
                  <a:gd name="T26" fmla="*/ 0 w 157"/>
                  <a:gd name="T27" fmla="*/ 4 h 239"/>
                  <a:gd name="T28" fmla="*/ 0 w 157"/>
                  <a:gd name="T29" fmla="*/ 4 h 239"/>
                  <a:gd name="T30" fmla="*/ 0 w 157"/>
                  <a:gd name="T31" fmla="*/ 3 h 239"/>
                  <a:gd name="T32" fmla="*/ 1 w 157"/>
                  <a:gd name="T33" fmla="*/ 2 h 239"/>
                  <a:gd name="T34" fmla="*/ 3 w 157"/>
                  <a:gd name="T35" fmla="*/ 1 h 239"/>
                  <a:gd name="T36" fmla="*/ 4 w 157"/>
                  <a:gd name="T37" fmla="*/ 0 h 239"/>
                  <a:gd name="T38" fmla="*/ 4 w 157"/>
                  <a:gd name="T39" fmla="*/ 1 h 239"/>
                  <a:gd name="T40" fmla="*/ 4 w 157"/>
                  <a:gd name="T41" fmla="*/ 1 h 239"/>
                  <a:gd name="T42" fmla="*/ 3 w 157"/>
                  <a:gd name="T43" fmla="*/ 2 h 239"/>
                  <a:gd name="T44" fmla="*/ 2 w 157"/>
                  <a:gd name="T45" fmla="*/ 2 h 239"/>
                  <a:gd name="T46" fmla="*/ 2 w 157"/>
                  <a:gd name="T47" fmla="*/ 2 h 239"/>
                  <a:gd name="T48" fmla="*/ 2 w 157"/>
                  <a:gd name="T49" fmla="*/ 2 h 239"/>
                  <a:gd name="T50" fmla="*/ 3 w 157"/>
                  <a:gd name="T51" fmla="*/ 2 h 239"/>
                  <a:gd name="T52" fmla="*/ 4 w 157"/>
                  <a:gd name="T53" fmla="*/ 1 h 239"/>
                  <a:gd name="T54" fmla="*/ 4 w 157"/>
                  <a:gd name="T55" fmla="*/ 2 h 239"/>
                  <a:gd name="T56" fmla="*/ 4 w 157"/>
                  <a:gd name="T57" fmla="*/ 3 h 239"/>
                  <a:gd name="T58" fmla="*/ 3 w 157"/>
                  <a:gd name="T59" fmla="*/ 4 h 239"/>
                  <a:gd name="T60" fmla="*/ 2 w 157"/>
                  <a:gd name="T61" fmla="*/ 4 h 239"/>
                  <a:gd name="T62" fmla="*/ 3 w 157"/>
                  <a:gd name="T63" fmla="*/ 4 h 239"/>
                  <a:gd name="T64" fmla="*/ 3 w 157"/>
                  <a:gd name="T65" fmla="*/ 4 h 239"/>
                  <a:gd name="T66" fmla="*/ 4 w 157"/>
                  <a:gd name="T67" fmla="*/ 4 h 239"/>
                  <a:gd name="T68" fmla="*/ 4 w 157"/>
                  <a:gd name="T69" fmla="*/ 4 h 239"/>
                  <a:gd name="T70" fmla="*/ 3 w 157"/>
                  <a:gd name="T71" fmla="*/ 5 h 239"/>
                  <a:gd name="T72" fmla="*/ 2 w 157"/>
                  <a:gd name="T73" fmla="*/ 5 h 239"/>
                  <a:gd name="T74" fmla="*/ 1 w 157"/>
                  <a:gd name="T75" fmla="*/ 6 h 239"/>
                  <a:gd name="T76" fmla="*/ 1 w 157"/>
                  <a:gd name="T77" fmla="*/ 6 h 239"/>
                  <a:gd name="T78" fmla="*/ 1 w 157"/>
                  <a:gd name="T79" fmla="*/ 6 h 239"/>
                  <a:gd name="T80" fmla="*/ 2 w 157"/>
                  <a:gd name="T81" fmla="*/ 5 h 239"/>
                  <a:gd name="T82" fmla="*/ 2 w 157"/>
                  <a:gd name="T83" fmla="*/ 5 h 239"/>
                  <a:gd name="T84" fmla="*/ 3 w 157"/>
                  <a:gd name="T85" fmla="*/ 5 h 239"/>
                  <a:gd name="T86" fmla="*/ 3 w 157"/>
                  <a:gd name="T87" fmla="*/ 5 h 239"/>
                  <a:gd name="T88" fmla="*/ 4 w 157"/>
                  <a:gd name="T89" fmla="*/ 5 h 239"/>
                  <a:gd name="T90" fmla="*/ 4 w 157"/>
                  <a:gd name="T91" fmla="*/ 6 h 239"/>
                  <a:gd name="T92" fmla="*/ 4 w 157"/>
                  <a:gd name="T93" fmla="*/ 6 h 239"/>
                  <a:gd name="T94" fmla="*/ 2 w 157"/>
                  <a:gd name="T95" fmla="*/ 7 h 239"/>
                  <a:gd name="T96" fmla="*/ 1 w 157"/>
                  <a:gd name="T97" fmla="*/ 8 h 2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39"/>
                  <a:gd name="T149" fmla="*/ 157 w 157"/>
                  <a:gd name="T150" fmla="*/ 239 h 2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1" name="Freeform 291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>
                  <a:gd name="T0" fmla="*/ 1 w 16"/>
                  <a:gd name="T1" fmla="*/ 0 h 7"/>
                  <a:gd name="T2" fmla="*/ 1 w 16"/>
                  <a:gd name="T3" fmla="*/ 0 h 7"/>
                  <a:gd name="T4" fmla="*/ 1 w 16"/>
                  <a:gd name="T5" fmla="*/ 0 h 7"/>
                  <a:gd name="T6" fmla="*/ 1 w 16"/>
                  <a:gd name="T7" fmla="*/ 0 h 7"/>
                  <a:gd name="T8" fmla="*/ 0 w 16"/>
                  <a:gd name="T9" fmla="*/ 0 h 7"/>
                  <a:gd name="T10" fmla="*/ 1 w 16"/>
                  <a:gd name="T11" fmla="*/ 0 h 7"/>
                  <a:gd name="T12" fmla="*/ 1 w 16"/>
                  <a:gd name="T13" fmla="*/ 0 h 7"/>
                  <a:gd name="T14" fmla="*/ 1 w 16"/>
                  <a:gd name="T15" fmla="*/ 0 h 7"/>
                  <a:gd name="T16" fmla="*/ 1 w 16"/>
                  <a:gd name="T17" fmla="*/ 0 h 7"/>
                  <a:gd name="T18" fmla="*/ 1 w 16"/>
                  <a:gd name="T19" fmla="*/ 0 h 7"/>
                  <a:gd name="T20" fmla="*/ 1 w 16"/>
                  <a:gd name="T21" fmla="*/ 0 h 7"/>
                  <a:gd name="T22" fmla="*/ 1 w 16"/>
                  <a:gd name="T23" fmla="*/ 0 h 7"/>
                  <a:gd name="T24" fmla="*/ 1 w 16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"/>
                  <a:gd name="T40" fmla="*/ 0 h 7"/>
                  <a:gd name="T41" fmla="*/ 16 w 16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2" name="Freeform 292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>
                  <a:gd name="T0" fmla="*/ 4 w 186"/>
                  <a:gd name="T1" fmla="*/ 4 h 119"/>
                  <a:gd name="T2" fmla="*/ 4 w 186"/>
                  <a:gd name="T3" fmla="*/ 4 h 119"/>
                  <a:gd name="T4" fmla="*/ 3 w 186"/>
                  <a:gd name="T5" fmla="*/ 3 h 119"/>
                  <a:gd name="T6" fmla="*/ 3 w 186"/>
                  <a:gd name="T7" fmla="*/ 3 h 119"/>
                  <a:gd name="T8" fmla="*/ 2 w 186"/>
                  <a:gd name="T9" fmla="*/ 3 h 119"/>
                  <a:gd name="T10" fmla="*/ 1 w 186"/>
                  <a:gd name="T11" fmla="*/ 2 h 119"/>
                  <a:gd name="T12" fmla="*/ 1 w 186"/>
                  <a:gd name="T13" fmla="*/ 2 h 119"/>
                  <a:gd name="T14" fmla="*/ 0 w 186"/>
                  <a:gd name="T15" fmla="*/ 1 h 119"/>
                  <a:gd name="T16" fmla="*/ 0 w 186"/>
                  <a:gd name="T17" fmla="*/ 1 h 119"/>
                  <a:gd name="T18" fmla="*/ 0 w 186"/>
                  <a:gd name="T19" fmla="*/ 1 h 119"/>
                  <a:gd name="T20" fmla="*/ 0 w 186"/>
                  <a:gd name="T21" fmla="*/ 1 h 119"/>
                  <a:gd name="T22" fmla="*/ 0 w 186"/>
                  <a:gd name="T23" fmla="*/ 1 h 119"/>
                  <a:gd name="T24" fmla="*/ 0 w 186"/>
                  <a:gd name="T25" fmla="*/ 1 h 119"/>
                  <a:gd name="T26" fmla="*/ 0 w 186"/>
                  <a:gd name="T27" fmla="*/ 1 h 119"/>
                  <a:gd name="T28" fmla="*/ 0 w 186"/>
                  <a:gd name="T29" fmla="*/ 1 h 119"/>
                  <a:gd name="T30" fmla="*/ 0 w 186"/>
                  <a:gd name="T31" fmla="*/ 1 h 119"/>
                  <a:gd name="T32" fmla="*/ 0 w 186"/>
                  <a:gd name="T33" fmla="*/ 0 h 119"/>
                  <a:gd name="T34" fmla="*/ 1 w 186"/>
                  <a:gd name="T35" fmla="*/ 1 h 119"/>
                  <a:gd name="T36" fmla="*/ 1 w 186"/>
                  <a:gd name="T37" fmla="*/ 1 h 119"/>
                  <a:gd name="T38" fmla="*/ 2 w 186"/>
                  <a:gd name="T39" fmla="*/ 2 h 119"/>
                  <a:gd name="T40" fmla="*/ 3 w 186"/>
                  <a:gd name="T41" fmla="*/ 2 h 119"/>
                  <a:gd name="T42" fmla="*/ 3 w 186"/>
                  <a:gd name="T43" fmla="*/ 2 h 119"/>
                  <a:gd name="T44" fmla="*/ 4 w 186"/>
                  <a:gd name="T45" fmla="*/ 3 h 119"/>
                  <a:gd name="T46" fmla="*/ 5 w 186"/>
                  <a:gd name="T47" fmla="*/ 3 h 119"/>
                  <a:gd name="T48" fmla="*/ 5 w 186"/>
                  <a:gd name="T49" fmla="*/ 4 h 119"/>
                  <a:gd name="T50" fmla="*/ 5 w 186"/>
                  <a:gd name="T51" fmla="*/ 4 h 119"/>
                  <a:gd name="T52" fmla="*/ 5 w 186"/>
                  <a:gd name="T53" fmla="*/ 4 h 119"/>
                  <a:gd name="T54" fmla="*/ 5 w 186"/>
                  <a:gd name="T55" fmla="*/ 4 h 119"/>
                  <a:gd name="T56" fmla="*/ 5 w 186"/>
                  <a:gd name="T57" fmla="*/ 4 h 119"/>
                  <a:gd name="T58" fmla="*/ 5 w 186"/>
                  <a:gd name="T59" fmla="*/ 4 h 119"/>
                  <a:gd name="T60" fmla="*/ 5 w 186"/>
                  <a:gd name="T61" fmla="*/ 4 h 119"/>
                  <a:gd name="T62" fmla="*/ 5 w 186"/>
                  <a:gd name="T63" fmla="*/ 4 h 119"/>
                  <a:gd name="T64" fmla="*/ 4 w 186"/>
                  <a:gd name="T65" fmla="*/ 4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3" name="Freeform 293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>
                  <a:gd name="T0" fmla="*/ 1 w 160"/>
                  <a:gd name="T1" fmla="*/ 5 h 197"/>
                  <a:gd name="T2" fmla="*/ 1 w 160"/>
                  <a:gd name="T3" fmla="*/ 3 h 197"/>
                  <a:gd name="T4" fmla="*/ 1 w 160"/>
                  <a:gd name="T5" fmla="*/ 2 h 197"/>
                  <a:gd name="T6" fmla="*/ 2 w 160"/>
                  <a:gd name="T7" fmla="*/ 2 h 197"/>
                  <a:gd name="T8" fmla="*/ 2 w 160"/>
                  <a:gd name="T9" fmla="*/ 2 h 197"/>
                  <a:gd name="T10" fmla="*/ 2 w 160"/>
                  <a:gd name="T11" fmla="*/ 2 h 197"/>
                  <a:gd name="T12" fmla="*/ 2 w 160"/>
                  <a:gd name="T13" fmla="*/ 2 h 197"/>
                  <a:gd name="T14" fmla="*/ 2 w 160"/>
                  <a:gd name="T15" fmla="*/ 2 h 197"/>
                  <a:gd name="T16" fmla="*/ 1 w 160"/>
                  <a:gd name="T17" fmla="*/ 2 h 197"/>
                  <a:gd name="T18" fmla="*/ 1 w 160"/>
                  <a:gd name="T19" fmla="*/ 2 h 197"/>
                  <a:gd name="T20" fmla="*/ 1 w 160"/>
                  <a:gd name="T21" fmla="*/ 2 h 197"/>
                  <a:gd name="T22" fmla="*/ 1 w 160"/>
                  <a:gd name="T23" fmla="*/ 1 h 197"/>
                  <a:gd name="T24" fmla="*/ 1 w 160"/>
                  <a:gd name="T25" fmla="*/ 1 h 197"/>
                  <a:gd name="T26" fmla="*/ 2 w 160"/>
                  <a:gd name="T27" fmla="*/ 0 h 197"/>
                  <a:gd name="T28" fmla="*/ 3 w 160"/>
                  <a:gd name="T29" fmla="*/ 0 h 197"/>
                  <a:gd name="T30" fmla="*/ 5 w 160"/>
                  <a:gd name="T31" fmla="*/ 0 h 197"/>
                  <a:gd name="T32" fmla="*/ 5 w 160"/>
                  <a:gd name="T33" fmla="*/ 0 h 197"/>
                  <a:gd name="T34" fmla="*/ 5 w 160"/>
                  <a:gd name="T35" fmla="*/ 0 h 197"/>
                  <a:gd name="T36" fmla="*/ 5 w 160"/>
                  <a:gd name="T37" fmla="*/ 0 h 197"/>
                  <a:gd name="T38" fmla="*/ 4 w 160"/>
                  <a:gd name="T39" fmla="*/ 0 h 197"/>
                  <a:gd name="T40" fmla="*/ 4 w 160"/>
                  <a:gd name="T41" fmla="*/ 0 h 197"/>
                  <a:gd name="T42" fmla="*/ 3 w 160"/>
                  <a:gd name="T43" fmla="*/ 1 h 197"/>
                  <a:gd name="T44" fmla="*/ 3 w 160"/>
                  <a:gd name="T45" fmla="*/ 1 h 197"/>
                  <a:gd name="T46" fmla="*/ 3 w 160"/>
                  <a:gd name="T47" fmla="*/ 1 h 197"/>
                  <a:gd name="T48" fmla="*/ 3 w 160"/>
                  <a:gd name="T49" fmla="*/ 1 h 197"/>
                  <a:gd name="T50" fmla="*/ 4 w 160"/>
                  <a:gd name="T51" fmla="*/ 1 h 197"/>
                  <a:gd name="T52" fmla="*/ 5 w 160"/>
                  <a:gd name="T53" fmla="*/ 0 h 197"/>
                  <a:gd name="T54" fmla="*/ 5 w 160"/>
                  <a:gd name="T55" fmla="*/ 0 h 197"/>
                  <a:gd name="T56" fmla="*/ 5 w 160"/>
                  <a:gd name="T57" fmla="*/ 0 h 197"/>
                  <a:gd name="T58" fmla="*/ 5 w 160"/>
                  <a:gd name="T59" fmla="*/ 1 h 197"/>
                  <a:gd name="T60" fmla="*/ 5 w 160"/>
                  <a:gd name="T61" fmla="*/ 1 h 197"/>
                  <a:gd name="T62" fmla="*/ 4 w 160"/>
                  <a:gd name="T63" fmla="*/ 1 h 197"/>
                  <a:gd name="T64" fmla="*/ 4 w 160"/>
                  <a:gd name="T65" fmla="*/ 2 h 197"/>
                  <a:gd name="T66" fmla="*/ 3 w 160"/>
                  <a:gd name="T67" fmla="*/ 2 h 197"/>
                  <a:gd name="T68" fmla="*/ 3 w 160"/>
                  <a:gd name="T69" fmla="*/ 2 h 197"/>
                  <a:gd name="T70" fmla="*/ 4 w 160"/>
                  <a:gd name="T71" fmla="*/ 2 h 197"/>
                  <a:gd name="T72" fmla="*/ 5 w 160"/>
                  <a:gd name="T73" fmla="*/ 2 h 197"/>
                  <a:gd name="T74" fmla="*/ 5 w 160"/>
                  <a:gd name="T75" fmla="*/ 2 h 197"/>
                  <a:gd name="T76" fmla="*/ 5 w 160"/>
                  <a:gd name="T77" fmla="*/ 2 h 197"/>
                  <a:gd name="T78" fmla="*/ 5 w 160"/>
                  <a:gd name="T79" fmla="*/ 2 h 197"/>
                  <a:gd name="T80" fmla="*/ 5 w 160"/>
                  <a:gd name="T81" fmla="*/ 2 h 197"/>
                  <a:gd name="T82" fmla="*/ 4 w 160"/>
                  <a:gd name="T83" fmla="*/ 3 h 197"/>
                  <a:gd name="T84" fmla="*/ 4 w 160"/>
                  <a:gd name="T85" fmla="*/ 3 h 197"/>
                  <a:gd name="T86" fmla="*/ 3 w 160"/>
                  <a:gd name="T87" fmla="*/ 3 h 197"/>
                  <a:gd name="T88" fmla="*/ 3 w 160"/>
                  <a:gd name="T89" fmla="*/ 3 h 197"/>
                  <a:gd name="T90" fmla="*/ 3 w 160"/>
                  <a:gd name="T91" fmla="*/ 3 h 197"/>
                  <a:gd name="T92" fmla="*/ 3 w 160"/>
                  <a:gd name="T93" fmla="*/ 3 h 197"/>
                  <a:gd name="T94" fmla="*/ 3 w 160"/>
                  <a:gd name="T95" fmla="*/ 3 h 197"/>
                  <a:gd name="T96" fmla="*/ 4 w 160"/>
                  <a:gd name="T97" fmla="*/ 3 h 197"/>
                  <a:gd name="T98" fmla="*/ 5 w 160"/>
                  <a:gd name="T99" fmla="*/ 3 h 197"/>
                  <a:gd name="T100" fmla="*/ 5 w 160"/>
                  <a:gd name="T101" fmla="*/ 3 h 197"/>
                  <a:gd name="T102" fmla="*/ 5 w 160"/>
                  <a:gd name="T103" fmla="*/ 4 h 197"/>
                  <a:gd name="T104" fmla="*/ 5 w 160"/>
                  <a:gd name="T105" fmla="*/ 4 h 197"/>
                  <a:gd name="T106" fmla="*/ 3 w 160"/>
                  <a:gd name="T107" fmla="*/ 5 h 197"/>
                  <a:gd name="T108" fmla="*/ 2 w 160"/>
                  <a:gd name="T109" fmla="*/ 5 h 197"/>
                  <a:gd name="T110" fmla="*/ 1 w 160"/>
                  <a:gd name="T111" fmla="*/ 5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4" name="Freeform 294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>
                  <a:gd name="T0" fmla="*/ 4 w 178"/>
                  <a:gd name="T1" fmla="*/ 7 h 256"/>
                  <a:gd name="T2" fmla="*/ 2 w 178"/>
                  <a:gd name="T3" fmla="*/ 6 h 256"/>
                  <a:gd name="T4" fmla="*/ 1 w 178"/>
                  <a:gd name="T5" fmla="*/ 5 h 256"/>
                  <a:gd name="T6" fmla="*/ 1 w 178"/>
                  <a:gd name="T7" fmla="*/ 4 h 256"/>
                  <a:gd name="T8" fmla="*/ 2 w 178"/>
                  <a:gd name="T9" fmla="*/ 5 h 256"/>
                  <a:gd name="T10" fmla="*/ 2 w 178"/>
                  <a:gd name="T11" fmla="*/ 5 h 256"/>
                  <a:gd name="T12" fmla="*/ 3 w 178"/>
                  <a:gd name="T13" fmla="*/ 5 h 256"/>
                  <a:gd name="T14" fmla="*/ 3 w 178"/>
                  <a:gd name="T15" fmla="*/ 5 h 256"/>
                  <a:gd name="T16" fmla="*/ 2 w 178"/>
                  <a:gd name="T17" fmla="*/ 5 h 256"/>
                  <a:gd name="T18" fmla="*/ 2 w 178"/>
                  <a:gd name="T19" fmla="*/ 4 h 256"/>
                  <a:gd name="T20" fmla="*/ 1 w 178"/>
                  <a:gd name="T21" fmla="*/ 4 h 256"/>
                  <a:gd name="T22" fmla="*/ 1 w 178"/>
                  <a:gd name="T23" fmla="*/ 3 h 256"/>
                  <a:gd name="T24" fmla="*/ 1 w 178"/>
                  <a:gd name="T25" fmla="*/ 3 h 256"/>
                  <a:gd name="T26" fmla="*/ 1 w 178"/>
                  <a:gd name="T27" fmla="*/ 3 h 256"/>
                  <a:gd name="T28" fmla="*/ 2 w 178"/>
                  <a:gd name="T29" fmla="*/ 3 h 256"/>
                  <a:gd name="T30" fmla="*/ 2 w 178"/>
                  <a:gd name="T31" fmla="*/ 3 h 256"/>
                  <a:gd name="T32" fmla="*/ 1 w 178"/>
                  <a:gd name="T33" fmla="*/ 3 h 256"/>
                  <a:gd name="T34" fmla="*/ 1 w 178"/>
                  <a:gd name="T35" fmla="*/ 2 h 256"/>
                  <a:gd name="T36" fmla="*/ 1 w 178"/>
                  <a:gd name="T37" fmla="*/ 2 h 256"/>
                  <a:gd name="T38" fmla="*/ 1 w 178"/>
                  <a:gd name="T39" fmla="*/ 2 h 256"/>
                  <a:gd name="T40" fmla="*/ 1 w 178"/>
                  <a:gd name="T41" fmla="*/ 2 h 256"/>
                  <a:gd name="T42" fmla="*/ 2 w 178"/>
                  <a:gd name="T43" fmla="*/ 2 h 256"/>
                  <a:gd name="T44" fmla="*/ 2 w 178"/>
                  <a:gd name="T45" fmla="*/ 2 h 256"/>
                  <a:gd name="T46" fmla="*/ 2 w 178"/>
                  <a:gd name="T47" fmla="*/ 2 h 256"/>
                  <a:gd name="T48" fmla="*/ 1 w 178"/>
                  <a:gd name="T49" fmla="*/ 2 h 256"/>
                  <a:gd name="T50" fmla="*/ 1 w 178"/>
                  <a:gd name="T51" fmla="*/ 1 h 256"/>
                  <a:gd name="T52" fmla="*/ 1 w 178"/>
                  <a:gd name="T53" fmla="*/ 0 h 256"/>
                  <a:gd name="T54" fmla="*/ 1 w 178"/>
                  <a:gd name="T55" fmla="*/ 0 h 256"/>
                  <a:gd name="T56" fmla="*/ 2 w 178"/>
                  <a:gd name="T57" fmla="*/ 1 h 256"/>
                  <a:gd name="T58" fmla="*/ 4 w 178"/>
                  <a:gd name="T59" fmla="*/ 2 h 256"/>
                  <a:gd name="T60" fmla="*/ 6 w 178"/>
                  <a:gd name="T61" fmla="*/ 3 h 256"/>
                  <a:gd name="T62" fmla="*/ 6 w 178"/>
                  <a:gd name="T63" fmla="*/ 4 h 256"/>
                  <a:gd name="T64" fmla="*/ 6 w 178"/>
                  <a:gd name="T65" fmla="*/ 5 h 256"/>
                  <a:gd name="T66" fmla="*/ 5 w 178"/>
                  <a:gd name="T67" fmla="*/ 5 h 256"/>
                  <a:gd name="T68" fmla="*/ 5 w 178"/>
                  <a:gd name="T69" fmla="*/ 5 h 256"/>
                  <a:gd name="T70" fmla="*/ 6 w 178"/>
                  <a:gd name="T71" fmla="*/ 5 h 256"/>
                  <a:gd name="T72" fmla="*/ 6 w 178"/>
                  <a:gd name="T73" fmla="*/ 5 h 256"/>
                  <a:gd name="T74" fmla="*/ 6 w 178"/>
                  <a:gd name="T75" fmla="*/ 6 h 256"/>
                  <a:gd name="T76" fmla="*/ 6 w 178"/>
                  <a:gd name="T77" fmla="*/ 6 h 256"/>
                  <a:gd name="T78" fmla="*/ 5 w 178"/>
                  <a:gd name="T79" fmla="*/ 5 h 256"/>
                  <a:gd name="T80" fmla="*/ 4 w 178"/>
                  <a:gd name="T81" fmla="*/ 5 h 256"/>
                  <a:gd name="T82" fmla="*/ 3 w 178"/>
                  <a:gd name="T83" fmla="*/ 4 h 256"/>
                  <a:gd name="T84" fmla="*/ 3 w 178"/>
                  <a:gd name="T85" fmla="*/ 5 h 256"/>
                  <a:gd name="T86" fmla="*/ 4 w 178"/>
                  <a:gd name="T87" fmla="*/ 5 h 256"/>
                  <a:gd name="T88" fmla="*/ 5 w 178"/>
                  <a:gd name="T89" fmla="*/ 6 h 256"/>
                  <a:gd name="T90" fmla="*/ 6 w 178"/>
                  <a:gd name="T91" fmla="*/ 7 h 256"/>
                  <a:gd name="T92" fmla="*/ 6 w 178"/>
                  <a:gd name="T93" fmla="*/ 7 h 256"/>
                  <a:gd name="T94" fmla="*/ 5 w 178"/>
                  <a:gd name="T95" fmla="*/ 7 h 256"/>
                  <a:gd name="T96" fmla="*/ 4 w 178"/>
                  <a:gd name="T97" fmla="*/ 7 h 256"/>
                  <a:gd name="T98" fmla="*/ 4 w 178"/>
                  <a:gd name="T99" fmla="*/ 7 h 256"/>
                  <a:gd name="T100" fmla="*/ 5 w 178"/>
                  <a:gd name="T101" fmla="*/ 7 h 256"/>
                  <a:gd name="T102" fmla="*/ 6 w 178"/>
                  <a:gd name="T103" fmla="*/ 8 h 256"/>
                  <a:gd name="T104" fmla="*/ 6 w 178"/>
                  <a:gd name="T105" fmla="*/ 8 h 256"/>
                  <a:gd name="T106" fmla="*/ 6 w 178"/>
                  <a:gd name="T107" fmla="*/ 8 h 256"/>
                  <a:gd name="T108" fmla="*/ 6 w 178"/>
                  <a:gd name="T109" fmla="*/ 8 h 25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8"/>
                  <a:gd name="T166" fmla="*/ 0 h 256"/>
                  <a:gd name="T167" fmla="*/ 178 w 178"/>
                  <a:gd name="T168" fmla="*/ 256 h 25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5" name="Freeform 295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>
                  <a:gd name="T0" fmla="*/ 0 w 69"/>
                  <a:gd name="T1" fmla="*/ 5 h 159"/>
                  <a:gd name="T2" fmla="*/ 0 w 69"/>
                  <a:gd name="T3" fmla="*/ 5 h 159"/>
                  <a:gd name="T4" fmla="*/ 0 w 69"/>
                  <a:gd name="T5" fmla="*/ 4 h 159"/>
                  <a:gd name="T6" fmla="*/ 0 w 69"/>
                  <a:gd name="T7" fmla="*/ 2 h 159"/>
                  <a:gd name="T8" fmla="*/ 0 w 69"/>
                  <a:gd name="T9" fmla="*/ 1 h 159"/>
                  <a:gd name="T10" fmla="*/ 0 w 69"/>
                  <a:gd name="T11" fmla="*/ 1 h 159"/>
                  <a:gd name="T12" fmla="*/ 0 w 69"/>
                  <a:gd name="T13" fmla="*/ 1 h 159"/>
                  <a:gd name="T14" fmla="*/ 0 w 69"/>
                  <a:gd name="T15" fmla="*/ 1 h 159"/>
                  <a:gd name="T16" fmla="*/ 1 w 69"/>
                  <a:gd name="T17" fmla="*/ 1 h 159"/>
                  <a:gd name="T18" fmla="*/ 1 w 69"/>
                  <a:gd name="T19" fmla="*/ 1 h 159"/>
                  <a:gd name="T20" fmla="*/ 1 w 69"/>
                  <a:gd name="T21" fmla="*/ 1 h 159"/>
                  <a:gd name="T22" fmla="*/ 1 w 69"/>
                  <a:gd name="T23" fmla="*/ 1 h 159"/>
                  <a:gd name="T24" fmla="*/ 2 w 69"/>
                  <a:gd name="T25" fmla="*/ 0 h 159"/>
                  <a:gd name="T26" fmla="*/ 2 w 69"/>
                  <a:gd name="T27" fmla="*/ 1 h 159"/>
                  <a:gd name="T28" fmla="*/ 2 w 69"/>
                  <a:gd name="T29" fmla="*/ 3 h 159"/>
                  <a:gd name="T30" fmla="*/ 2 w 69"/>
                  <a:gd name="T31" fmla="*/ 4 h 159"/>
                  <a:gd name="T32" fmla="*/ 1 w 69"/>
                  <a:gd name="T33" fmla="*/ 5 h 159"/>
                  <a:gd name="T34" fmla="*/ 1 w 69"/>
                  <a:gd name="T35" fmla="*/ 5 h 159"/>
                  <a:gd name="T36" fmla="*/ 1 w 69"/>
                  <a:gd name="T37" fmla="*/ 5 h 159"/>
                  <a:gd name="T38" fmla="*/ 1 w 69"/>
                  <a:gd name="T39" fmla="*/ 5 h 159"/>
                  <a:gd name="T40" fmla="*/ 0 w 69"/>
                  <a:gd name="T41" fmla="*/ 5 h 159"/>
                  <a:gd name="T42" fmla="*/ 0 w 69"/>
                  <a:gd name="T43" fmla="*/ 5 h 159"/>
                  <a:gd name="T44" fmla="*/ 0 w 69"/>
                  <a:gd name="T45" fmla="*/ 5 h 159"/>
                  <a:gd name="T46" fmla="*/ 0 w 69"/>
                  <a:gd name="T47" fmla="*/ 5 h 159"/>
                  <a:gd name="T48" fmla="*/ 0 w 69"/>
                  <a:gd name="T49" fmla="*/ 5 h 1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9"/>
                  <a:gd name="T77" fmla="*/ 69 w 69"/>
                  <a:gd name="T78" fmla="*/ 159 h 1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6" name="Freeform 296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>
                  <a:gd name="T0" fmla="*/ 0 w 149"/>
                  <a:gd name="T1" fmla="*/ 5 h 185"/>
                  <a:gd name="T2" fmla="*/ 0 w 149"/>
                  <a:gd name="T3" fmla="*/ 5 h 185"/>
                  <a:gd name="T4" fmla="*/ 0 w 149"/>
                  <a:gd name="T5" fmla="*/ 4 h 185"/>
                  <a:gd name="T6" fmla="*/ 1 w 149"/>
                  <a:gd name="T7" fmla="*/ 4 h 185"/>
                  <a:gd name="T8" fmla="*/ 1 w 149"/>
                  <a:gd name="T9" fmla="*/ 4 h 185"/>
                  <a:gd name="T10" fmla="*/ 1 w 149"/>
                  <a:gd name="T11" fmla="*/ 4 h 185"/>
                  <a:gd name="T12" fmla="*/ 0 w 149"/>
                  <a:gd name="T13" fmla="*/ 4 h 185"/>
                  <a:gd name="T14" fmla="*/ 0 w 149"/>
                  <a:gd name="T15" fmla="*/ 4 h 185"/>
                  <a:gd name="T16" fmla="*/ 0 w 149"/>
                  <a:gd name="T17" fmla="*/ 4 h 185"/>
                  <a:gd name="T18" fmla="*/ 0 w 149"/>
                  <a:gd name="T19" fmla="*/ 3 h 185"/>
                  <a:gd name="T20" fmla="*/ 1 w 149"/>
                  <a:gd name="T21" fmla="*/ 3 h 185"/>
                  <a:gd name="T22" fmla="*/ 2 w 149"/>
                  <a:gd name="T23" fmla="*/ 2 h 185"/>
                  <a:gd name="T24" fmla="*/ 2 w 149"/>
                  <a:gd name="T25" fmla="*/ 2 h 185"/>
                  <a:gd name="T26" fmla="*/ 1 w 149"/>
                  <a:gd name="T27" fmla="*/ 2 h 185"/>
                  <a:gd name="T28" fmla="*/ 0 w 149"/>
                  <a:gd name="T29" fmla="*/ 3 h 185"/>
                  <a:gd name="T30" fmla="*/ 0 w 149"/>
                  <a:gd name="T31" fmla="*/ 2 h 185"/>
                  <a:gd name="T32" fmla="*/ 0 w 149"/>
                  <a:gd name="T33" fmla="*/ 1 h 185"/>
                  <a:gd name="T34" fmla="*/ 1 w 149"/>
                  <a:gd name="T35" fmla="*/ 1 h 185"/>
                  <a:gd name="T36" fmla="*/ 2 w 149"/>
                  <a:gd name="T37" fmla="*/ 0 h 185"/>
                  <a:gd name="T38" fmla="*/ 3 w 149"/>
                  <a:gd name="T39" fmla="*/ 0 h 185"/>
                  <a:gd name="T40" fmla="*/ 4 w 149"/>
                  <a:gd name="T41" fmla="*/ 0 h 185"/>
                  <a:gd name="T42" fmla="*/ 4 w 149"/>
                  <a:gd name="T43" fmla="*/ 0 h 185"/>
                  <a:gd name="T44" fmla="*/ 4 w 149"/>
                  <a:gd name="T45" fmla="*/ 0 h 185"/>
                  <a:gd name="T46" fmla="*/ 3 w 149"/>
                  <a:gd name="T47" fmla="*/ 0 h 185"/>
                  <a:gd name="T48" fmla="*/ 3 w 149"/>
                  <a:gd name="T49" fmla="*/ 1 h 185"/>
                  <a:gd name="T50" fmla="*/ 2 w 149"/>
                  <a:gd name="T51" fmla="*/ 1 h 185"/>
                  <a:gd name="T52" fmla="*/ 2 w 149"/>
                  <a:gd name="T53" fmla="*/ 1 h 185"/>
                  <a:gd name="T54" fmla="*/ 3 w 149"/>
                  <a:gd name="T55" fmla="*/ 1 h 185"/>
                  <a:gd name="T56" fmla="*/ 4 w 149"/>
                  <a:gd name="T57" fmla="*/ 1 h 185"/>
                  <a:gd name="T58" fmla="*/ 4 w 149"/>
                  <a:gd name="T59" fmla="*/ 1 h 185"/>
                  <a:gd name="T60" fmla="*/ 4 w 149"/>
                  <a:gd name="T61" fmla="*/ 2 h 185"/>
                  <a:gd name="T62" fmla="*/ 3 w 149"/>
                  <a:gd name="T63" fmla="*/ 3 h 185"/>
                  <a:gd name="T64" fmla="*/ 2 w 149"/>
                  <a:gd name="T65" fmla="*/ 3 h 185"/>
                  <a:gd name="T66" fmla="*/ 2 w 149"/>
                  <a:gd name="T67" fmla="*/ 3 h 185"/>
                  <a:gd name="T68" fmla="*/ 2 w 149"/>
                  <a:gd name="T69" fmla="*/ 3 h 185"/>
                  <a:gd name="T70" fmla="*/ 2 w 149"/>
                  <a:gd name="T71" fmla="*/ 3 h 185"/>
                  <a:gd name="T72" fmla="*/ 2 w 149"/>
                  <a:gd name="T73" fmla="*/ 3 h 185"/>
                  <a:gd name="T74" fmla="*/ 2 w 149"/>
                  <a:gd name="T75" fmla="*/ 3 h 185"/>
                  <a:gd name="T76" fmla="*/ 3 w 149"/>
                  <a:gd name="T77" fmla="*/ 3 h 185"/>
                  <a:gd name="T78" fmla="*/ 4 w 149"/>
                  <a:gd name="T79" fmla="*/ 3 h 185"/>
                  <a:gd name="T80" fmla="*/ 4 w 149"/>
                  <a:gd name="T81" fmla="*/ 3 h 185"/>
                  <a:gd name="T82" fmla="*/ 4 w 149"/>
                  <a:gd name="T83" fmla="*/ 4 h 185"/>
                  <a:gd name="T84" fmla="*/ 3 w 149"/>
                  <a:gd name="T85" fmla="*/ 4 h 185"/>
                  <a:gd name="T86" fmla="*/ 2 w 149"/>
                  <a:gd name="T87" fmla="*/ 4 h 185"/>
                  <a:gd name="T88" fmla="*/ 1 w 149"/>
                  <a:gd name="T89" fmla="*/ 5 h 185"/>
                  <a:gd name="T90" fmla="*/ 0 w 149"/>
                  <a:gd name="T91" fmla="*/ 5 h 185"/>
                  <a:gd name="T92" fmla="*/ 0 w 149"/>
                  <a:gd name="T93" fmla="*/ 5 h 1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9"/>
                  <a:gd name="T142" fmla="*/ 0 h 185"/>
                  <a:gd name="T143" fmla="*/ 149 w 149"/>
                  <a:gd name="T144" fmla="*/ 185 h 1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7" name="Freeform 297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5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8" name="Freeform 298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>
                  <a:gd name="T0" fmla="*/ 1 w 20"/>
                  <a:gd name="T1" fmla="*/ 1 h 13"/>
                  <a:gd name="T2" fmla="*/ 1 w 20"/>
                  <a:gd name="T3" fmla="*/ 1 h 13"/>
                  <a:gd name="T4" fmla="*/ 1 w 20"/>
                  <a:gd name="T5" fmla="*/ 1 h 13"/>
                  <a:gd name="T6" fmla="*/ 1 w 20"/>
                  <a:gd name="T7" fmla="*/ 1 h 13"/>
                  <a:gd name="T8" fmla="*/ 0 w 20"/>
                  <a:gd name="T9" fmla="*/ 1 h 13"/>
                  <a:gd name="T10" fmla="*/ 1 w 20"/>
                  <a:gd name="T11" fmla="*/ 1 h 13"/>
                  <a:gd name="T12" fmla="*/ 1 w 20"/>
                  <a:gd name="T13" fmla="*/ 1 h 13"/>
                  <a:gd name="T14" fmla="*/ 1 w 20"/>
                  <a:gd name="T15" fmla="*/ 1 h 13"/>
                  <a:gd name="T16" fmla="*/ 1 w 20"/>
                  <a:gd name="T17" fmla="*/ 0 h 13"/>
                  <a:gd name="T18" fmla="*/ 1 w 20"/>
                  <a:gd name="T19" fmla="*/ 1 h 13"/>
                  <a:gd name="T20" fmla="*/ 1 w 20"/>
                  <a:gd name="T21" fmla="*/ 1 h 13"/>
                  <a:gd name="T22" fmla="*/ 1 w 20"/>
                  <a:gd name="T23" fmla="*/ 1 h 13"/>
                  <a:gd name="T24" fmla="*/ 1 w 20"/>
                  <a:gd name="T25" fmla="*/ 1 h 13"/>
                  <a:gd name="T26" fmla="*/ 1 w 20"/>
                  <a:gd name="T27" fmla="*/ 1 h 13"/>
                  <a:gd name="T28" fmla="*/ 1 w 20"/>
                  <a:gd name="T29" fmla="*/ 1 h 13"/>
                  <a:gd name="T30" fmla="*/ 1 w 20"/>
                  <a:gd name="T31" fmla="*/ 1 h 13"/>
                  <a:gd name="T32" fmla="*/ 1 w 20"/>
                  <a:gd name="T33" fmla="*/ 1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"/>
                  <a:gd name="T52" fmla="*/ 0 h 13"/>
                  <a:gd name="T53" fmla="*/ 20 w 20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9" name="Freeform 299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3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0" name="Freeform 300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>
                  <a:gd name="T0" fmla="*/ 6 w 240"/>
                  <a:gd name="T1" fmla="*/ 3 h 111"/>
                  <a:gd name="T2" fmla="*/ 5 w 240"/>
                  <a:gd name="T3" fmla="*/ 2 h 111"/>
                  <a:gd name="T4" fmla="*/ 4 w 240"/>
                  <a:gd name="T5" fmla="*/ 2 h 111"/>
                  <a:gd name="T6" fmla="*/ 3 w 240"/>
                  <a:gd name="T7" fmla="*/ 1 h 111"/>
                  <a:gd name="T8" fmla="*/ 2 w 240"/>
                  <a:gd name="T9" fmla="*/ 1 h 111"/>
                  <a:gd name="T10" fmla="*/ 2 w 240"/>
                  <a:gd name="T11" fmla="*/ 1 h 111"/>
                  <a:gd name="T12" fmla="*/ 1 w 240"/>
                  <a:gd name="T13" fmla="*/ 1 h 111"/>
                  <a:gd name="T14" fmla="*/ 1 w 240"/>
                  <a:gd name="T15" fmla="*/ 0 h 111"/>
                  <a:gd name="T16" fmla="*/ 0 w 240"/>
                  <a:gd name="T17" fmla="*/ 0 h 111"/>
                  <a:gd name="T18" fmla="*/ 0 w 240"/>
                  <a:gd name="T19" fmla="*/ 0 h 111"/>
                  <a:gd name="T20" fmla="*/ 0 w 240"/>
                  <a:gd name="T21" fmla="*/ 0 h 111"/>
                  <a:gd name="T22" fmla="*/ 0 w 240"/>
                  <a:gd name="T23" fmla="*/ 0 h 111"/>
                  <a:gd name="T24" fmla="*/ 1 w 240"/>
                  <a:gd name="T25" fmla="*/ 0 h 111"/>
                  <a:gd name="T26" fmla="*/ 1 w 240"/>
                  <a:gd name="T27" fmla="*/ 0 h 111"/>
                  <a:gd name="T28" fmla="*/ 1 w 240"/>
                  <a:gd name="T29" fmla="*/ 0 h 111"/>
                  <a:gd name="T30" fmla="*/ 2 w 240"/>
                  <a:gd name="T31" fmla="*/ 0 h 111"/>
                  <a:gd name="T32" fmla="*/ 2 w 240"/>
                  <a:gd name="T33" fmla="*/ 0 h 111"/>
                  <a:gd name="T34" fmla="*/ 2 w 240"/>
                  <a:gd name="T35" fmla="*/ 0 h 111"/>
                  <a:gd name="T36" fmla="*/ 3 w 240"/>
                  <a:gd name="T37" fmla="*/ 0 h 111"/>
                  <a:gd name="T38" fmla="*/ 3 w 240"/>
                  <a:gd name="T39" fmla="*/ 0 h 111"/>
                  <a:gd name="T40" fmla="*/ 4 w 240"/>
                  <a:gd name="T41" fmla="*/ 0 h 111"/>
                  <a:gd name="T42" fmla="*/ 4 w 240"/>
                  <a:gd name="T43" fmla="*/ 0 h 111"/>
                  <a:gd name="T44" fmla="*/ 4 w 240"/>
                  <a:gd name="T45" fmla="*/ 0 h 111"/>
                  <a:gd name="T46" fmla="*/ 5 w 240"/>
                  <a:gd name="T47" fmla="*/ 1 h 111"/>
                  <a:gd name="T48" fmla="*/ 5 w 240"/>
                  <a:gd name="T49" fmla="*/ 1 h 111"/>
                  <a:gd name="T50" fmla="*/ 5 w 240"/>
                  <a:gd name="T51" fmla="*/ 1 h 111"/>
                  <a:gd name="T52" fmla="*/ 6 w 240"/>
                  <a:gd name="T53" fmla="*/ 1 h 111"/>
                  <a:gd name="T54" fmla="*/ 6 w 240"/>
                  <a:gd name="T55" fmla="*/ 1 h 111"/>
                  <a:gd name="T56" fmla="*/ 6 w 240"/>
                  <a:gd name="T57" fmla="*/ 1 h 111"/>
                  <a:gd name="T58" fmla="*/ 7 w 240"/>
                  <a:gd name="T59" fmla="*/ 2 h 111"/>
                  <a:gd name="T60" fmla="*/ 7 w 240"/>
                  <a:gd name="T61" fmla="*/ 2 h 111"/>
                  <a:gd name="T62" fmla="*/ 7 w 240"/>
                  <a:gd name="T63" fmla="*/ 2 h 111"/>
                  <a:gd name="T64" fmla="*/ 8 w 240"/>
                  <a:gd name="T65" fmla="*/ 2 h 111"/>
                  <a:gd name="T66" fmla="*/ 8 w 240"/>
                  <a:gd name="T67" fmla="*/ 2 h 111"/>
                  <a:gd name="T68" fmla="*/ 8 w 240"/>
                  <a:gd name="T69" fmla="*/ 2 h 111"/>
                  <a:gd name="T70" fmla="*/ 8 w 240"/>
                  <a:gd name="T71" fmla="*/ 2 h 111"/>
                  <a:gd name="T72" fmla="*/ 8 w 240"/>
                  <a:gd name="T73" fmla="*/ 2 h 111"/>
                  <a:gd name="T74" fmla="*/ 8 w 240"/>
                  <a:gd name="T75" fmla="*/ 2 h 111"/>
                  <a:gd name="T76" fmla="*/ 8 w 240"/>
                  <a:gd name="T77" fmla="*/ 2 h 111"/>
                  <a:gd name="T78" fmla="*/ 7 w 240"/>
                  <a:gd name="T79" fmla="*/ 3 h 111"/>
                  <a:gd name="T80" fmla="*/ 7 w 240"/>
                  <a:gd name="T81" fmla="*/ 3 h 111"/>
                  <a:gd name="T82" fmla="*/ 7 w 240"/>
                  <a:gd name="T83" fmla="*/ 3 h 111"/>
                  <a:gd name="T84" fmla="*/ 6 w 240"/>
                  <a:gd name="T85" fmla="*/ 3 h 111"/>
                  <a:gd name="T86" fmla="*/ 6 w 240"/>
                  <a:gd name="T87" fmla="*/ 3 h 111"/>
                  <a:gd name="T88" fmla="*/ 6 w 240"/>
                  <a:gd name="T89" fmla="*/ 3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0"/>
                  <a:gd name="T136" fmla="*/ 0 h 111"/>
                  <a:gd name="T137" fmla="*/ 240 w 240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1" name="Freeform 301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>
                  <a:gd name="T0" fmla="*/ 1 w 44"/>
                  <a:gd name="T1" fmla="*/ 2 h 33"/>
                  <a:gd name="T2" fmla="*/ 1 w 44"/>
                  <a:gd name="T3" fmla="*/ 1 h 33"/>
                  <a:gd name="T4" fmla="*/ 1 w 44"/>
                  <a:gd name="T5" fmla="*/ 1 h 33"/>
                  <a:gd name="T6" fmla="*/ 1 w 44"/>
                  <a:gd name="T7" fmla="*/ 1 h 33"/>
                  <a:gd name="T8" fmla="*/ 0 w 44"/>
                  <a:gd name="T9" fmla="*/ 1 h 33"/>
                  <a:gd name="T10" fmla="*/ 1 w 44"/>
                  <a:gd name="T11" fmla="*/ 1 h 33"/>
                  <a:gd name="T12" fmla="*/ 1 w 44"/>
                  <a:gd name="T13" fmla="*/ 1 h 33"/>
                  <a:gd name="T14" fmla="*/ 1 w 44"/>
                  <a:gd name="T15" fmla="*/ 1 h 33"/>
                  <a:gd name="T16" fmla="*/ 1 w 44"/>
                  <a:gd name="T17" fmla="*/ 0 h 33"/>
                  <a:gd name="T18" fmla="*/ 1 w 44"/>
                  <a:gd name="T19" fmla="*/ 1 h 33"/>
                  <a:gd name="T20" fmla="*/ 2 w 44"/>
                  <a:gd name="T21" fmla="*/ 1 h 33"/>
                  <a:gd name="T22" fmla="*/ 2 w 44"/>
                  <a:gd name="T23" fmla="*/ 1 h 33"/>
                  <a:gd name="T24" fmla="*/ 2 w 44"/>
                  <a:gd name="T25" fmla="*/ 1 h 33"/>
                  <a:gd name="T26" fmla="*/ 2 w 44"/>
                  <a:gd name="T27" fmla="*/ 1 h 33"/>
                  <a:gd name="T28" fmla="*/ 2 w 44"/>
                  <a:gd name="T29" fmla="*/ 1 h 33"/>
                  <a:gd name="T30" fmla="*/ 1 w 44"/>
                  <a:gd name="T31" fmla="*/ 1 h 33"/>
                  <a:gd name="T32" fmla="*/ 1 w 44"/>
                  <a:gd name="T33" fmla="*/ 1 h 33"/>
                  <a:gd name="T34" fmla="*/ 1 w 44"/>
                  <a:gd name="T35" fmla="*/ 1 h 33"/>
                  <a:gd name="T36" fmla="*/ 1 w 44"/>
                  <a:gd name="T37" fmla="*/ 2 h 33"/>
                  <a:gd name="T38" fmla="*/ 1 w 44"/>
                  <a:gd name="T39" fmla="*/ 2 h 33"/>
                  <a:gd name="T40" fmla="*/ 1 w 44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33"/>
                  <a:gd name="T65" fmla="*/ 44 w 44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2" name="Freeform 302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>
                  <a:gd name="T0" fmla="*/ 1 w 31"/>
                  <a:gd name="T1" fmla="*/ 1 h 20"/>
                  <a:gd name="T2" fmla="*/ 1 w 31"/>
                  <a:gd name="T3" fmla="*/ 1 h 20"/>
                  <a:gd name="T4" fmla="*/ 0 w 31"/>
                  <a:gd name="T5" fmla="*/ 1 h 20"/>
                  <a:gd name="T6" fmla="*/ 0 w 31"/>
                  <a:gd name="T7" fmla="*/ 1 h 20"/>
                  <a:gd name="T8" fmla="*/ 0 w 31"/>
                  <a:gd name="T9" fmla="*/ 1 h 20"/>
                  <a:gd name="T10" fmla="*/ 1 w 31"/>
                  <a:gd name="T11" fmla="*/ 1 h 20"/>
                  <a:gd name="T12" fmla="*/ 1 w 31"/>
                  <a:gd name="T13" fmla="*/ 1 h 20"/>
                  <a:gd name="T14" fmla="*/ 1 w 31"/>
                  <a:gd name="T15" fmla="*/ 0 h 20"/>
                  <a:gd name="T16" fmla="*/ 1 w 31"/>
                  <a:gd name="T17" fmla="*/ 0 h 20"/>
                  <a:gd name="T18" fmla="*/ 1 w 31"/>
                  <a:gd name="T19" fmla="*/ 1 h 20"/>
                  <a:gd name="T20" fmla="*/ 1 w 31"/>
                  <a:gd name="T21" fmla="*/ 1 h 20"/>
                  <a:gd name="T22" fmla="*/ 1 w 31"/>
                  <a:gd name="T23" fmla="*/ 1 h 20"/>
                  <a:gd name="T24" fmla="*/ 1 w 31"/>
                  <a:gd name="T25" fmla="*/ 1 h 20"/>
                  <a:gd name="T26" fmla="*/ 1 w 31"/>
                  <a:gd name="T27" fmla="*/ 1 h 20"/>
                  <a:gd name="T28" fmla="*/ 1 w 31"/>
                  <a:gd name="T29" fmla="*/ 1 h 20"/>
                  <a:gd name="T30" fmla="*/ 1 w 31"/>
                  <a:gd name="T31" fmla="*/ 1 h 20"/>
                  <a:gd name="T32" fmla="*/ 1 w 31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"/>
                  <a:gd name="T52" fmla="*/ 0 h 20"/>
                  <a:gd name="T53" fmla="*/ 31 w 31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3" name="Freeform 303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>
                  <a:gd name="T0" fmla="*/ 5 w 315"/>
                  <a:gd name="T1" fmla="*/ 5 h 140"/>
                  <a:gd name="T2" fmla="*/ 5 w 315"/>
                  <a:gd name="T3" fmla="*/ 5 h 140"/>
                  <a:gd name="T4" fmla="*/ 5 w 315"/>
                  <a:gd name="T5" fmla="*/ 5 h 140"/>
                  <a:gd name="T6" fmla="*/ 5 w 315"/>
                  <a:gd name="T7" fmla="*/ 4 h 140"/>
                  <a:gd name="T8" fmla="*/ 5 w 315"/>
                  <a:gd name="T9" fmla="*/ 4 h 140"/>
                  <a:gd name="T10" fmla="*/ 6 w 315"/>
                  <a:gd name="T11" fmla="*/ 4 h 140"/>
                  <a:gd name="T12" fmla="*/ 6 w 315"/>
                  <a:gd name="T13" fmla="*/ 4 h 140"/>
                  <a:gd name="T14" fmla="*/ 7 w 315"/>
                  <a:gd name="T15" fmla="*/ 4 h 140"/>
                  <a:gd name="T16" fmla="*/ 7 w 315"/>
                  <a:gd name="T17" fmla="*/ 3 h 140"/>
                  <a:gd name="T18" fmla="*/ 7 w 315"/>
                  <a:gd name="T19" fmla="*/ 3 h 140"/>
                  <a:gd name="T20" fmla="*/ 7 w 315"/>
                  <a:gd name="T21" fmla="*/ 2 h 140"/>
                  <a:gd name="T22" fmla="*/ 6 w 315"/>
                  <a:gd name="T23" fmla="*/ 2 h 140"/>
                  <a:gd name="T24" fmla="*/ 5 w 315"/>
                  <a:gd name="T25" fmla="*/ 1 h 140"/>
                  <a:gd name="T26" fmla="*/ 4 w 315"/>
                  <a:gd name="T27" fmla="*/ 1 h 140"/>
                  <a:gd name="T28" fmla="*/ 4 w 315"/>
                  <a:gd name="T29" fmla="*/ 1 h 140"/>
                  <a:gd name="T30" fmla="*/ 3 w 315"/>
                  <a:gd name="T31" fmla="*/ 1 h 140"/>
                  <a:gd name="T32" fmla="*/ 3 w 315"/>
                  <a:gd name="T33" fmla="*/ 1 h 140"/>
                  <a:gd name="T34" fmla="*/ 3 w 315"/>
                  <a:gd name="T35" fmla="*/ 1 h 140"/>
                  <a:gd name="T36" fmla="*/ 2 w 315"/>
                  <a:gd name="T37" fmla="*/ 1 h 140"/>
                  <a:gd name="T38" fmla="*/ 2 w 315"/>
                  <a:gd name="T39" fmla="*/ 1 h 140"/>
                  <a:gd name="T40" fmla="*/ 1 w 315"/>
                  <a:gd name="T41" fmla="*/ 2 h 140"/>
                  <a:gd name="T42" fmla="*/ 0 w 315"/>
                  <a:gd name="T43" fmla="*/ 2 h 140"/>
                  <a:gd name="T44" fmla="*/ 0 w 315"/>
                  <a:gd name="T45" fmla="*/ 2 h 140"/>
                  <a:gd name="T46" fmla="*/ 0 w 315"/>
                  <a:gd name="T47" fmla="*/ 2 h 140"/>
                  <a:gd name="T48" fmla="*/ 0 w 315"/>
                  <a:gd name="T49" fmla="*/ 2 h 140"/>
                  <a:gd name="T50" fmla="*/ 1 w 315"/>
                  <a:gd name="T51" fmla="*/ 1 h 140"/>
                  <a:gd name="T52" fmla="*/ 2 w 315"/>
                  <a:gd name="T53" fmla="*/ 1 h 140"/>
                  <a:gd name="T54" fmla="*/ 3 w 315"/>
                  <a:gd name="T55" fmla="*/ 0 h 140"/>
                  <a:gd name="T56" fmla="*/ 4 w 315"/>
                  <a:gd name="T57" fmla="*/ 1 h 140"/>
                  <a:gd name="T58" fmla="*/ 3 w 315"/>
                  <a:gd name="T59" fmla="*/ 1 h 140"/>
                  <a:gd name="T60" fmla="*/ 3 w 315"/>
                  <a:gd name="T61" fmla="*/ 1 h 140"/>
                  <a:gd name="T62" fmla="*/ 4 w 315"/>
                  <a:gd name="T63" fmla="*/ 1 h 140"/>
                  <a:gd name="T64" fmla="*/ 4 w 315"/>
                  <a:gd name="T65" fmla="*/ 1 h 140"/>
                  <a:gd name="T66" fmla="*/ 6 w 315"/>
                  <a:gd name="T67" fmla="*/ 1 h 140"/>
                  <a:gd name="T68" fmla="*/ 7 w 315"/>
                  <a:gd name="T69" fmla="*/ 2 h 140"/>
                  <a:gd name="T70" fmla="*/ 9 w 315"/>
                  <a:gd name="T71" fmla="*/ 3 h 140"/>
                  <a:gd name="T72" fmla="*/ 9 w 315"/>
                  <a:gd name="T73" fmla="*/ 3 h 140"/>
                  <a:gd name="T74" fmla="*/ 8 w 315"/>
                  <a:gd name="T75" fmla="*/ 4 h 140"/>
                  <a:gd name="T76" fmla="*/ 7 w 315"/>
                  <a:gd name="T77" fmla="*/ 4 h 140"/>
                  <a:gd name="T78" fmla="*/ 6 w 315"/>
                  <a:gd name="T79" fmla="*/ 5 h 14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5"/>
                  <a:gd name="T121" fmla="*/ 0 h 140"/>
                  <a:gd name="T122" fmla="*/ 315 w 315"/>
                  <a:gd name="T123" fmla="*/ 140 h 14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4" name="Freeform 304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>
                  <a:gd name="T0" fmla="*/ 1 w 45"/>
                  <a:gd name="T1" fmla="*/ 0 h 23"/>
                  <a:gd name="T2" fmla="*/ 0 w 45"/>
                  <a:gd name="T3" fmla="*/ 0 h 23"/>
                  <a:gd name="T4" fmla="*/ 0 w 45"/>
                  <a:gd name="T5" fmla="*/ 0 h 23"/>
                  <a:gd name="T6" fmla="*/ 0 w 45"/>
                  <a:gd name="T7" fmla="*/ 0 h 23"/>
                  <a:gd name="T8" fmla="*/ 0 w 45"/>
                  <a:gd name="T9" fmla="*/ 0 h 23"/>
                  <a:gd name="T10" fmla="*/ 0 w 45"/>
                  <a:gd name="T11" fmla="*/ 0 h 23"/>
                  <a:gd name="T12" fmla="*/ 0 w 45"/>
                  <a:gd name="T13" fmla="*/ 0 h 23"/>
                  <a:gd name="T14" fmla="*/ 0 w 45"/>
                  <a:gd name="T15" fmla="*/ 0 h 23"/>
                  <a:gd name="T16" fmla="*/ 0 w 45"/>
                  <a:gd name="T17" fmla="*/ 0 h 23"/>
                  <a:gd name="T18" fmla="*/ 0 w 45"/>
                  <a:gd name="T19" fmla="*/ 0 h 23"/>
                  <a:gd name="T20" fmla="*/ 0 w 45"/>
                  <a:gd name="T21" fmla="*/ 0 h 23"/>
                  <a:gd name="T22" fmla="*/ 0 w 45"/>
                  <a:gd name="T23" fmla="*/ 0 h 23"/>
                  <a:gd name="T24" fmla="*/ 0 w 45"/>
                  <a:gd name="T25" fmla="*/ 0 h 23"/>
                  <a:gd name="T26" fmla="*/ 0 w 45"/>
                  <a:gd name="T27" fmla="*/ 0 h 23"/>
                  <a:gd name="T28" fmla="*/ 1 w 45"/>
                  <a:gd name="T29" fmla="*/ 0 h 23"/>
                  <a:gd name="T30" fmla="*/ 1 w 45"/>
                  <a:gd name="T31" fmla="*/ 0 h 23"/>
                  <a:gd name="T32" fmla="*/ 1 w 45"/>
                  <a:gd name="T33" fmla="*/ 0 h 23"/>
                  <a:gd name="T34" fmla="*/ 1 w 45"/>
                  <a:gd name="T35" fmla="*/ 0 h 23"/>
                  <a:gd name="T36" fmla="*/ 1 w 45"/>
                  <a:gd name="T37" fmla="*/ 0 h 23"/>
                  <a:gd name="T38" fmla="*/ 1 w 45"/>
                  <a:gd name="T39" fmla="*/ 0 h 23"/>
                  <a:gd name="T40" fmla="*/ 1 w 45"/>
                  <a:gd name="T41" fmla="*/ 0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5"/>
                  <a:gd name="T64" fmla="*/ 0 h 23"/>
                  <a:gd name="T65" fmla="*/ 45 w 45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5" name="Freeform 305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>
                  <a:gd name="T0" fmla="*/ 0 w 21"/>
                  <a:gd name="T1" fmla="*/ 1 h 21"/>
                  <a:gd name="T2" fmla="*/ 0 w 21"/>
                  <a:gd name="T3" fmla="*/ 1 h 21"/>
                  <a:gd name="T4" fmla="*/ 0 w 21"/>
                  <a:gd name="T5" fmla="*/ 1 h 21"/>
                  <a:gd name="T6" fmla="*/ 0 w 21"/>
                  <a:gd name="T7" fmla="*/ 1 h 21"/>
                  <a:gd name="T8" fmla="*/ 0 w 21"/>
                  <a:gd name="T9" fmla="*/ 1 h 21"/>
                  <a:gd name="T10" fmla="*/ 0 w 21"/>
                  <a:gd name="T11" fmla="*/ 1 h 21"/>
                  <a:gd name="T12" fmla="*/ 0 w 21"/>
                  <a:gd name="T13" fmla="*/ 1 h 21"/>
                  <a:gd name="T14" fmla="*/ 0 w 21"/>
                  <a:gd name="T15" fmla="*/ 1 h 21"/>
                  <a:gd name="T16" fmla="*/ 0 w 21"/>
                  <a:gd name="T17" fmla="*/ 1 h 21"/>
                  <a:gd name="T18" fmla="*/ 0 w 21"/>
                  <a:gd name="T19" fmla="*/ 1 h 21"/>
                  <a:gd name="T20" fmla="*/ 0 w 21"/>
                  <a:gd name="T21" fmla="*/ 1 h 21"/>
                  <a:gd name="T22" fmla="*/ 0 w 21"/>
                  <a:gd name="T23" fmla="*/ 1 h 21"/>
                  <a:gd name="T24" fmla="*/ 0 w 21"/>
                  <a:gd name="T25" fmla="*/ 1 h 21"/>
                  <a:gd name="T26" fmla="*/ 0 w 21"/>
                  <a:gd name="T27" fmla="*/ 1 h 21"/>
                  <a:gd name="T28" fmla="*/ 0 w 21"/>
                  <a:gd name="T29" fmla="*/ 1 h 21"/>
                  <a:gd name="T30" fmla="*/ 0 w 21"/>
                  <a:gd name="T31" fmla="*/ 1 h 21"/>
                  <a:gd name="T32" fmla="*/ 0 w 21"/>
                  <a:gd name="T33" fmla="*/ 0 h 21"/>
                  <a:gd name="T34" fmla="*/ 0 w 21"/>
                  <a:gd name="T35" fmla="*/ 1 h 21"/>
                  <a:gd name="T36" fmla="*/ 0 w 21"/>
                  <a:gd name="T37" fmla="*/ 1 h 21"/>
                  <a:gd name="T38" fmla="*/ 0 w 21"/>
                  <a:gd name="T39" fmla="*/ 1 h 21"/>
                  <a:gd name="T40" fmla="*/ 0 w 21"/>
                  <a:gd name="T41" fmla="*/ 1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1"/>
                  <a:gd name="T64" fmla="*/ 0 h 21"/>
                  <a:gd name="T65" fmla="*/ 21 w 21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6" name="Freeform 306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>
                  <a:gd name="T0" fmla="*/ 3 w 205"/>
                  <a:gd name="T1" fmla="*/ 3 h 95"/>
                  <a:gd name="T2" fmla="*/ 3 w 205"/>
                  <a:gd name="T3" fmla="*/ 3 h 95"/>
                  <a:gd name="T4" fmla="*/ 2 w 205"/>
                  <a:gd name="T5" fmla="*/ 3 h 95"/>
                  <a:gd name="T6" fmla="*/ 2 w 205"/>
                  <a:gd name="T7" fmla="*/ 3 h 95"/>
                  <a:gd name="T8" fmla="*/ 2 w 205"/>
                  <a:gd name="T9" fmla="*/ 3 h 95"/>
                  <a:gd name="T10" fmla="*/ 1 w 205"/>
                  <a:gd name="T11" fmla="*/ 2 h 95"/>
                  <a:gd name="T12" fmla="*/ 1 w 205"/>
                  <a:gd name="T13" fmla="*/ 2 h 95"/>
                  <a:gd name="T14" fmla="*/ 0 w 205"/>
                  <a:gd name="T15" fmla="*/ 2 h 95"/>
                  <a:gd name="T16" fmla="*/ 0 w 205"/>
                  <a:gd name="T17" fmla="*/ 2 h 95"/>
                  <a:gd name="T18" fmla="*/ 0 w 205"/>
                  <a:gd name="T19" fmla="*/ 2 h 95"/>
                  <a:gd name="T20" fmla="*/ 0 w 205"/>
                  <a:gd name="T21" fmla="*/ 2 h 95"/>
                  <a:gd name="T22" fmla="*/ 0 w 205"/>
                  <a:gd name="T23" fmla="*/ 2 h 95"/>
                  <a:gd name="T24" fmla="*/ 0 w 205"/>
                  <a:gd name="T25" fmla="*/ 1 h 95"/>
                  <a:gd name="T26" fmla="*/ 0 w 205"/>
                  <a:gd name="T27" fmla="*/ 1 h 95"/>
                  <a:gd name="T28" fmla="*/ 1 w 205"/>
                  <a:gd name="T29" fmla="*/ 1 h 95"/>
                  <a:gd name="T30" fmla="*/ 2 w 205"/>
                  <a:gd name="T31" fmla="*/ 1 h 95"/>
                  <a:gd name="T32" fmla="*/ 2 w 205"/>
                  <a:gd name="T33" fmla="*/ 1 h 95"/>
                  <a:gd name="T34" fmla="*/ 2 w 205"/>
                  <a:gd name="T35" fmla="*/ 1 h 95"/>
                  <a:gd name="T36" fmla="*/ 3 w 205"/>
                  <a:gd name="T37" fmla="*/ 1 h 95"/>
                  <a:gd name="T38" fmla="*/ 3 w 205"/>
                  <a:gd name="T39" fmla="*/ 0 h 95"/>
                  <a:gd name="T40" fmla="*/ 4 w 205"/>
                  <a:gd name="T41" fmla="*/ 1 h 95"/>
                  <a:gd name="T42" fmla="*/ 4 w 205"/>
                  <a:gd name="T43" fmla="*/ 1 h 95"/>
                  <a:gd name="T44" fmla="*/ 5 w 205"/>
                  <a:gd name="T45" fmla="*/ 1 h 95"/>
                  <a:gd name="T46" fmla="*/ 5 w 205"/>
                  <a:gd name="T47" fmla="*/ 1 h 95"/>
                  <a:gd name="T48" fmla="*/ 6 w 205"/>
                  <a:gd name="T49" fmla="*/ 2 h 95"/>
                  <a:gd name="T50" fmla="*/ 6 w 205"/>
                  <a:gd name="T51" fmla="*/ 2 h 95"/>
                  <a:gd name="T52" fmla="*/ 6 w 205"/>
                  <a:gd name="T53" fmla="*/ 2 h 95"/>
                  <a:gd name="T54" fmla="*/ 6 w 205"/>
                  <a:gd name="T55" fmla="*/ 2 h 95"/>
                  <a:gd name="T56" fmla="*/ 6 w 205"/>
                  <a:gd name="T57" fmla="*/ 3 h 95"/>
                  <a:gd name="T58" fmla="*/ 5 w 205"/>
                  <a:gd name="T59" fmla="*/ 3 h 95"/>
                  <a:gd name="T60" fmla="*/ 4 w 205"/>
                  <a:gd name="T61" fmla="*/ 3 h 95"/>
                  <a:gd name="T62" fmla="*/ 3 w 205"/>
                  <a:gd name="T63" fmla="*/ 3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7" name="Freeform 307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>
                  <a:gd name="T0" fmla="*/ 1 w 25"/>
                  <a:gd name="T1" fmla="*/ 1 h 16"/>
                  <a:gd name="T2" fmla="*/ 1 w 25"/>
                  <a:gd name="T3" fmla="*/ 1 h 16"/>
                  <a:gd name="T4" fmla="*/ 1 w 25"/>
                  <a:gd name="T5" fmla="*/ 1 h 16"/>
                  <a:gd name="T6" fmla="*/ 1 w 25"/>
                  <a:gd name="T7" fmla="*/ 1 h 16"/>
                  <a:gd name="T8" fmla="*/ 0 w 25"/>
                  <a:gd name="T9" fmla="*/ 1 h 16"/>
                  <a:gd name="T10" fmla="*/ 1 w 25"/>
                  <a:gd name="T11" fmla="*/ 1 h 16"/>
                  <a:gd name="T12" fmla="*/ 1 w 25"/>
                  <a:gd name="T13" fmla="*/ 1 h 16"/>
                  <a:gd name="T14" fmla="*/ 1 w 25"/>
                  <a:gd name="T15" fmla="*/ 0 h 16"/>
                  <a:gd name="T16" fmla="*/ 1 w 25"/>
                  <a:gd name="T17" fmla="*/ 0 h 16"/>
                  <a:gd name="T18" fmla="*/ 1 w 25"/>
                  <a:gd name="T19" fmla="*/ 1 h 16"/>
                  <a:gd name="T20" fmla="*/ 1 w 25"/>
                  <a:gd name="T21" fmla="*/ 1 h 16"/>
                  <a:gd name="T22" fmla="*/ 1 w 25"/>
                  <a:gd name="T23" fmla="*/ 1 h 16"/>
                  <a:gd name="T24" fmla="*/ 1 w 25"/>
                  <a:gd name="T25" fmla="*/ 1 h 16"/>
                  <a:gd name="T26" fmla="*/ 1 w 25"/>
                  <a:gd name="T27" fmla="*/ 1 h 16"/>
                  <a:gd name="T28" fmla="*/ 1 w 25"/>
                  <a:gd name="T29" fmla="*/ 1 h 16"/>
                  <a:gd name="T30" fmla="*/ 1 w 25"/>
                  <a:gd name="T31" fmla="*/ 1 h 16"/>
                  <a:gd name="T32" fmla="*/ 1 w 25"/>
                  <a:gd name="T33" fmla="*/ 1 h 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6"/>
                  <a:gd name="T53" fmla="*/ 25 w 25"/>
                  <a:gd name="T54" fmla="*/ 16 h 1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8" name="Freeform 308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>
                  <a:gd name="T0" fmla="*/ 0 w 54"/>
                  <a:gd name="T1" fmla="*/ 0 h 25"/>
                  <a:gd name="T2" fmla="*/ 0 w 54"/>
                  <a:gd name="T3" fmla="*/ 0 h 25"/>
                  <a:gd name="T4" fmla="*/ 0 w 54"/>
                  <a:gd name="T5" fmla="*/ 0 h 25"/>
                  <a:gd name="T6" fmla="*/ 0 w 54"/>
                  <a:gd name="T7" fmla="*/ 0 h 25"/>
                  <a:gd name="T8" fmla="*/ 0 w 54"/>
                  <a:gd name="T9" fmla="*/ 0 h 25"/>
                  <a:gd name="T10" fmla="*/ 1 w 54"/>
                  <a:gd name="T11" fmla="*/ 0 h 25"/>
                  <a:gd name="T12" fmla="*/ 1 w 54"/>
                  <a:gd name="T13" fmla="*/ 0 h 25"/>
                  <a:gd name="T14" fmla="*/ 1 w 54"/>
                  <a:gd name="T15" fmla="*/ 0 h 25"/>
                  <a:gd name="T16" fmla="*/ 1 w 54"/>
                  <a:gd name="T17" fmla="*/ 0 h 25"/>
                  <a:gd name="T18" fmla="*/ 1 w 54"/>
                  <a:gd name="T19" fmla="*/ 0 h 25"/>
                  <a:gd name="T20" fmla="*/ 2 w 54"/>
                  <a:gd name="T21" fmla="*/ 0 h 25"/>
                  <a:gd name="T22" fmla="*/ 2 w 54"/>
                  <a:gd name="T23" fmla="*/ 0 h 25"/>
                  <a:gd name="T24" fmla="*/ 2 w 54"/>
                  <a:gd name="T25" fmla="*/ 0 h 25"/>
                  <a:gd name="T26" fmla="*/ 2 w 54"/>
                  <a:gd name="T27" fmla="*/ 0 h 25"/>
                  <a:gd name="T28" fmla="*/ 2 w 54"/>
                  <a:gd name="T29" fmla="*/ 0 h 25"/>
                  <a:gd name="T30" fmla="*/ 2 w 54"/>
                  <a:gd name="T31" fmla="*/ 0 h 25"/>
                  <a:gd name="T32" fmla="*/ 1 w 54"/>
                  <a:gd name="T33" fmla="*/ 0 h 25"/>
                  <a:gd name="T34" fmla="*/ 1 w 54"/>
                  <a:gd name="T35" fmla="*/ 0 h 25"/>
                  <a:gd name="T36" fmla="*/ 1 w 54"/>
                  <a:gd name="T37" fmla="*/ 0 h 25"/>
                  <a:gd name="T38" fmla="*/ 1 w 54"/>
                  <a:gd name="T39" fmla="*/ 0 h 25"/>
                  <a:gd name="T40" fmla="*/ 0 w 54"/>
                  <a:gd name="T41" fmla="*/ 0 h 2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4"/>
                  <a:gd name="T64" fmla="*/ 0 h 25"/>
                  <a:gd name="T65" fmla="*/ 54 w 54"/>
                  <a:gd name="T66" fmla="*/ 25 h 2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9" name="Freeform 309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>
                  <a:gd name="T0" fmla="*/ 1 w 31"/>
                  <a:gd name="T1" fmla="*/ 1 h 32"/>
                  <a:gd name="T2" fmla="*/ 1 w 31"/>
                  <a:gd name="T3" fmla="*/ 1 h 32"/>
                  <a:gd name="T4" fmla="*/ 1 w 31"/>
                  <a:gd name="T5" fmla="*/ 1 h 32"/>
                  <a:gd name="T6" fmla="*/ 1 w 31"/>
                  <a:gd name="T7" fmla="*/ 1 h 32"/>
                  <a:gd name="T8" fmla="*/ 1 w 31"/>
                  <a:gd name="T9" fmla="*/ 1 h 32"/>
                  <a:gd name="T10" fmla="*/ 1 w 31"/>
                  <a:gd name="T11" fmla="*/ 1 h 32"/>
                  <a:gd name="T12" fmla="*/ 1 w 31"/>
                  <a:gd name="T13" fmla="*/ 1 h 32"/>
                  <a:gd name="T14" fmla="*/ 1 w 31"/>
                  <a:gd name="T15" fmla="*/ 1 h 32"/>
                  <a:gd name="T16" fmla="*/ 1 w 31"/>
                  <a:gd name="T17" fmla="*/ 1 h 32"/>
                  <a:gd name="T18" fmla="*/ 1 w 31"/>
                  <a:gd name="T19" fmla="*/ 1 h 32"/>
                  <a:gd name="T20" fmla="*/ 1 w 31"/>
                  <a:gd name="T21" fmla="*/ 1 h 32"/>
                  <a:gd name="T22" fmla="*/ 1 w 31"/>
                  <a:gd name="T23" fmla="*/ 1 h 32"/>
                  <a:gd name="T24" fmla="*/ 1 w 31"/>
                  <a:gd name="T25" fmla="*/ 1 h 32"/>
                  <a:gd name="T26" fmla="*/ 1 w 31"/>
                  <a:gd name="T27" fmla="*/ 1 h 32"/>
                  <a:gd name="T28" fmla="*/ 1 w 31"/>
                  <a:gd name="T29" fmla="*/ 1 h 32"/>
                  <a:gd name="T30" fmla="*/ 1 w 31"/>
                  <a:gd name="T31" fmla="*/ 1 h 32"/>
                  <a:gd name="T32" fmla="*/ 0 w 31"/>
                  <a:gd name="T33" fmla="*/ 1 h 32"/>
                  <a:gd name="T34" fmla="*/ 1 w 31"/>
                  <a:gd name="T35" fmla="*/ 1 h 32"/>
                  <a:gd name="T36" fmla="*/ 1 w 31"/>
                  <a:gd name="T37" fmla="*/ 1 h 32"/>
                  <a:gd name="T38" fmla="*/ 1 w 31"/>
                  <a:gd name="T39" fmla="*/ 1 h 32"/>
                  <a:gd name="T40" fmla="*/ 1 w 31"/>
                  <a:gd name="T41" fmla="*/ 0 h 32"/>
                  <a:gd name="T42" fmla="*/ 1 w 31"/>
                  <a:gd name="T43" fmla="*/ 1 h 32"/>
                  <a:gd name="T44" fmla="*/ 1 w 31"/>
                  <a:gd name="T45" fmla="*/ 1 h 32"/>
                  <a:gd name="T46" fmla="*/ 1 w 31"/>
                  <a:gd name="T47" fmla="*/ 1 h 32"/>
                  <a:gd name="T48" fmla="*/ 1 w 31"/>
                  <a:gd name="T49" fmla="*/ 1 h 32"/>
                  <a:gd name="T50" fmla="*/ 1 w 31"/>
                  <a:gd name="T51" fmla="*/ 1 h 32"/>
                  <a:gd name="T52" fmla="*/ 1 w 31"/>
                  <a:gd name="T53" fmla="*/ 1 h 32"/>
                  <a:gd name="T54" fmla="*/ 1 w 31"/>
                  <a:gd name="T55" fmla="*/ 1 h 32"/>
                  <a:gd name="T56" fmla="*/ 1 w 31"/>
                  <a:gd name="T57" fmla="*/ 1 h 32"/>
                  <a:gd name="T58" fmla="*/ 1 w 31"/>
                  <a:gd name="T59" fmla="*/ 1 h 32"/>
                  <a:gd name="T60" fmla="*/ 1 w 31"/>
                  <a:gd name="T61" fmla="*/ 1 h 32"/>
                  <a:gd name="T62" fmla="*/ 1 w 31"/>
                  <a:gd name="T63" fmla="*/ 1 h 32"/>
                  <a:gd name="T64" fmla="*/ 1 w 31"/>
                  <a:gd name="T65" fmla="*/ 1 h 32"/>
                  <a:gd name="T66" fmla="*/ 1 w 31"/>
                  <a:gd name="T67" fmla="*/ 1 h 32"/>
                  <a:gd name="T68" fmla="*/ 1 w 31"/>
                  <a:gd name="T69" fmla="*/ 1 h 32"/>
                  <a:gd name="T70" fmla="*/ 1 w 31"/>
                  <a:gd name="T71" fmla="*/ 1 h 32"/>
                  <a:gd name="T72" fmla="*/ 1 w 31"/>
                  <a:gd name="T73" fmla="*/ 1 h 32"/>
                  <a:gd name="T74" fmla="*/ 1 w 31"/>
                  <a:gd name="T75" fmla="*/ 1 h 32"/>
                  <a:gd name="T76" fmla="*/ 1 w 31"/>
                  <a:gd name="T77" fmla="*/ 1 h 32"/>
                  <a:gd name="T78" fmla="*/ 1 w 31"/>
                  <a:gd name="T79" fmla="*/ 1 h 32"/>
                  <a:gd name="T80" fmla="*/ 1 w 31"/>
                  <a:gd name="T81" fmla="*/ 1 h 3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2"/>
                  <a:gd name="T125" fmla="*/ 31 w 31"/>
                  <a:gd name="T126" fmla="*/ 32 h 3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00" name="Freeform 310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>
                  <a:gd name="T0" fmla="*/ 0 w 35"/>
                  <a:gd name="T1" fmla="*/ 0 h 21"/>
                  <a:gd name="T2" fmla="*/ 0 w 35"/>
                  <a:gd name="T3" fmla="*/ 0 h 21"/>
                  <a:gd name="T4" fmla="*/ 0 w 35"/>
                  <a:gd name="T5" fmla="*/ 0 h 21"/>
                  <a:gd name="T6" fmla="*/ 0 w 35"/>
                  <a:gd name="T7" fmla="*/ 0 h 21"/>
                  <a:gd name="T8" fmla="*/ 0 w 35"/>
                  <a:gd name="T9" fmla="*/ 0 h 21"/>
                  <a:gd name="T10" fmla="*/ 0 w 35"/>
                  <a:gd name="T11" fmla="*/ 0 h 21"/>
                  <a:gd name="T12" fmla="*/ 0 w 35"/>
                  <a:gd name="T13" fmla="*/ 0 h 21"/>
                  <a:gd name="T14" fmla="*/ 0 w 35"/>
                  <a:gd name="T15" fmla="*/ 0 h 21"/>
                  <a:gd name="T16" fmla="*/ 0 w 35"/>
                  <a:gd name="T17" fmla="*/ 0 h 21"/>
                  <a:gd name="T18" fmla="*/ 0 w 35"/>
                  <a:gd name="T19" fmla="*/ 0 h 21"/>
                  <a:gd name="T20" fmla="*/ 0 w 35"/>
                  <a:gd name="T21" fmla="*/ 0 h 21"/>
                  <a:gd name="T22" fmla="*/ 0 w 35"/>
                  <a:gd name="T23" fmla="*/ 0 h 21"/>
                  <a:gd name="T24" fmla="*/ 0 w 35"/>
                  <a:gd name="T25" fmla="*/ 0 h 21"/>
                  <a:gd name="T26" fmla="*/ 0 w 35"/>
                  <a:gd name="T27" fmla="*/ 0 h 21"/>
                  <a:gd name="T28" fmla="*/ 0 w 35"/>
                  <a:gd name="T29" fmla="*/ 0 h 21"/>
                  <a:gd name="T30" fmla="*/ 0 w 35"/>
                  <a:gd name="T31" fmla="*/ 0 h 21"/>
                  <a:gd name="T32" fmla="*/ 1 w 35"/>
                  <a:gd name="T33" fmla="*/ 0 h 21"/>
                  <a:gd name="T34" fmla="*/ 1 w 35"/>
                  <a:gd name="T35" fmla="*/ 0 h 21"/>
                  <a:gd name="T36" fmla="*/ 1 w 35"/>
                  <a:gd name="T37" fmla="*/ 0 h 21"/>
                  <a:gd name="T38" fmla="*/ 1 w 35"/>
                  <a:gd name="T39" fmla="*/ 0 h 21"/>
                  <a:gd name="T40" fmla="*/ 0 w 35"/>
                  <a:gd name="T41" fmla="*/ 0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21"/>
                  <a:gd name="T65" fmla="*/ 35 w 35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01" name="Freeform 311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>
                  <a:gd name="T0" fmla="*/ 0 w 47"/>
                  <a:gd name="T1" fmla="*/ 1 h 40"/>
                  <a:gd name="T2" fmla="*/ 0 w 47"/>
                  <a:gd name="T3" fmla="*/ 0 h 40"/>
                  <a:gd name="T4" fmla="*/ 0 w 47"/>
                  <a:gd name="T5" fmla="*/ 0 h 40"/>
                  <a:gd name="T6" fmla="*/ 0 w 47"/>
                  <a:gd name="T7" fmla="*/ 0 h 40"/>
                  <a:gd name="T8" fmla="*/ 0 w 47"/>
                  <a:gd name="T9" fmla="*/ 0 h 40"/>
                  <a:gd name="T10" fmla="*/ 0 w 47"/>
                  <a:gd name="T11" fmla="*/ 0 h 40"/>
                  <a:gd name="T12" fmla="*/ 0 w 47"/>
                  <a:gd name="T13" fmla="*/ 0 h 40"/>
                  <a:gd name="T14" fmla="*/ 0 w 47"/>
                  <a:gd name="T15" fmla="*/ 0 h 40"/>
                  <a:gd name="T16" fmla="*/ 1 w 47"/>
                  <a:gd name="T17" fmla="*/ 0 h 40"/>
                  <a:gd name="T18" fmla="*/ 1 w 47"/>
                  <a:gd name="T19" fmla="*/ 0 h 40"/>
                  <a:gd name="T20" fmla="*/ 1 w 47"/>
                  <a:gd name="T21" fmla="*/ 0 h 40"/>
                  <a:gd name="T22" fmla="*/ 1 w 47"/>
                  <a:gd name="T23" fmla="*/ 0 h 40"/>
                  <a:gd name="T24" fmla="*/ 1 w 47"/>
                  <a:gd name="T25" fmla="*/ 0 h 40"/>
                  <a:gd name="T26" fmla="*/ 1 w 47"/>
                  <a:gd name="T27" fmla="*/ 1 h 40"/>
                  <a:gd name="T28" fmla="*/ 0 w 47"/>
                  <a:gd name="T29" fmla="*/ 1 h 40"/>
                  <a:gd name="T30" fmla="*/ 0 w 47"/>
                  <a:gd name="T31" fmla="*/ 1 h 40"/>
                  <a:gd name="T32" fmla="*/ 0 w 47"/>
                  <a:gd name="T33" fmla="*/ 1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7"/>
                  <a:gd name="T52" fmla="*/ 0 h 40"/>
                  <a:gd name="T53" fmla="*/ 47 w 47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02" name="Freeform 312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0 h 9"/>
                  <a:gd name="T4" fmla="*/ 0 w 9"/>
                  <a:gd name="T5" fmla="*/ 0 h 9"/>
                  <a:gd name="T6" fmla="*/ 0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0 h 9"/>
                  <a:gd name="T14" fmla="*/ 0 w 9"/>
                  <a:gd name="T15" fmla="*/ 0 h 9"/>
                  <a:gd name="T16" fmla="*/ 0 w 9"/>
                  <a:gd name="T17" fmla="*/ 0 h 9"/>
                  <a:gd name="T18" fmla="*/ 0 w 9"/>
                  <a:gd name="T19" fmla="*/ 0 h 9"/>
                  <a:gd name="T20" fmla="*/ 0 w 9"/>
                  <a:gd name="T21" fmla="*/ 0 h 9"/>
                  <a:gd name="T22" fmla="*/ 0 w 9"/>
                  <a:gd name="T23" fmla="*/ 0 h 9"/>
                  <a:gd name="T24" fmla="*/ 0 w 9"/>
                  <a:gd name="T25" fmla="*/ 0 h 9"/>
                  <a:gd name="T26" fmla="*/ 0 w 9"/>
                  <a:gd name="T27" fmla="*/ 0 h 9"/>
                  <a:gd name="T28" fmla="*/ 0 w 9"/>
                  <a:gd name="T29" fmla="*/ 0 h 9"/>
                  <a:gd name="T30" fmla="*/ 0 w 9"/>
                  <a:gd name="T31" fmla="*/ 0 h 9"/>
                  <a:gd name="T32" fmla="*/ 0 w 9"/>
                  <a:gd name="T33" fmla="*/ 0 h 9"/>
                  <a:gd name="T34" fmla="*/ 0 w 9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9"/>
                  <a:gd name="T56" fmla="*/ 9 w 9"/>
                  <a:gd name="T57" fmla="*/ 9 h 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03" name="Freeform 313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>
                  <a:gd name="T0" fmla="*/ 1 w 28"/>
                  <a:gd name="T1" fmla="*/ 0 h 23"/>
                  <a:gd name="T2" fmla="*/ 1 w 28"/>
                  <a:gd name="T3" fmla="*/ 0 h 23"/>
                  <a:gd name="T4" fmla="*/ 0 w 28"/>
                  <a:gd name="T5" fmla="*/ 0 h 23"/>
                  <a:gd name="T6" fmla="*/ 1 w 28"/>
                  <a:gd name="T7" fmla="*/ 0 h 23"/>
                  <a:gd name="T8" fmla="*/ 1 w 28"/>
                  <a:gd name="T9" fmla="*/ 0 h 23"/>
                  <a:gd name="T10" fmla="*/ 1 w 28"/>
                  <a:gd name="T11" fmla="*/ 0 h 23"/>
                  <a:gd name="T12" fmla="*/ 1 w 28"/>
                  <a:gd name="T13" fmla="*/ 0 h 23"/>
                  <a:gd name="T14" fmla="*/ 1 w 28"/>
                  <a:gd name="T15" fmla="*/ 0 h 23"/>
                  <a:gd name="T16" fmla="*/ 1 w 28"/>
                  <a:gd name="T17" fmla="*/ 0 h 23"/>
                  <a:gd name="T18" fmla="*/ 1 w 28"/>
                  <a:gd name="T19" fmla="*/ 0 h 23"/>
                  <a:gd name="T20" fmla="*/ 1 w 28"/>
                  <a:gd name="T21" fmla="*/ 0 h 23"/>
                  <a:gd name="T22" fmla="*/ 1 w 28"/>
                  <a:gd name="T23" fmla="*/ 0 h 23"/>
                  <a:gd name="T24" fmla="*/ 1 w 28"/>
                  <a:gd name="T25" fmla="*/ 0 h 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"/>
                  <a:gd name="T40" fmla="*/ 0 h 23"/>
                  <a:gd name="T41" fmla="*/ 28 w 28"/>
                  <a:gd name="T42" fmla="*/ 23 h 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882452" y="1103164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rgbClr val="E00070"/>
              </a:buClr>
              <a:buFont typeface="Wingdings" pitchFamily="2" charset="2"/>
              <a:buChar char="Ø"/>
            </a:pPr>
            <a:r>
              <a:rPr lang="en-US" sz="2000" b="1"/>
              <a:t>Overskudd pr. aksje (OPA) og f</a:t>
            </a:r>
            <a:r>
              <a:rPr lang="en-US" sz="2000" b="1">
                <a:solidFill>
                  <a:srgbClr val="333366"/>
                </a:solidFill>
              </a:rPr>
              <a:t>inansieringsrisiko:</a:t>
            </a:r>
          </a:p>
        </p:txBody>
      </p:sp>
      <p:sp>
        <p:nvSpPr>
          <p:cNvPr id="6147" name="Rectangle 7"/>
          <p:cNvSpPr>
            <a:spLocks noChangeArrowheads="1"/>
          </p:cNvSpPr>
          <p:nvPr/>
        </p:nvSpPr>
        <p:spPr bwMode="auto">
          <a:xfrm>
            <a:off x="539552" y="404664"/>
            <a:ext cx="464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2. Finansieringsrisiko (forts.)</a:t>
            </a:r>
          </a:p>
        </p:txBody>
      </p:sp>
      <p:sp>
        <p:nvSpPr>
          <p:cNvPr id="6148" name="Rectangle 8"/>
          <p:cNvSpPr>
            <a:spLocks noChangeArrowheads="1"/>
          </p:cNvSpPr>
          <p:nvPr/>
        </p:nvSpPr>
        <p:spPr bwMode="auto">
          <a:xfrm>
            <a:off x="806252" y="1636564"/>
            <a:ext cx="6781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</a:t>
            </a:r>
            <a:r>
              <a:rPr lang="en-US" sz="2000" b="1">
                <a:solidFill>
                  <a:srgbClr val="333366"/>
                </a:solidFill>
              </a:rPr>
              <a:t>Eksempel (forts.):</a:t>
            </a:r>
            <a:r>
              <a:rPr lang="en-US" sz="2000">
                <a:solidFill>
                  <a:srgbClr val="333366"/>
                </a:solidFill>
              </a:rPr>
              <a:t> Selskapet låner 600 mill. til 10 % årlig rente.  Antall aksjer reduseres fra 2 mill. til 1 mill. 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Regn ut overskudd pr. aksje (OPA).</a:t>
            </a:r>
          </a:p>
        </p:txBody>
      </p:sp>
      <p:graphicFrame>
        <p:nvGraphicFramePr>
          <p:cNvPr id="5131" name="Object 11"/>
          <p:cNvGraphicFramePr>
            <a:graphicFrameLocks noChangeAspect="1"/>
          </p:cNvGraphicFramePr>
          <p:nvPr/>
        </p:nvGraphicFramePr>
        <p:xfrm>
          <a:off x="1987352" y="3084364"/>
          <a:ext cx="5153025" cy="1476375"/>
        </p:xfrm>
        <a:graphic>
          <a:graphicData uri="http://schemas.openxmlformats.org/presentationml/2006/ole">
            <p:oleObj spid="_x0000_s6257" name="Worksheet" r:id="rId4" imgW="5153025" imgH="1476375" progId="Excel.Sheet.8">
              <p:embed/>
            </p:oleObj>
          </a:graphicData>
        </a:graphic>
      </p:graphicFrame>
      <p:grpSp>
        <p:nvGrpSpPr>
          <p:cNvPr id="2" name="Group 93"/>
          <p:cNvGrpSpPr>
            <a:grpSpLocks/>
          </p:cNvGrpSpPr>
          <p:nvPr/>
        </p:nvGrpSpPr>
        <p:grpSpPr bwMode="auto">
          <a:xfrm>
            <a:off x="1987352" y="5332264"/>
            <a:ext cx="5562600" cy="876300"/>
            <a:chOff x="1200" y="3624"/>
            <a:chExt cx="3504" cy="552"/>
          </a:xfrm>
        </p:grpSpPr>
        <p:graphicFrame>
          <p:nvGraphicFramePr>
            <p:cNvPr id="6229" name="Object 15"/>
            <p:cNvGraphicFramePr>
              <a:graphicFrameLocks noChangeAspect="1"/>
            </p:cNvGraphicFramePr>
            <p:nvPr/>
          </p:nvGraphicFramePr>
          <p:xfrm>
            <a:off x="1200" y="3624"/>
            <a:ext cx="3504" cy="544"/>
          </p:xfrm>
          <a:graphic>
            <a:graphicData uri="http://schemas.openxmlformats.org/presentationml/2006/ole">
              <p:oleObj spid="_x0000_s6258" name="Worksheet" r:id="rId5" imgW="5562600" imgH="876300" progId="Excel.Sheet.8">
                <p:embed/>
              </p:oleObj>
            </a:graphicData>
          </a:graphic>
        </p:graphicFrame>
        <p:graphicFrame>
          <p:nvGraphicFramePr>
            <p:cNvPr id="6230" name="Object 16"/>
            <p:cNvGraphicFramePr>
              <a:graphicFrameLocks noChangeAspect="1"/>
            </p:cNvGraphicFramePr>
            <p:nvPr/>
          </p:nvGraphicFramePr>
          <p:xfrm>
            <a:off x="2025" y="3984"/>
            <a:ext cx="540" cy="192"/>
          </p:xfrm>
          <a:graphic>
            <a:graphicData uri="http://schemas.openxmlformats.org/presentationml/2006/ole">
              <p:oleObj spid="_x0000_s6259" name="Regneark" r:id="rId6" imgW="1012680" imgH="360000" progId="Excel.Sheet.8">
                <p:embed/>
              </p:oleObj>
            </a:graphicData>
          </a:graphic>
        </p:graphicFrame>
        <p:graphicFrame>
          <p:nvGraphicFramePr>
            <p:cNvPr id="6231" name="Object 17"/>
            <p:cNvGraphicFramePr>
              <a:graphicFrameLocks noChangeAspect="1"/>
            </p:cNvGraphicFramePr>
            <p:nvPr/>
          </p:nvGraphicFramePr>
          <p:xfrm>
            <a:off x="2562" y="3984"/>
            <a:ext cx="2142" cy="192"/>
          </p:xfrm>
          <a:graphic>
            <a:graphicData uri="http://schemas.openxmlformats.org/presentationml/2006/ole">
              <p:oleObj spid="_x0000_s6260" name="Regneark" r:id="rId7" imgW="4016160" imgH="360000" progId="Excel.Sheet.8">
                <p:embed/>
              </p:oleObj>
            </a:graphicData>
          </a:graphic>
        </p:graphicFrame>
      </p:grp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1263452" y="4897289"/>
            <a:ext cx="3570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333366"/>
                </a:solidFill>
              </a:rPr>
              <a:t>OPA uten gjeld (fra forrige side):</a:t>
            </a:r>
            <a:endParaRPr lang="nb-NO" sz="2000">
              <a:solidFill>
                <a:srgbClr val="333366"/>
              </a:solidFill>
            </a:endParaRPr>
          </a:p>
        </p:txBody>
      </p:sp>
      <p:grpSp>
        <p:nvGrpSpPr>
          <p:cNvPr id="6155" name="Group 94"/>
          <p:cNvGrpSpPr>
            <a:grpSpLocks/>
          </p:cNvGrpSpPr>
          <p:nvPr/>
        </p:nvGrpSpPr>
        <p:grpSpPr bwMode="auto">
          <a:xfrm>
            <a:off x="6787952" y="493564"/>
            <a:ext cx="1828800" cy="1219200"/>
            <a:chOff x="5952" y="1632"/>
            <a:chExt cx="1152" cy="768"/>
          </a:xfrm>
        </p:grpSpPr>
        <p:sp>
          <p:nvSpPr>
            <p:cNvPr id="6156" name="Rectangle 95"/>
            <p:cNvSpPr>
              <a:spLocks noChangeArrowheads="1"/>
            </p:cNvSpPr>
            <p:nvPr/>
          </p:nvSpPr>
          <p:spPr bwMode="auto">
            <a:xfrm>
              <a:off x="5952" y="1752"/>
              <a:ext cx="9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>
                  <a:solidFill>
                    <a:srgbClr val="333366"/>
                  </a:solidFill>
                  <a:latin typeface="Bernard MT Condensed" pitchFamily="18" charset="0"/>
                </a:rPr>
                <a:t>Høy risiko</a:t>
              </a:r>
              <a:endParaRPr lang="nb-NO" sz="1800">
                <a:solidFill>
                  <a:srgbClr val="333366"/>
                </a:solidFill>
                <a:latin typeface="Bernard MT Condensed" pitchFamily="18" charset="0"/>
              </a:endParaRPr>
            </a:p>
          </p:txBody>
        </p:sp>
        <p:pic>
          <p:nvPicPr>
            <p:cNvPr id="6157" name="Picture 96" descr="C:\Programfiler\Microsoft Office\Clipart\standard\stddir2\BS00503_.WMF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" y="1632"/>
              <a:ext cx="67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58" name="Group 97"/>
            <p:cNvGrpSpPr>
              <a:grpSpLocks/>
            </p:cNvGrpSpPr>
            <p:nvPr/>
          </p:nvGrpSpPr>
          <p:grpSpPr bwMode="auto">
            <a:xfrm>
              <a:off x="6911" y="1798"/>
              <a:ext cx="155" cy="350"/>
              <a:chOff x="1152" y="2880"/>
              <a:chExt cx="343" cy="679"/>
            </a:xfrm>
          </p:grpSpPr>
          <p:sp>
            <p:nvSpPr>
              <p:cNvPr id="6159" name="Freeform 98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>
                  <a:gd name="T0" fmla="*/ 5 w 528"/>
                  <a:gd name="T1" fmla="*/ 5 h 189"/>
                  <a:gd name="T2" fmla="*/ 4 w 528"/>
                  <a:gd name="T3" fmla="*/ 5 h 189"/>
                  <a:gd name="T4" fmla="*/ 3 w 528"/>
                  <a:gd name="T5" fmla="*/ 5 h 189"/>
                  <a:gd name="T6" fmla="*/ 1 w 528"/>
                  <a:gd name="T7" fmla="*/ 5 h 189"/>
                  <a:gd name="T8" fmla="*/ 1 w 528"/>
                  <a:gd name="T9" fmla="*/ 4 h 189"/>
                  <a:gd name="T10" fmla="*/ 0 w 528"/>
                  <a:gd name="T11" fmla="*/ 2 h 189"/>
                  <a:gd name="T12" fmla="*/ 1 w 528"/>
                  <a:gd name="T13" fmla="*/ 0 h 189"/>
                  <a:gd name="T14" fmla="*/ 2 w 528"/>
                  <a:gd name="T15" fmla="*/ 0 h 189"/>
                  <a:gd name="T16" fmla="*/ 3 w 528"/>
                  <a:gd name="T17" fmla="*/ 0 h 189"/>
                  <a:gd name="T18" fmla="*/ 5 w 528"/>
                  <a:gd name="T19" fmla="*/ 0 h 189"/>
                  <a:gd name="T20" fmla="*/ 6 w 528"/>
                  <a:gd name="T21" fmla="*/ 0 h 189"/>
                  <a:gd name="T22" fmla="*/ 7 w 528"/>
                  <a:gd name="T23" fmla="*/ 0 h 189"/>
                  <a:gd name="T24" fmla="*/ 9 w 528"/>
                  <a:gd name="T25" fmla="*/ 0 h 189"/>
                  <a:gd name="T26" fmla="*/ 10 w 528"/>
                  <a:gd name="T27" fmla="*/ 0 h 189"/>
                  <a:gd name="T28" fmla="*/ 12 w 528"/>
                  <a:gd name="T29" fmla="*/ 0 h 189"/>
                  <a:gd name="T30" fmla="*/ 13 w 528"/>
                  <a:gd name="T31" fmla="*/ 0 h 189"/>
                  <a:gd name="T32" fmla="*/ 14 w 528"/>
                  <a:gd name="T33" fmla="*/ 0 h 189"/>
                  <a:gd name="T34" fmla="*/ 16 w 528"/>
                  <a:gd name="T35" fmla="*/ 0 h 189"/>
                  <a:gd name="T36" fmla="*/ 17 w 528"/>
                  <a:gd name="T37" fmla="*/ 1 h 189"/>
                  <a:gd name="T38" fmla="*/ 17 w 528"/>
                  <a:gd name="T39" fmla="*/ 3 h 189"/>
                  <a:gd name="T40" fmla="*/ 17 w 528"/>
                  <a:gd name="T41" fmla="*/ 4 h 189"/>
                  <a:gd name="T42" fmla="*/ 16 w 528"/>
                  <a:gd name="T43" fmla="*/ 5 h 189"/>
                  <a:gd name="T44" fmla="*/ 15 w 528"/>
                  <a:gd name="T45" fmla="*/ 5 h 189"/>
                  <a:gd name="T46" fmla="*/ 15 w 528"/>
                  <a:gd name="T47" fmla="*/ 5 h 189"/>
                  <a:gd name="T48" fmla="*/ 14 w 528"/>
                  <a:gd name="T49" fmla="*/ 5 h 189"/>
                  <a:gd name="T50" fmla="*/ 13 w 528"/>
                  <a:gd name="T51" fmla="*/ 5 h 189"/>
                  <a:gd name="T52" fmla="*/ 12 w 528"/>
                  <a:gd name="T53" fmla="*/ 5 h 189"/>
                  <a:gd name="T54" fmla="*/ 11 w 528"/>
                  <a:gd name="T55" fmla="*/ 5 h 189"/>
                  <a:gd name="T56" fmla="*/ 9 w 528"/>
                  <a:gd name="T57" fmla="*/ 5 h 189"/>
                  <a:gd name="T58" fmla="*/ 8 w 528"/>
                  <a:gd name="T59" fmla="*/ 5 h 189"/>
                  <a:gd name="T60" fmla="*/ 7 w 528"/>
                  <a:gd name="T61" fmla="*/ 5 h 189"/>
                  <a:gd name="T62" fmla="*/ 6 w 528"/>
                  <a:gd name="T63" fmla="*/ 5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28"/>
                  <a:gd name="T97" fmla="*/ 0 h 189"/>
                  <a:gd name="T98" fmla="*/ 528 w 528"/>
                  <a:gd name="T99" fmla="*/ 189 h 18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0" name="Freeform 99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>
                  <a:gd name="T0" fmla="*/ 7 w 495"/>
                  <a:gd name="T1" fmla="*/ 4 h 120"/>
                  <a:gd name="T2" fmla="*/ 5 w 495"/>
                  <a:gd name="T3" fmla="*/ 4 h 120"/>
                  <a:gd name="T4" fmla="*/ 4 w 495"/>
                  <a:gd name="T5" fmla="*/ 4 h 120"/>
                  <a:gd name="T6" fmla="*/ 2 w 495"/>
                  <a:gd name="T7" fmla="*/ 4 h 120"/>
                  <a:gd name="T8" fmla="*/ 1 w 495"/>
                  <a:gd name="T9" fmla="*/ 4 h 120"/>
                  <a:gd name="T10" fmla="*/ 1 w 495"/>
                  <a:gd name="T11" fmla="*/ 3 h 120"/>
                  <a:gd name="T12" fmla="*/ 1 w 495"/>
                  <a:gd name="T13" fmla="*/ 3 h 120"/>
                  <a:gd name="T14" fmla="*/ 2 w 495"/>
                  <a:gd name="T15" fmla="*/ 3 h 120"/>
                  <a:gd name="T16" fmla="*/ 2 w 495"/>
                  <a:gd name="T17" fmla="*/ 3 h 120"/>
                  <a:gd name="T18" fmla="*/ 1 w 495"/>
                  <a:gd name="T19" fmla="*/ 3 h 120"/>
                  <a:gd name="T20" fmla="*/ 1 w 495"/>
                  <a:gd name="T21" fmla="*/ 2 h 120"/>
                  <a:gd name="T22" fmla="*/ 2 w 495"/>
                  <a:gd name="T23" fmla="*/ 2 h 120"/>
                  <a:gd name="T24" fmla="*/ 3 w 495"/>
                  <a:gd name="T25" fmla="*/ 3 h 120"/>
                  <a:gd name="T26" fmla="*/ 2 w 495"/>
                  <a:gd name="T27" fmla="*/ 2 h 120"/>
                  <a:gd name="T28" fmla="*/ 1 w 495"/>
                  <a:gd name="T29" fmla="*/ 2 h 120"/>
                  <a:gd name="T30" fmla="*/ 1 w 495"/>
                  <a:gd name="T31" fmla="*/ 2 h 120"/>
                  <a:gd name="T32" fmla="*/ 1 w 495"/>
                  <a:gd name="T33" fmla="*/ 2 h 120"/>
                  <a:gd name="T34" fmla="*/ 2 w 495"/>
                  <a:gd name="T35" fmla="*/ 2 h 120"/>
                  <a:gd name="T36" fmla="*/ 2 w 495"/>
                  <a:gd name="T37" fmla="*/ 2 h 120"/>
                  <a:gd name="T38" fmla="*/ 1 w 495"/>
                  <a:gd name="T39" fmla="*/ 1 h 120"/>
                  <a:gd name="T40" fmla="*/ 1 w 495"/>
                  <a:gd name="T41" fmla="*/ 1 h 120"/>
                  <a:gd name="T42" fmla="*/ 1 w 495"/>
                  <a:gd name="T43" fmla="*/ 1 h 120"/>
                  <a:gd name="T44" fmla="*/ 3 w 495"/>
                  <a:gd name="T45" fmla="*/ 1 h 120"/>
                  <a:gd name="T46" fmla="*/ 1 w 495"/>
                  <a:gd name="T47" fmla="*/ 1 h 120"/>
                  <a:gd name="T48" fmla="*/ 1 w 495"/>
                  <a:gd name="T49" fmla="*/ 1 h 120"/>
                  <a:gd name="T50" fmla="*/ 0 w 495"/>
                  <a:gd name="T51" fmla="*/ 1 h 120"/>
                  <a:gd name="T52" fmla="*/ 2 w 495"/>
                  <a:gd name="T53" fmla="*/ 1 h 120"/>
                  <a:gd name="T54" fmla="*/ 3 w 495"/>
                  <a:gd name="T55" fmla="*/ 1 h 120"/>
                  <a:gd name="T56" fmla="*/ 5 w 495"/>
                  <a:gd name="T57" fmla="*/ 1 h 120"/>
                  <a:gd name="T58" fmla="*/ 7 w 495"/>
                  <a:gd name="T59" fmla="*/ 1 h 120"/>
                  <a:gd name="T60" fmla="*/ 9 w 495"/>
                  <a:gd name="T61" fmla="*/ 1 h 120"/>
                  <a:gd name="T62" fmla="*/ 11 w 495"/>
                  <a:gd name="T63" fmla="*/ 1 h 120"/>
                  <a:gd name="T64" fmla="*/ 13 w 495"/>
                  <a:gd name="T65" fmla="*/ 1 h 120"/>
                  <a:gd name="T66" fmla="*/ 15 w 495"/>
                  <a:gd name="T67" fmla="*/ 1 h 120"/>
                  <a:gd name="T68" fmla="*/ 16 w 495"/>
                  <a:gd name="T69" fmla="*/ 1 h 120"/>
                  <a:gd name="T70" fmla="*/ 15 w 495"/>
                  <a:gd name="T71" fmla="*/ 1 h 120"/>
                  <a:gd name="T72" fmla="*/ 14 w 495"/>
                  <a:gd name="T73" fmla="*/ 1 h 120"/>
                  <a:gd name="T74" fmla="*/ 14 w 495"/>
                  <a:gd name="T75" fmla="*/ 1 h 120"/>
                  <a:gd name="T76" fmla="*/ 15 w 495"/>
                  <a:gd name="T77" fmla="*/ 1 h 120"/>
                  <a:gd name="T78" fmla="*/ 16 w 495"/>
                  <a:gd name="T79" fmla="*/ 1 h 120"/>
                  <a:gd name="T80" fmla="*/ 15 w 495"/>
                  <a:gd name="T81" fmla="*/ 2 h 120"/>
                  <a:gd name="T82" fmla="*/ 13 w 495"/>
                  <a:gd name="T83" fmla="*/ 2 h 120"/>
                  <a:gd name="T84" fmla="*/ 14 w 495"/>
                  <a:gd name="T85" fmla="*/ 2 h 120"/>
                  <a:gd name="T86" fmla="*/ 16 w 495"/>
                  <a:gd name="T87" fmla="*/ 2 h 120"/>
                  <a:gd name="T88" fmla="*/ 16 w 495"/>
                  <a:gd name="T89" fmla="*/ 2 h 120"/>
                  <a:gd name="T90" fmla="*/ 16 w 495"/>
                  <a:gd name="T91" fmla="*/ 2 h 120"/>
                  <a:gd name="T92" fmla="*/ 15 w 495"/>
                  <a:gd name="T93" fmla="*/ 2 h 120"/>
                  <a:gd name="T94" fmla="*/ 15 w 495"/>
                  <a:gd name="T95" fmla="*/ 3 h 120"/>
                  <a:gd name="T96" fmla="*/ 16 w 495"/>
                  <a:gd name="T97" fmla="*/ 2 h 120"/>
                  <a:gd name="T98" fmla="*/ 16 w 495"/>
                  <a:gd name="T99" fmla="*/ 3 h 120"/>
                  <a:gd name="T100" fmla="*/ 14 w 495"/>
                  <a:gd name="T101" fmla="*/ 3 h 120"/>
                  <a:gd name="T102" fmla="*/ 13 w 495"/>
                  <a:gd name="T103" fmla="*/ 3 h 120"/>
                  <a:gd name="T104" fmla="*/ 13 w 495"/>
                  <a:gd name="T105" fmla="*/ 3 h 120"/>
                  <a:gd name="T106" fmla="*/ 15 w 495"/>
                  <a:gd name="T107" fmla="*/ 3 h 120"/>
                  <a:gd name="T108" fmla="*/ 16 w 495"/>
                  <a:gd name="T109" fmla="*/ 3 h 120"/>
                  <a:gd name="T110" fmla="*/ 15 w 495"/>
                  <a:gd name="T111" fmla="*/ 4 h 120"/>
                  <a:gd name="T112" fmla="*/ 13 w 495"/>
                  <a:gd name="T113" fmla="*/ 4 h 120"/>
                  <a:gd name="T114" fmla="*/ 11 w 495"/>
                  <a:gd name="T115" fmla="*/ 4 h 120"/>
                  <a:gd name="T116" fmla="*/ 10 w 495"/>
                  <a:gd name="T117" fmla="*/ 4 h 120"/>
                  <a:gd name="T118" fmla="*/ 8 w 495"/>
                  <a:gd name="T119" fmla="*/ 4 h 12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95"/>
                  <a:gd name="T181" fmla="*/ 0 h 120"/>
                  <a:gd name="T182" fmla="*/ 495 w 495"/>
                  <a:gd name="T183" fmla="*/ 120 h 12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1" name="Freeform 100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>
                  <a:gd name="T0" fmla="*/ 1 w 38"/>
                  <a:gd name="T1" fmla="*/ 2 h 4"/>
                  <a:gd name="T2" fmla="*/ 1 w 38"/>
                  <a:gd name="T3" fmla="*/ 2 h 4"/>
                  <a:gd name="T4" fmla="*/ 1 w 38"/>
                  <a:gd name="T5" fmla="*/ 2 h 4"/>
                  <a:gd name="T6" fmla="*/ 1 w 38"/>
                  <a:gd name="T7" fmla="*/ 2 h 4"/>
                  <a:gd name="T8" fmla="*/ 0 w 38"/>
                  <a:gd name="T9" fmla="*/ 1 h 4"/>
                  <a:gd name="T10" fmla="*/ 1 w 38"/>
                  <a:gd name="T11" fmla="*/ 1 h 4"/>
                  <a:gd name="T12" fmla="*/ 1 w 38"/>
                  <a:gd name="T13" fmla="*/ 1 h 4"/>
                  <a:gd name="T14" fmla="*/ 1 w 38"/>
                  <a:gd name="T15" fmla="*/ 1 h 4"/>
                  <a:gd name="T16" fmla="*/ 1 w 38"/>
                  <a:gd name="T17" fmla="*/ 0 h 4"/>
                  <a:gd name="T18" fmla="*/ 1 w 38"/>
                  <a:gd name="T19" fmla="*/ 0 h 4"/>
                  <a:gd name="T20" fmla="*/ 1 w 38"/>
                  <a:gd name="T21" fmla="*/ 0 h 4"/>
                  <a:gd name="T22" fmla="*/ 2 w 38"/>
                  <a:gd name="T23" fmla="*/ 0 h 4"/>
                  <a:gd name="T24" fmla="*/ 2 w 38"/>
                  <a:gd name="T25" fmla="*/ 0 h 4"/>
                  <a:gd name="T26" fmla="*/ 2 w 38"/>
                  <a:gd name="T27" fmla="*/ 1 h 4"/>
                  <a:gd name="T28" fmla="*/ 2 w 38"/>
                  <a:gd name="T29" fmla="*/ 2 h 4"/>
                  <a:gd name="T30" fmla="*/ 2 w 38"/>
                  <a:gd name="T31" fmla="*/ 2 h 4"/>
                  <a:gd name="T32" fmla="*/ 2 w 38"/>
                  <a:gd name="T33" fmla="*/ 2 h 4"/>
                  <a:gd name="T34" fmla="*/ 1 w 38"/>
                  <a:gd name="T35" fmla="*/ 2 h 4"/>
                  <a:gd name="T36" fmla="*/ 1 w 38"/>
                  <a:gd name="T37" fmla="*/ 2 h 4"/>
                  <a:gd name="T38" fmla="*/ 1 w 38"/>
                  <a:gd name="T39" fmla="*/ 2 h 4"/>
                  <a:gd name="T40" fmla="*/ 1 w 38"/>
                  <a:gd name="T41" fmla="*/ 2 h 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8"/>
                  <a:gd name="T64" fmla="*/ 0 h 4"/>
                  <a:gd name="T65" fmla="*/ 38 w 38"/>
                  <a:gd name="T66" fmla="*/ 4 h 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2" name="Freeform 101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>
                  <a:gd name="T0" fmla="*/ 1 w 9"/>
                  <a:gd name="T1" fmla="*/ 1 h 7"/>
                  <a:gd name="T2" fmla="*/ 1 w 9"/>
                  <a:gd name="T3" fmla="*/ 1 h 7"/>
                  <a:gd name="T4" fmla="*/ 1 w 9"/>
                  <a:gd name="T5" fmla="*/ 1 h 7"/>
                  <a:gd name="T6" fmla="*/ 1 w 9"/>
                  <a:gd name="T7" fmla="*/ 1 h 7"/>
                  <a:gd name="T8" fmla="*/ 0 w 9"/>
                  <a:gd name="T9" fmla="*/ 1 h 7"/>
                  <a:gd name="T10" fmla="*/ 0 w 9"/>
                  <a:gd name="T11" fmla="*/ 1 h 7"/>
                  <a:gd name="T12" fmla="*/ 0 w 9"/>
                  <a:gd name="T13" fmla="*/ 1 h 7"/>
                  <a:gd name="T14" fmla="*/ 0 w 9"/>
                  <a:gd name="T15" fmla="*/ 1 h 7"/>
                  <a:gd name="T16" fmla="*/ 0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1 h 7"/>
                  <a:gd name="T24" fmla="*/ 1 w 9"/>
                  <a:gd name="T25" fmla="*/ 1 h 7"/>
                  <a:gd name="T26" fmla="*/ 1 w 9"/>
                  <a:gd name="T27" fmla="*/ 1 h 7"/>
                  <a:gd name="T28" fmla="*/ 1 w 9"/>
                  <a:gd name="T29" fmla="*/ 1 h 7"/>
                  <a:gd name="T30" fmla="*/ 1 w 9"/>
                  <a:gd name="T31" fmla="*/ 1 h 7"/>
                  <a:gd name="T32" fmla="*/ 1 w 9"/>
                  <a:gd name="T33" fmla="*/ 1 h 7"/>
                  <a:gd name="T34" fmla="*/ 1 w 9"/>
                  <a:gd name="T35" fmla="*/ 1 h 7"/>
                  <a:gd name="T36" fmla="*/ 1 w 9"/>
                  <a:gd name="T37" fmla="*/ 1 h 7"/>
                  <a:gd name="T38" fmla="*/ 1 w 9"/>
                  <a:gd name="T39" fmla="*/ 1 h 7"/>
                  <a:gd name="T40" fmla="*/ 1 w 9"/>
                  <a:gd name="T41" fmla="*/ 1 h 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"/>
                  <a:gd name="T64" fmla="*/ 0 h 7"/>
                  <a:gd name="T65" fmla="*/ 9 w 9"/>
                  <a:gd name="T66" fmla="*/ 7 h 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3" name="Freeform 102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>
                  <a:gd name="T0" fmla="*/ 2 w 40"/>
                  <a:gd name="T1" fmla="*/ 1 h 8"/>
                  <a:gd name="T2" fmla="*/ 1 w 40"/>
                  <a:gd name="T3" fmla="*/ 1 h 8"/>
                  <a:gd name="T4" fmla="*/ 1 w 40"/>
                  <a:gd name="T5" fmla="*/ 1 h 8"/>
                  <a:gd name="T6" fmla="*/ 1 w 40"/>
                  <a:gd name="T7" fmla="*/ 1 h 8"/>
                  <a:gd name="T8" fmla="*/ 0 w 40"/>
                  <a:gd name="T9" fmla="*/ 1 h 8"/>
                  <a:gd name="T10" fmla="*/ 0 w 40"/>
                  <a:gd name="T11" fmla="*/ 1 h 8"/>
                  <a:gd name="T12" fmla="*/ 0 w 40"/>
                  <a:gd name="T13" fmla="*/ 1 h 8"/>
                  <a:gd name="T14" fmla="*/ 0 w 40"/>
                  <a:gd name="T15" fmla="*/ 0 h 8"/>
                  <a:gd name="T16" fmla="*/ 1 w 40"/>
                  <a:gd name="T17" fmla="*/ 0 h 8"/>
                  <a:gd name="T18" fmla="*/ 1 w 40"/>
                  <a:gd name="T19" fmla="*/ 0 h 8"/>
                  <a:gd name="T20" fmla="*/ 1 w 40"/>
                  <a:gd name="T21" fmla="*/ 1 h 8"/>
                  <a:gd name="T22" fmla="*/ 1 w 40"/>
                  <a:gd name="T23" fmla="*/ 1 h 8"/>
                  <a:gd name="T24" fmla="*/ 1 w 40"/>
                  <a:gd name="T25" fmla="*/ 1 h 8"/>
                  <a:gd name="T26" fmla="*/ 1 w 40"/>
                  <a:gd name="T27" fmla="*/ 1 h 8"/>
                  <a:gd name="T28" fmla="*/ 1 w 40"/>
                  <a:gd name="T29" fmla="*/ 1 h 8"/>
                  <a:gd name="T30" fmla="*/ 2 w 40"/>
                  <a:gd name="T31" fmla="*/ 1 h 8"/>
                  <a:gd name="T32" fmla="*/ 2 w 40"/>
                  <a:gd name="T33" fmla="*/ 1 h 8"/>
                  <a:gd name="T34" fmla="*/ 2 w 40"/>
                  <a:gd name="T35" fmla="*/ 1 h 8"/>
                  <a:gd name="T36" fmla="*/ 2 w 40"/>
                  <a:gd name="T37" fmla="*/ 1 h 8"/>
                  <a:gd name="T38" fmla="*/ 2 w 40"/>
                  <a:gd name="T39" fmla="*/ 1 h 8"/>
                  <a:gd name="T40" fmla="*/ 2 w 40"/>
                  <a:gd name="T41" fmla="*/ 1 h 8"/>
                  <a:gd name="T42" fmla="*/ 2 w 40"/>
                  <a:gd name="T43" fmla="*/ 1 h 8"/>
                  <a:gd name="T44" fmla="*/ 2 w 40"/>
                  <a:gd name="T45" fmla="*/ 1 h 8"/>
                  <a:gd name="T46" fmla="*/ 2 w 40"/>
                  <a:gd name="T47" fmla="*/ 1 h 8"/>
                  <a:gd name="T48" fmla="*/ 2 w 40"/>
                  <a:gd name="T49" fmla="*/ 1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0"/>
                  <a:gd name="T76" fmla="*/ 0 h 8"/>
                  <a:gd name="T77" fmla="*/ 40 w 40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4" name="Freeform 103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>
                  <a:gd name="T0" fmla="*/ 6 w 480"/>
                  <a:gd name="T1" fmla="*/ 1 h 49"/>
                  <a:gd name="T2" fmla="*/ 5 w 480"/>
                  <a:gd name="T3" fmla="*/ 1 h 49"/>
                  <a:gd name="T4" fmla="*/ 3 w 480"/>
                  <a:gd name="T5" fmla="*/ 1 h 49"/>
                  <a:gd name="T6" fmla="*/ 2 w 480"/>
                  <a:gd name="T7" fmla="*/ 1 h 49"/>
                  <a:gd name="T8" fmla="*/ 1 w 480"/>
                  <a:gd name="T9" fmla="*/ 1 h 49"/>
                  <a:gd name="T10" fmla="*/ 1 w 480"/>
                  <a:gd name="T11" fmla="*/ 0 h 49"/>
                  <a:gd name="T12" fmla="*/ 1 w 480"/>
                  <a:gd name="T13" fmla="*/ 0 h 49"/>
                  <a:gd name="T14" fmla="*/ 1 w 480"/>
                  <a:gd name="T15" fmla="*/ 0 h 49"/>
                  <a:gd name="T16" fmla="*/ 0 w 480"/>
                  <a:gd name="T17" fmla="*/ 0 h 49"/>
                  <a:gd name="T18" fmla="*/ 0 w 480"/>
                  <a:gd name="T19" fmla="*/ 0 h 49"/>
                  <a:gd name="T20" fmla="*/ 1 w 480"/>
                  <a:gd name="T21" fmla="*/ 0 h 49"/>
                  <a:gd name="T22" fmla="*/ 1 w 480"/>
                  <a:gd name="T23" fmla="*/ 0 h 49"/>
                  <a:gd name="T24" fmla="*/ 2 w 480"/>
                  <a:gd name="T25" fmla="*/ 0 h 49"/>
                  <a:gd name="T26" fmla="*/ 3 w 480"/>
                  <a:gd name="T27" fmla="*/ 0 h 49"/>
                  <a:gd name="T28" fmla="*/ 5 w 480"/>
                  <a:gd name="T29" fmla="*/ 0 h 49"/>
                  <a:gd name="T30" fmla="*/ 7 w 480"/>
                  <a:gd name="T31" fmla="*/ 0 h 49"/>
                  <a:gd name="T32" fmla="*/ 8 w 480"/>
                  <a:gd name="T33" fmla="*/ 0 h 49"/>
                  <a:gd name="T34" fmla="*/ 10 w 480"/>
                  <a:gd name="T35" fmla="*/ 0 h 49"/>
                  <a:gd name="T36" fmla="*/ 12 w 480"/>
                  <a:gd name="T37" fmla="*/ 0 h 49"/>
                  <a:gd name="T38" fmla="*/ 13 w 480"/>
                  <a:gd name="T39" fmla="*/ 0 h 49"/>
                  <a:gd name="T40" fmla="*/ 14 w 480"/>
                  <a:gd name="T41" fmla="*/ 0 h 49"/>
                  <a:gd name="T42" fmla="*/ 15 w 480"/>
                  <a:gd name="T43" fmla="*/ 0 h 49"/>
                  <a:gd name="T44" fmla="*/ 15 w 480"/>
                  <a:gd name="T45" fmla="*/ 0 h 49"/>
                  <a:gd name="T46" fmla="*/ 15 w 480"/>
                  <a:gd name="T47" fmla="*/ 0 h 49"/>
                  <a:gd name="T48" fmla="*/ 16 w 480"/>
                  <a:gd name="T49" fmla="*/ 0 h 49"/>
                  <a:gd name="T50" fmla="*/ 16 w 480"/>
                  <a:gd name="T51" fmla="*/ 0 h 49"/>
                  <a:gd name="T52" fmla="*/ 15 w 480"/>
                  <a:gd name="T53" fmla="*/ 0 h 49"/>
                  <a:gd name="T54" fmla="*/ 14 w 480"/>
                  <a:gd name="T55" fmla="*/ 1 h 49"/>
                  <a:gd name="T56" fmla="*/ 13 w 480"/>
                  <a:gd name="T57" fmla="*/ 1 h 49"/>
                  <a:gd name="T58" fmla="*/ 12 w 480"/>
                  <a:gd name="T59" fmla="*/ 1 h 49"/>
                  <a:gd name="T60" fmla="*/ 11 w 480"/>
                  <a:gd name="T61" fmla="*/ 1 h 49"/>
                  <a:gd name="T62" fmla="*/ 10 w 480"/>
                  <a:gd name="T63" fmla="*/ 1 h 49"/>
                  <a:gd name="T64" fmla="*/ 9 w 480"/>
                  <a:gd name="T65" fmla="*/ 1 h 49"/>
                  <a:gd name="T66" fmla="*/ 8 w 480"/>
                  <a:gd name="T67" fmla="*/ 1 h 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0"/>
                  <a:gd name="T103" fmla="*/ 0 h 49"/>
                  <a:gd name="T104" fmla="*/ 480 w 480"/>
                  <a:gd name="T105" fmla="*/ 49 h 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5" name="Freeform 104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>
                  <a:gd name="T0" fmla="*/ 5 w 633"/>
                  <a:gd name="T1" fmla="*/ 23 h 787"/>
                  <a:gd name="T2" fmla="*/ 2 w 633"/>
                  <a:gd name="T3" fmla="*/ 21 h 787"/>
                  <a:gd name="T4" fmla="*/ 1 w 633"/>
                  <a:gd name="T5" fmla="*/ 21 h 787"/>
                  <a:gd name="T6" fmla="*/ 1 w 633"/>
                  <a:gd name="T7" fmla="*/ 19 h 787"/>
                  <a:gd name="T8" fmla="*/ 2 w 633"/>
                  <a:gd name="T9" fmla="*/ 18 h 787"/>
                  <a:gd name="T10" fmla="*/ 2 w 633"/>
                  <a:gd name="T11" fmla="*/ 18 h 787"/>
                  <a:gd name="T12" fmla="*/ 2 w 633"/>
                  <a:gd name="T13" fmla="*/ 16 h 787"/>
                  <a:gd name="T14" fmla="*/ 1 w 633"/>
                  <a:gd name="T15" fmla="*/ 15 h 787"/>
                  <a:gd name="T16" fmla="*/ 1 w 633"/>
                  <a:gd name="T17" fmla="*/ 12 h 787"/>
                  <a:gd name="T18" fmla="*/ 1 w 633"/>
                  <a:gd name="T19" fmla="*/ 11 h 787"/>
                  <a:gd name="T20" fmla="*/ 1 w 633"/>
                  <a:gd name="T21" fmla="*/ 11 h 787"/>
                  <a:gd name="T22" fmla="*/ 0 w 633"/>
                  <a:gd name="T23" fmla="*/ 9 h 787"/>
                  <a:gd name="T24" fmla="*/ 1 w 633"/>
                  <a:gd name="T25" fmla="*/ 9 h 787"/>
                  <a:gd name="T26" fmla="*/ 2 w 633"/>
                  <a:gd name="T27" fmla="*/ 8 h 787"/>
                  <a:gd name="T28" fmla="*/ 2 w 633"/>
                  <a:gd name="T29" fmla="*/ 8 h 787"/>
                  <a:gd name="T30" fmla="*/ 2 w 633"/>
                  <a:gd name="T31" fmla="*/ 7 h 787"/>
                  <a:gd name="T32" fmla="*/ 2 w 633"/>
                  <a:gd name="T33" fmla="*/ 4 h 787"/>
                  <a:gd name="T34" fmla="*/ 2 w 633"/>
                  <a:gd name="T35" fmla="*/ 3 h 787"/>
                  <a:gd name="T36" fmla="*/ 3 w 633"/>
                  <a:gd name="T37" fmla="*/ 3 h 787"/>
                  <a:gd name="T38" fmla="*/ 5 w 633"/>
                  <a:gd name="T39" fmla="*/ 2 h 787"/>
                  <a:gd name="T40" fmla="*/ 6 w 633"/>
                  <a:gd name="T41" fmla="*/ 2 h 787"/>
                  <a:gd name="T42" fmla="*/ 8 w 633"/>
                  <a:gd name="T43" fmla="*/ 2 h 787"/>
                  <a:gd name="T44" fmla="*/ 9 w 633"/>
                  <a:gd name="T45" fmla="*/ 1 h 787"/>
                  <a:gd name="T46" fmla="*/ 10 w 633"/>
                  <a:gd name="T47" fmla="*/ 0 h 787"/>
                  <a:gd name="T48" fmla="*/ 12 w 633"/>
                  <a:gd name="T49" fmla="*/ 0 h 787"/>
                  <a:gd name="T50" fmla="*/ 14 w 633"/>
                  <a:gd name="T51" fmla="*/ 0 h 787"/>
                  <a:gd name="T52" fmla="*/ 16 w 633"/>
                  <a:gd name="T53" fmla="*/ 1 h 787"/>
                  <a:gd name="T54" fmla="*/ 19 w 633"/>
                  <a:gd name="T55" fmla="*/ 2 h 787"/>
                  <a:gd name="T56" fmla="*/ 20 w 633"/>
                  <a:gd name="T57" fmla="*/ 3 h 787"/>
                  <a:gd name="T58" fmla="*/ 20 w 633"/>
                  <a:gd name="T59" fmla="*/ 5 h 787"/>
                  <a:gd name="T60" fmla="*/ 20 w 633"/>
                  <a:gd name="T61" fmla="*/ 6 h 787"/>
                  <a:gd name="T62" fmla="*/ 19 w 633"/>
                  <a:gd name="T63" fmla="*/ 6 h 787"/>
                  <a:gd name="T64" fmla="*/ 20 w 633"/>
                  <a:gd name="T65" fmla="*/ 7 h 787"/>
                  <a:gd name="T66" fmla="*/ 20 w 633"/>
                  <a:gd name="T67" fmla="*/ 8 h 787"/>
                  <a:gd name="T68" fmla="*/ 19 w 633"/>
                  <a:gd name="T69" fmla="*/ 8 h 787"/>
                  <a:gd name="T70" fmla="*/ 19 w 633"/>
                  <a:gd name="T71" fmla="*/ 10 h 787"/>
                  <a:gd name="T72" fmla="*/ 18 w 633"/>
                  <a:gd name="T73" fmla="*/ 11 h 787"/>
                  <a:gd name="T74" fmla="*/ 18 w 633"/>
                  <a:gd name="T75" fmla="*/ 11 h 787"/>
                  <a:gd name="T76" fmla="*/ 18 w 633"/>
                  <a:gd name="T77" fmla="*/ 11 h 787"/>
                  <a:gd name="T78" fmla="*/ 18 w 633"/>
                  <a:gd name="T79" fmla="*/ 12 h 787"/>
                  <a:gd name="T80" fmla="*/ 19 w 633"/>
                  <a:gd name="T81" fmla="*/ 13 h 787"/>
                  <a:gd name="T82" fmla="*/ 19 w 633"/>
                  <a:gd name="T83" fmla="*/ 13 h 787"/>
                  <a:gd name="T84" fmla="*/ 20 w 633"/>
                  <a:gd name="T85" fmla="*/ 14 h 787"/>
                  <a:gd name="T86" fmla="*/ 19 w 633"/>
                  <a:gd name="T87" fmla="*/ 15 h 787"/>
                  <a:gd name="T88" fmla="*/ 20 w 633"/>
                  <a:gd name="T89" fmla="*/ 16 h 787"/>
                  <a:gd name="T90" fmla="*/ 20 w 633"/>
                  <a:gd name="T91" fmla="*/ 18 h 787"/>
                  <a:gd name="T92" fmla="*/ 17 w 633"/>
                  <a:gd name="T93" fmla="*/ 20 h 787"/>
                  <a:gd name="T94" fmla="*/ 14 w 633"/>
                  <a:gd name="T95" fmla="*/ 21 h 787"/>
                  <a:gd name="T96" fmla="*/ 11 w 633"/>
                  <a:gd name="T97" fmla="*/ 22 h 787"/>
                  <a:gd name="T98" fmla="*/ 8 w 633"/>
                  <a:gd name="T99" fmla="*/ 24 h 787"/>
                  <a:gd name="T100" fmla="*/ 7 w 633"/>
                  <a:gd name="T101" fmla="*/ 24 h 7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7"/>
                  <a:gd name="T155" fmla="*/ 633 w 633"/>
                  <a:gd name="T156" fmla="*/ 787 h 78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6" name="Freeform 105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>
                  <a:gd name="T0" fmla="*/ 5 w 169"/>
                  <a:gd name="T1" fmla="*/ 8 h 259"/>
                  <a:gd name="T2" fmla="*/ 4 w 169"/>
                  <a:gd name="T3" fmla="*/ 8 h 259"/>
                  <a:gd name="T4" fmla="*/ 3 w 169"/>
                  <a:gd name="T5" fmla="*/ 7 h 259"/>
                  <a:gd name="T6" fmla="*/ 2 w 169"/>
                  <a:gd name="T7" fmla="*/ 6 h 259"/>
                  <a:gd name="T8" fmla="*/ 1 w 169"/>
                  <a:gd name="T9" fmla="*/ 6 h 259"/>
                  <a:gd name="T10" fmla="*/ 0 w 169"/>
                  <a:gd name="T11" fmla="*/ 5 h 259"/>
                  <a:gd name="T12" fmla="*/ 0 w 169"/>
                  <a:gd name="T13" fmla="*/ 5 h 259"/>
                  <a:gd name="T14" fmla="*/ 1 w 169"/>
                  <a:gd name="T15" fmla="*/ 5 h 259"/>
                  <a:gd name="T16" fmla="*/ 2 w 169"/>
                  <a:gd name="T17" fmla="*/ 6 h 259"/>
                  <a:gd name="T18" fmla="*/ 3 w 169"/>
                  <a:gd name="T19" fmla="*/ 6 h 259"/>
                  <a:gd name="T20" fmla="*/ 3 w 169"/>
                  <a:gd name="T21" fmla="*/ 6 h 259"/>
                  <a:gd name="T22" fmla="*/ 2 w 169"/>
                  <a:gd name="T23" fmla="*/ 5 h 259"/>
                  <a:gd name="T24" fmla="*/ 1 w 169"/>
                  <a:gd name="T25" fmla="*/ 5 h 259"/>
                  <a:gd name="T26" fmla="*/ 1 w 169"/>
                  <a:gd name="T27" fmla="*/ 4 h 259"/>
                  <a:gd name="T28" fmla="*/ 1 w 169"/>
                  <a:gd name="T29" fmla="*/ 4 h 259"/>
                  <a:gd name="T30" fmla="*/ 2 w 169"/>
                  <a:gd name="T31" fmla="*/ 4 h 259"/>
                  <a:gd name="T32" fmla="*/ 3 w 169"/>
                  <a:gd name="T33" fmla="*/ 5 h 259"/>
                  <a:gd name="T34" fmla="*/ 3 w 169"/>
                  <a:gd name="T35" fmla="*/ 5 h 259"/>
                  <a:gd name="T36" fmla="*/ 3 w 169"/>
                  <a:gd name="T37" fmla="*/ 5 h 259"/>
                  <a:gd name="T38" fmla="*/ 2 w 169"/>
                  <a:gd name="T39" fmla="*/ 4 h 259"/>
                  <a:gd name="T40" fmla="*/ 1 w 169"/>
                  <a:gd name="T41" fmla="*/ 3 h 259"/>
                  <a:gd name="T42" fmla="*/ 1 w 169"/>
                  <a:gd name="T43" fmla="*/ 2 h 259"/>
                  <a:gd name="T44" fmla="*/ 1 w 169"/>
                  <a:gd name="T45" fmla="*/ 1 h 259"/>
                  <a:gd name="T46" fmla="*/ 1 w 169"/>
                  <a:gd name="T47" fmla="*/ 2 h 259"/>
                  <a:gd name="T48" fmla="*/ 2 w 169"/>
                  <a:gd name="T49" fmla="*/ 2 h 259"/>
                  <a:gd name="T50" fmla="*/ 2 w 169"/>
                  <a:gd name="T51" fmla="*/ 2 h 259"/>
                  <a:gd name="T52" fmla="*/ 2 w 169"/>
                  <a:gd name="T53" fmla="*/ 2 h 259"/>
                  <a:gd name="T54" fmla="*/ 2 w 169"/>
                  <a:gd name="T55" fmla="*/ 2 h 259"/>
                  <a:gd name="T56" fmla="*/ 1 w 169"/>
                  <a:gd name="T57" fmla="*/ 1 h 259"/>
                  <a:gd name="T58" fmla="*/ 1 w 169"/>
                  <a:gd name="T59" fmla="*/ 1 h 259"/>
                  <a:gd name="T60" fmla="*/ 1 w 169"/>
                  <a:gd name="T61" fmla="*/ 0 h 259"/>
                  <a:gd name="T62" fmla="*/ 2 w 169"/>
                  <a:gd name="T63" fmla="*/ 1 h 259"/>
                  <a:gd name="T64" fmla="*/ 4 w 169"/>
                  <a:gd name="T65" fmla="*/ 2 h 259"/>
                  <a:gd name="T66" fmla="*/ 5 w 169"/>
                  <a:gd name="T67" fmla="*/ 3 h 259"/>
                  <a:gd name="T68" fmla="*/ 5 w 169"/>
                  <a:gd name="T69" fmla="*/ 3 h 259"/>
                  <a:gd name="T70" fmla="*/ 6 w 169"/>
                  <a:gd name="T71" fmla="*/ 3 h 259"/>
                  <a:gd name="T72" fmla="*/ 6 w 169"/>
                  <a:gd name="T73" fmla="*/ 4 h 259"/>
                  <a:gd name="T74" fmla="*/ 5 w 169"/>
                  <a:gd name="T75" fmla="*/ 5 h 259"/>
                  <a:gd name="T76" fmla="*/ 5 w 169"/>
                  <a:gd name="T77" fmla="*/ 4 h 259"/>
                  <a:gd name="T78" fmla="*/ 4 w 169"/>
                  <a:gd name="T79" fmla="*/ 4 h 259"/>
                  <a:gd name="T80" fmla="*/ 4 w 169"/>
                  <a:gd name="T81" fmla="*/ 4 h 259"/>
                  <a:gd name="T82" fmla="*/ 4 w 169"/>
                  <a:gd name="T83" fmla="*/ 4 h 259"/>
                  <a:gd name="T84" fmla="*/ 5 w 169"/>
                  <a:gd name="T85" fmla="*/ 4 h 259"/>
                  <a:gd name="T86" fmla="*/ 5 w 169"/>
                  <a:gd name="T87" fmla="*/ 5 h 259"/>
                  <a:gd name="T88" fmla="*/ 6 w 169"/>
                  <a:gd name="T89" fmla="*/ 6 h 259"/>
                  <a:gd name="T90" fmla="*/ 5 w 169"/>
                  <a:gd name="T91" fmla="*/ 7 h 259"/>
                  <a:gd name="T92" fmla="*/ 5 w 169"/>
                  <a:gd name="T93" fmla="*/ 6 h 259"/>
                  <a:gd name="T94" fmla="*/ 5 w 169"/>
                  <a:gd name="T95" fmla="*/ 6 h 259"/>
                  <a:gd name="T96" fmla="*/ 5 w 169"/>
                  <a:gd name="T97" fmla="*/ 7 h 259"/>
                  <a:gd name="T98" fmla="*/ 5 w 169"/>
                  <a:gd name="T99" fmla="*/ 7 h 259"/>
                  <a:gd name="T100" fmla="*/ 5 w 169"/>
                  <a:gd name="T101" fmla="*/ 9 h 259"/>
                  <a:gd name="T102" fmla="*/ 5 w 169"/>
                  <a:gd name="T103" fmla="*/ 9 h 25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69"/>
                  <a:gd name="T157" fmla="*/ 0 h 259"/>
                  <a:gd name="T158" fmla="*/ 169 w 169"/>
                  <a:gd name="T159" fmla="*/ 259 h 25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7" name="Freeform 106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>
                  <a:gd name="T0" fmla="*/ 1 w 168"/>
                  <a:gd name="T1" fmla="*/ 7 h 226"/>
                  <a:gd name="T2" fmla="*/ 1 w 168"/>
                  <a:gd name="T3" fmla="*/ 6 h 226"/>
                  <a:gd name="T4" fmla="*/ 1 w 168"/>
                  <a:gd name="T5" fmla="*/ 6 h 226"/>
                  <a:gd name="T6" fmla="*/ 1 w 168"/>
                  <a:gd name="T7" fmla="*/ 6 h 226"/>
                  <a:gd name="T8" fmla="*/ 1 w 168"/>
                  <a:gd name="T9" fmla="*/ 6 h 226"/>
                  <a:gd name="T10" fmla="*/ 1 w 168"/>
                  <a:gd name="T11" fmla="*/ 5 h 226"/>
                  <a:gd name="T12" fmla="*/ 1 w 168"/>
                  <a:gd name="T13" fmla="*/ 4 h 226"/>
                  <a:gd name="T14" fmla="*/ 1 w 168"/>
                  <a:gd name="T15" fmla="*/ 4 h 226"/>
                  <a:gd name="T16" fmla="*/ 1 w 168"/>
                  <a:gd name="T17" fmla="*/ 4 h 226"/>
                  <a:gd name="T18" fmla="*/ 1 w 168"/>
                  <a:gd name="T19" fmla="*/ 3 h 226"/>
                  <a:gd name="T20" fmla="*/ 1 w 168"/>
                  <a:gd name="T21" fmla="*/ 2 h 226"/>
                  <a:gd name="T22" fmla="*/ 2 w 168"/>
                  <a:gd name="T23" fmla="*/ 2 h 226"/>
                  <a:gd name="T24" fmla="*/ 3 w 168"/>
                  <a:gd name="T25" fmla="*/ 2 h 226"/>
                  <a:gd name="T26" fmla="*/ 3 w 168"/>
                  <a:gd name="T27" fmla="*/ 1 h 226"/>
                  <a:gd name="T28" fmla="*/ 4 w 168"/>
                  <a:gd name="T29" fmla="*/ 1 h 226"/>
                  <a:gd name="T30" fmla="*/ 5 w 168"/>
                  <a:gd name="T31" fmla="*/ 1 h 226"/>
                  <a:gd name="T32" fmla="*/ 6 w 168"/>
                  <a:gd name="T33" fmla="*/ 1 h 226"/>
                  <a:gd name="T34" fmla="*/ 6 w 168"/>
                  <a:gd name="T35" fmla="*/ 1 h 226"/>
                  <a:gd name="T36" fmla="*/ 5 w 168"/>
                  <a:gd name="T37" fmla="*/ 1 h 226"/>
                  <a:gd name="T38" fmla="*/ 5 w 168"/>
                  <a:gd name="T39" fmla="*/ 2 h 226"/>
                  <a:gd name="T40" fmla="*/ 5 w 168"/>
                  <a:gd name="T41" fmla="*/ 2 h 226"/>
                  <a:gd name="T42" fmla="*/ 5 w 168"/>
                  <a:gd name="T43" fmla="*/ 1 h 226"/>
                  <a:gd name="T44" fmla="*/ 6 w 168"/>
                  <a:gd name="T45" fmla="*/ 1 h 226"/>
                  <a:gd name="T46" fmla="*/ 6 w 168"/>
                  <a:gd name="T47" fmla="*/ 2 h 226"/>
                  <a:gd name="T48" fmla="*/ 5 w 168"/>
                  <a:gd name="T49" fmla="*/ 2 h 226"/>
                  <a:gd name="T50" fmla="*/ 4 w 168"/>
                  <a:gd name="T51" fmla="*/ 3 h 226"/>
                  <a:gd name="T52" fmla="*/ 3 w 168"/>
                  <a:gd name="T53" fmla="*/ 3 h 226"/>
                  <a:gd name="T54" fmla="*/ 3 w 168"/>
                  <a:gd name="T55" fmla="*/ 3 h 226"/>
                  <a:gd name="T56" fmla="*/ 3 w 168"/>
                  <a:gd name="T57" fmla="*/ 3 h 226"/>
                  <a:gd name="T58" fmla="*/ 5 w 168"/>
                  <a:gd name="T59" fmla="*/ 3 h 226"/>
                  <a:gd name="T60" fmla="*/ 6 w 168"/>
                  <a:gd name="T61" fmla="*/ 2 h 226"/>
                  <a:gd name="T62" fmla="*/ 6 w 168"/>
                  <a:gd name="T63" fmla="*/ 3 h 226"/>
                  <a:gd name="T64" fmla="*/ 5 w 168"/>
                  <a:gd name="T65" fmla="*/ 4 h 226"/>
                  <a:gd name="T66" fmla="*/ 5 w 168"/>
                  <a:gd name="T67" fmla="*/ 4 h 226"/>
                  <a:gd name="T68" fmla="*/ 4 w 168"/>
                  <a:gd name="T69" fmla="*/ 4 h 226"/>
                  <a:gd name="T70" fmla="*/ 5 w 168"/>
                  <a:gd name="T71" fmla="*/ 4 h 226"/>
                  <a:gd name="T72" fmla="*/ 5 w 168"/>
                  <a:gd name="T73" fmla="*/ 4 h 226"/>
                  <a:gd name="T74" fmla="*/ 6 w 168"/>
                  <a:gd name="T75" fmla="*/ 4 h 226"/>
                  <a:gd name="T76" fmla="*/ 6 w 168"/>
                  <a:gd name="T77" fmla="*/ 4 h 226"/>
                  <a:gd name="T78" fmla="*/ 5 w 168"/>
                  <a:gd name="T79" fmla="*/ 5 h 226"/>
                  <a:gd name="T80" fmla="*/ 5 w 168"/>
                  <a:gd name="T81" fmla="*/ 5 h 226"/>
                  <a:gd name="T82" fmla="*/ 3 w 168"/>
                  <a:gd name="T83" fmla="*/ 5 h 226"/>
                  <a:gd name="T84" fmla="*/ 3 w 168"/>
                  <a:gd name="T85" fmla="*/ 6 h 226"/>
                  <a:gd name="T86" fmla="*/ 2 w 168"/>
                  <a:gd name="T87" fmla="*/ 6 h 226"/>
                  <a:gd name="T88" fmla="*/ 2 w 168"/>
                  <a:gd name="T89" fmla="*/ 6 h 226"/>
                  <a:gd name="T90" fmla="*/ 3 w 168"/>
                  <a:gd name="T91" fmla="*/ 6 h 226"/>
                  <a:gd name="T92" fmla="*/ 4 w 168"/>
                  <a:gd name="T93" fmla="*/ 6 h 226"/>
                  <a:gd name="T94" fmla="*/ 5 w 168"/>
                  <a:gd name="T95" fmla="*/ 5 h 226"/>
                  <a:gd name="T96" fmla="*/ 5 w 168"/>
                  <a:gd name="T97" fmla="*/ 5 h 226"/>
                  <a:gd name="T98" fmla="*/ 5 w 168"/>
                  <a:gd name="T99" fmla="*/ 6 h 226"/>
                  <a:gd name="T100" fmla="*/ 5 w 168"/>
                  <a:gd name="T101" fmla="*/ 6 h 226"/>
                  <a:gd name="T102" fmla="*/ 3 w 168"/>
                  <a:gd name="T103" fmla="*/ 7 h 226"/>
                  <a:gd name="T104" fmla="*/ 1 w 168"/>
                  <a:gd name="T105" fmla="*/ 7 h 226"/>
                  <a:gd name="T106" fmla="*/ 1 w 168"/>
                  <a:gd name="T107" fmla="*/ 7 h 226"/>
                  <a:gd name="T108" fmla="*/ 1 w 168"/>
                  <a:gd name="T109" fmla="*/ 7 h 22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8"/>
                  <a:gd name="T166" fmla="*/ 0 h 226"/>
                  <a:gd name="T167" fmla="*/ 168 w 168"/>
                  <a:gd name="T168" fmla="*/ 226 h 22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8" name="Freeform 107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>
                  <a:gd name="T0" fmla="*/ 0 w 73"/>
                  <a:gd name="T1" fmla="*/ 5 h 185"/>
                  <a:gd name="T2" fmla="*/ 0 w 73"/>
                  <a:gd name="T3" fmla="*/ 4 h 185"/>
                  <a:gd name="T4" fmla="*/ 0 w 73"/>
                  <a:gd name="T5" fmla="*/ 3 h 185"/>
                  <a:gd name="T6" fmla="*/ 0 w 73"/>
                  <a:gd name="T7" fmla="*/ 1 h 185"/>
                  <a:gd name="T8" fmla="*/ 0 w 73"/>
                  <a:gd name="T9" fmla="*/ 0 h 185"/>
                  <a:gd name="T10" fmla="*/ 0 w 73"/>
                  <a:gd name="T11" fmla="*/ 0 h 185"/>
                  <a:gd name="T12" fmla="*/ 0 w 73"/>
                  <a:gd name="T13" fmla="*/ 0 h 185"/>
                  <a:gd name="T14" fmla="*/ 1 w 73"/>
                  <a:gd name="T15" fmla="*/ 0 h 185"/>
                  <a:gd name="T16" fmla="*/ 1 w 73"/>
                  <a:gd name="T17" fmla="*/ 0 h 185"/>
                  <a:gd name="T18" fmla="*/ 1 w 73"/>
                  <a:gd name="T19" fmla="*/ 0 h 185"/>
                  <a:gd name="T20" fmla="*/ 2 w 73"/>
                  <a:gd name="T21" fmla="*/ 0 h 185"/>
                  <a:gd name="T22" fmla="*/ 2 w 73"/>
                  <a:gd name="T23" fmla="*/ 0 h 185"/>
                  <a:gd name="T24" fmla="*/ 2 w 73"/>
                  <a:gd name="T25" fmla="*/ 0 h 185"/>
                  <a:gd name="T26" fmla="*/ 2 w 73"/>
                  <a:gd name="T27" fmla="*/ 2 h 185"/>
                  <a:gd name="T28" fmla="*/ 2 w 73"/>
                  <a:gd name="T29" fmla="*/ 3 h 185"/>
                  <a:gd name="T30" fmla="*/ 1 w 73"/>
                  <a:gd name="T31" fmla="*/ 4 h 185"/>
                  <a:gd name="T32" fmla="*/ 1 w 73"/>
                  <a:gd name="T33" fmla="*/ 4 h 185"/>
                  <a:gd name="T34" fmla="*/ 1 w 73"/>
                  <a:gd name="T35" fmla="*/ 5 h 185"/>
                  <a:gd name="T36" fmla="*/ 1 w 73"/>
                  <a:gd name="T37" fmla="*/ 5 h 185"/>
                  <a:gd name="T38" fmla="*/ 1 w 73"/>
                  <a:gd name="T39" fmla="*/ 5 h 185"/>
                  <a:gd name="T40" fmla="*/ 1 w 73"/>
                  <a:gd name="T41" fmla="*/ 5 h 185"/>
                  <a:gd name="T42" fmla="*/ 1 w 73"/>
                  <a:gd name="T43" fmla="*/ 5 h 185"/>
                  <a:gd name="T44" fmla="*/ 0 w 73"/>
                  <a:gd name="T45" fmla="*/ 5 h 185"/>
                  <a:gd name="T46" fmla="*/ 0 w 73"/>
                  <a:gd name="T47" fmla="*/ 5 h 185"/>
                  <a:gd name="T48" fmla="*/ 0 w 73"/>
                  <a:gd name="T49" fmla="*/ 5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9" name="Freeform 108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>
                  <a:gd name="T0" fmla="*/ 0 w 154"/>
                  <a:gd name="T1" fmla="*/ 6 h 208"/>
                  <a:gd name="T2" fmla="*/ 0 w 154"/>
                  <a:gd name="T3" fmla="*/ 5 h 208"/>
                  <a:gd name="T4" fmla="*/ 1 w 154"/>
                  <a:gd name="T5" fmla="*/ 5 h 208"/>
                  <a:gd name="T6" fmla="*/ 0 w 154"/>
                  <a:gd name="T7" fmla="*/ 5 h 208"/>
                  <a:gd name="T8" fmla="*/ 0 w 154"/>
                  <a:gd name="T9" fmla="*/ 5 h 208"/>
                  <a:gd name="T10" fmla="*/ 0 w 154"/>
                  <a:gd name="T11" fmla="*/ 4 h 208"/>
                  <a:gd name="T12" fmla="*/ 1 w 154"/>
                  <a:gd name="T13" fmla="*/ 4 h 208"/>
                  <a:gd name="T14" fmla="*/ 1 w 154"/>
                  <a:gd name="T15" fmla="*/ 4 h 208"/>
                  <a:gd name="T16" fmla="*/ 1 w 154"/>
                  <a:gd name="T17" fmla="*/ 4 h 208"/>
                  <a:gd name="T18" fmla="*/ 1 w 154"/>
                  <a:gd name="T19" fmla="*/ 4 h 208"/>
                  <a:gd name="T20" fmla="*/ 0 w 154"/>
                  <a:gd name="T21" fmla="*/ 4 h 208"/>
                  <a:gd name="T22" fmla="*/ 0 w 154"/>
                  <a:gd name="T23" fmla="*/ 3 h 208"/>
                  <a:gd name="T24" fmla="*/ 0 w 154"/>
                  <a:gd name="T25" fmla="*/ 3 h 208"/>
                  <a:gd name="T26" fmla="*/ 1 w 154"/>
                  <a:gd name="T27" fmla="*/ 2 h 208"/>
                  <a:gd name="T28" fmla="*/ 2 w 154"/>
                  <a:gd name="T29" fmla="*/ 2 h 208"/>
                  <a:gd name="T30" fmla="*/ 1 w 154"/>
                  <a:gd name="T31" fmla="*/ 2 h 208"/>
                  <a:gd name="T32" fmla="*/ 1 w 154"/>
                  <a:gd name="T33" fmla="*/ 2 h 208"/>
                  <a:gd name="T34" fmla="*/ 0 w 154"/>
                  <a:gd name="T35" fmla="*/ 2 h 208"/>
                  <a:gd name="T36" fmla="*/ 0 w 154"/>
                  <a:gd name="T37" fmla="*/ 2 h 208"/>
                  <a:gd name="T38" fmla="*/ 1 w 154"/>
                  <a:gd name="T39" fmla="*/ 2 h 208"/>
                  <a:gd name="T40" fmla="*/ 3 w 154"/>
                  <a:gd name="T41" fmla="*/ 1 h 208"/>
                  <a:gd name="T42" fmla="*/ 3 w 154"/>
                  <a:gd name="T43" fmla="*/ 1 h 208"/>
                  <a:gd name="T44" fmla="*/ 4 w 154"/>
                  <a:gd name="T45" fmla="*/ 0 h 208"/>
                  <a:gd name="T46" fmla="*/ 4 w 154"/>
                  <a:gd name="T47" fmla="*/ 1 h 208"/>
                  <a:gd name="T48" fmla="*/ 4 w 154"/>
                  <a:gd name="T49" fmla="*/ 2 h 208"/>
                  <a:gd name="T50" fmla="*/ 3 w 154"/>
                  <a:gd name="T51" fmla="*/ 2 h 208"/>
                  <a:gd name="T52" fmla="*/ 1 w 154"/>
                  <a:gd name="T53" fmla="*/ 3 h 208"/>
                  <a:gd name="T54" fmla="*/ 2 w 154"/>
                  <a:gd name="T55" fmla="*/ 3 h 208"/>
                  <a:gd name="T56" fmla="*/ 3 w 154"/>
                  <a:gd name="T57" fmla="*/ 3 h 208"/>
                  <a:gd name="T58" fmla="*/ 3 w 154"/>
                  <a:gd name="T59" fmla="*/ 2 h 208"/>
                  <a:gd name="T60" fmla="*/ 4 w 154"/>
                  <a:gd name="T61" fmla="*/ 2 h 208"/>
                  <a:gd name="T62" fmla="*/ 4 w 154"/>
                  <a:gd name="T63" fmla="*/ 3 h 208"/>
                  <a:gd name="T64" fmla="*/ 3 w 154"/>
                  <a:gd name="T65" fmla="*/ 4 h 208"/>
                  <a:gd name="T66" fmla="*/ 2 w 154"/>
                  <a:gd name="T67" fmla="*/ 4 h 208"/>
                  <a:gd name="T68" fmla="*/ 2 w 154"/>
                  <a:gd name="T69" fmla="*/ 4 h 208"/>
                  <a:gd name="T70" fmla="*/ 3 w 154"/>
                  <a:gd name="T71" fmla="*/ 4 h 208"/>
                  <a:gd name="T72" fmla="*/ 4 w 154"/>
                  <a:gd name="T73" fmla="*/ 4 h 208"/>
                  <a:gd name="T74" fmla="*/ 4 w 154"/>
                  <a:gd name="T75" fmla="*/ 4 h 208"/>
                  <a:gd name="T76" fmla="*/ 4 w 154"/>
                  <a:gd name="T77" fmla="*/ 4 h 208"/>
                  <a:gd name="T78" fmla="*/ 3 w 154"/>
                  <a:gd name="T79" fmla="*/ 5 h 208"/>
                  <a:gd name="T80" fmla="*/ 2 w 154"/>
                  <a:gd name="T81" fmla="*/ 5 h 208"/>
                  <a:gd name="T82" fmla="*/ 1 w 154"/>
                  <a:gd name="T83" fmla="*/ 5 h 208"/>
                  <a:gd name="T84" fmla="*/ 1 w 154"/>
                  <a:gd name="T85" fmla="*/ 5 h 208"/>
                  <a:gd name="T86" fmla="*/ 2 w 154"/>
                  <a:gd name="T87" fmla="*/ 5 h 208"/>
                  <a:gd name="T88" fmla="*/ 3 w 154"/>
                  <a:gd name="T89" fmla="*/ 5 h 208"/>
                  <a:gd name="T90" fmla="*/ 4 w 154"/>
                  <a:gd name="T91" fmla="*/ 5 h 208"/>
                  <a:gd name="T92" fmla="*/ 4 w 154"/>
                  <a:gd name="T93" fmla="*/ 5 h 208"/>
                  <a:gd name="T94" fmla="*/ 4 w 154"/>
                  <a:gd name="T95" fmla="*/ 5 h 208"/>
                  <a:gd name="T96" fmla="*/ 2 w 154"/>
                  <a:gd name="T97" fmla="*/ 6 h 208"/>
                  <a:gd name="T98" fmla="*/ 1 w 154"/>
                  <a:gd name="T99" fmla="*/ 7 h 208"/>
                  <a:gd name="T100" fmla="*/ 0 w 154"/>
                  <a:gd name="T101" fmla="*/ 7 h 2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08"/>
                  <a:gd name="T155" fmla="*/ 154 w 154"/>
                  <a:gd name="T156" fmla="*/ 208 h 2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0" name="Freeform 109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>
                  <a:gd name="T0" fmla="*/ 0 w 158"/>
                  <a:gd name="T1" fmla="*/ 6 h 223"/>
                  <a:gd name="T2" fmla="*/ 1 w 158"/>
                  <a:gd name="T3" fmla="*/ 6 h 223"/>
                  <a:gd name="T4" fmla="*/ 2 w 158"/>
                  <a:gd name="T5" fmla="*/ 5 h 223"/>
                  <a:gd name="T6" fmla="*/ 3 w 158"/>
                  <a:gd name="T7" fmla="*/ 5 h 223"/>
                  <a:gd name="T8" fmla="*/ 3 w 158"/>
                  <a:gd name="T9" fmla="*/ 5 h 223"/>
                  <a:gd name="T10" fmla="*/ 2 w 158"/>
                  <a:gd name="T11" fmla="*/ 5 h 223"/>
                  <a:gd name="T12" fmla="*/ 1 w 158"/>
                  <a:gd name="T13" fmla="*/ 5 h 223"/>
                  <a:gd name="T14" fmla="*/ 1 w 158"/>
                  <a:gd name="T15" fmla="*/ 4 h 223"/>
                  <a:gd name="T16" fmla="*/ 1 w 158"/>
                  <a:gd name="T17" fmla="*/ 2 h 223"/>
                  <a:gd name="T18" fmla="*/ 2 w 158"/>
                  <a:gd name="T19" fmla="*/ 2 h 223"/>
                  <a:gd name="T20" fmla="*/ 2 w 158"/>
                  <a:gd name="T21" fmla="*/ 2 h 223"/>
                  <a:gd name="T22" fmla="*/ 2 w 158"/>
                  <a:gd name="T23" fmla="*/ 2 h 223"/>
                  <a:gd name="T24" fmla="*/ 2 w 158"/>
                  <a:gd name="T25" fmla="*/ 2 h 223"/>
                  <a:gd name="T26" fmla="*/ 1 w 158"/>
                  <a:gd name="T27" fmla="*/ 2 h 223"/>
                  <a:gd name="T28" fmla="*/ 1 w 158"/>
                  <a:gd name="T29" fmla="*/ 2 h 223"/>
                  <a:gd name="T30" fmla="*/ 1 w 158"/>
                  <a:gd name="T31" fmla="*/ 2 h 223"/>
                  <a:gd name="T32" fmla="*/ 1 w 158"/>
                  <a:gd name="T33" fmla="*/ 1 h 223"/>
                  <a:gd name="T34" fmla="*/ 3 w 158"/>
                  <a:gd name="T35" fmla="*/ 0 h 223"/>
                  <a:gd name="T36" fmla="*/ 5 w 158"/>
                  <a:gd name="T37" fmla="*/ 0 h 223"/>
                  <a:gd name="T38" fmla="*/ 5 w 158"/>
                  <a:gd name="T39" fmla="*/ 0 h 223"/>
                  <a:gd name="T40" fmla="*/ 5 w 158"/>
                  <a:gd name="T41" fmla="*/ 1 h 223"/>
                  <a:gd name="T42" fmla="*/ 4 w 158"/>
                  <a:gd name="T43" fmla="*/ 2 h 223"/>
                  <a:gd name="T44" fmla="*/ 4 w 158"/>
                  <a:gd name="T45" fmla="*/ 2 h 223"/>
                  <a:gd name="T46" fmla="*/ 3 w 158"/>
                  <a:gd name="T47" fmla="*/ 2 h 223"/>
                  <a:gd name="T48" fmla="*/ 4 w 158"/>
                  <a:gd name="T49" fmla="*/ 2 h 223"/>
                  <a:gd name="T50" fmla="*/ 4 w 158"/>
                  <a:gd name="T51" fmla="*/ 2 h 223"/>
                  <a:gd name="T52" fmla="*/ 5 w 158"/>
                  <a:gd name="T53" fmla="*/ 2 h 223"/>
                  <a:gd name="T54" fmla="*/ 5 w 158"/>
                  <a:gd name="T55" fmla="*/ 2 h 223"/>
                  <a:gd name="T56" fmla="*/ 5 w 158"/>
                  <a:gd name="T57" fmla="*/ 3 h 223"/>
                  <a:gd name="T58" fmla="*/ 3 w 158"/>
                  <a:gd name="T59" fmla="*/ 3 h 223"/>
                  <a:gd name="T60" fmla="*/ 2 w 158"/>
                  <a:gd name="T61" fmla="*/ 4 h 223"/>
                  <a:gd name="T62" fmla="*/ 2 w 158"/>
                  <a:gd name="T63" fmla="*/ 4 h 223"/>
                  <a:gd name="T64" fmla="*/ 2 w 158"/>
                  <a:gd name="T65" fmla="*/ 4 h 223"/>
                  <a:gd name="T66" fmla="*/ 3 w 158"/>
                  <a:gd name="T67" fmla="*/ 4 h 223"/>
                  <a:gd name="T68" fmla="*/ 5 w 158"/>
                  <a:gd name="T69" fmla="*/ 3 h 223"/>
                  <a:gd name="T70" fmla="*/ 5 w 158"/>
                  <a:gd name="T71" fmla="*/ 4 h 223"/>
                  <a:gd name="T72" fmla="*/ 5 w 158"/>
                  <a:gd name="T73" fmla="*/ 4 h 223"/>
                  <a:gd name="T74" fmla="*/ 5 w 158"/>
                  <a:gd name="T75" fmla="*/ 4 h 223"/>
                  <a:gd name="T76" fmla="*/ 5 w 158"/>
                  <a:gd name="T77" fmla="*/ 4 h 223"/>
                  <a:gd name="T78" fmla="*/ 5 w 158"/>
                  <a:gd name="T79" fmla="*/ 5 h 223"/>
                  <a:gd name="T80" fmla="*/ 4 w 158"/>
                  <a:gd name="T81" fmla="*/ 5 h 223"/>
                  <a:gd name="T82" fmla="*/ 3 w 158"/>
                  <a:gd name="T83" fmla="*/ 6 h 223"/>
                  <a:gd name="T84" fmla="*/ 1 w 158"/>
                  <a:gd name="T85" fmla="*/ 6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8"/>
                  <a:gd name="T130" fmla="*/ 0 h 223"/>
                  <a:gd name="T131" fmla="*/ 158 w 158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1" name="Freeform 110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>
                  <a:gd name="T0" fmla="*/ 4 w 165"/>
                  <a:gd name="T1" fmla="*/ 9 h 262"/>
                  <a:gd name="T2" fmla="*/ 4 w 165"/>
                  <a:gd name="T3" fmla="*/ 8 h 262"/>
                  <a:gd name="T4" fmla="*/ 3 w 165"/>
                  <a:gd name="T5" fmla="*/ 8 h 262"/>
                  <a:gd name="T6" fmla="*/ 2 w 165"/>
                  <a:gd name="T7" fmla="*/ 7 h 262"/>
                  <a:gd name="T8" fmla="*/ 0 w 165"/>
                  <a:gd name="T9" fmla="*/ 6 h 262"/>
                  <a:gd name="T10" fmla="*/ 0 w 165"/>
                  <a:gd name="T11" fmla="*/ 5 h 262"/>
                  <a:gd name="T12" fmla="*/ 0 w 165"/>
                  <a:gd name="T13" fmla="*/ 4 h 262"/>
                  <a:gd name="T14" fmla="*/ 0 w 165"/>
                  <a:gd name="T15" fmla="*/ 5 h 262"/>
                  <a:gd name="T16" fmla="*/ 1 w 165"/>
                  <a:gd name="T17" fmla="*/ 5 h 262"/>
                  <a:gd name="T18" fmla="*/ 2 w 165"/>
                  <a:gd name="T19" fmla="*/ 5 h 262"/>
                  <a:gd name="T20" fmla="*/ 2 w 165"/>
                  <a:gd name="T21" fmla="*/ 5 h 262"/>
                  <a:gd name="T22" fmla="*/ 2 w 165"/>
                  <a:gd name="T23" fmla="*/ 5 h 262"/>
                  <a:gd name="T24" fmla="*/ 1 w 165"/>
                  <a:gd name="T25" fmla="*/ 5 h 262"/>
                  <a:gd name="T26" fmla="*/ 0 w 165"/>
                  <a:gd name="T27" fmla="*/ 4 h 262"/>
                  <a:gd name="T28" fmla="*/ 0 w 165"/>
                  <a:gd name="T29" fmla="*/ 3 h 262"/>
                  <a:gd name="T30" fmla="*/ 0 w 165"/>
                  <a:gd name="T31" fmla="*/ 3 h 262"/>
                  <a:gd name="T32" fmla="*/ 1 w 165"/>
                  <a:gd name="T33" fmla="*/ 4 h 262"/>
                  <a:gd name="T34" fmla="*/ 2 w 165"/>
                  <a:gd name="T35" fmla="*/ 4 h 262"/>
                  <a:gd name="T36" fmla="*/ 2 w 165"/>
                  <a:gd name="T37" fmla="*/ 4 h 262"/>
                  <a:gd name="T38" fmla="*/ 1 w 165"/>
                  <a:gd name="T39" fmla="*/ 3 h 262"/>
                  <a:gd name="T40" fmla="*/ 1 w 165"/>
                  <a:gd name="T41" fmla="*/ 3 h 262"/>
                  <a:gd name="T42" fmla="*/ 0 w 165"/>
                  <a:gd name="T43" fmla="*/ 2 h 262"/>
                  <a:gd name="T44" fmla="*/ 0 w 165"/>
                  <a:gd name="T45" fmla="*/ 1 h 262"/>
                  <a:gd name="T46" fmla="*/ 0 w 165"/>
                  <a:gd name="T47" fmla="*/ 2 h 262"/>
                  <a:gd name="T48" fmla="*/ 0 w 165"/>
                  <a:gd name="T49" fmla="*/ 2 h 262"/>
                  <a:gd name="T50" fmla="*/ 1 w 165"/>
                  <a:gd name="T51" fmla="*/ 2 h 262"/>
                  <a:gd name="T52" fmla="*/ 1 w 165"/>
                  <a:gd name="T53" fmla="*/ 2 h 262"/>
                  <a:gd name="T54" fmla="*/ 0 w 165"/>
                  <a:gd name="T55" fmla="*/ 2 h 262"/>
                  <a:gd name="T56" fmla="*/ 0 w 165"/>
                  <a:gd name="T57" fmla="*/ 1 h 262"/>
                  <a:gd name="T58" fmla="*/ 0 w 165"/>
                  <a:gd name="T59" fmla="*/ 1 h 262"/>
                  <a:gd name="T60" fmla="*/ 0 w 165"/>
                  <a:gd name="T61" fmla="*/ 0 h 262"/>
                  <a:gd name="T62" fmla="*/ 1 w 165"/>
                  <a:gd name="T63" fmla="*/ 1 h 262"/>
                  <a:gd name="T64" fmla="*/ 2 w 165"/>
                  <a:gd name="T65" fmla="*/ 2 h 262"/>
                  <a:gd name="T66" fmla="*/ 3 w 165"/>
                  <a:gd name="T67" fmla="*/ 2 h 262"/>
                  <a:gd name="T68" fmla="*/ 3 w 165"/>
                  <a:gd name="T69" fmla="*/ 3 h 262"/>
                  <a:gd name="T70" fmla="*/ 4 w 165"/>
                  <a:gd name="T71" fmla="*/ 4 h 262"/>
                  <a:gd name="T72" fmla="*/ 5 w 165"/>
                  <a:gd name="T73" fmla="*/ 5 h 262"/>
                  <a:gd name="T74" fmla="*/ 5 w 165"/>
                  <a:gd name="T75" fmla="*/ 6 h 262"/>
                  <a:gd name="T76" fmla="*/ 5 w 165"/>
                  <a:gd name="T77" fmla="*/ 6 h 262"/>
                  <a:gd name="T78" fmla="*/ 4 w 165"/>
                  <a:gd name="T79" fmla="*/ 5 h 262"/>
                  <a:gd name="T80" fmla="*/ 3 w 165"/>
                  <a:gd name="T81" fmla="*/ 5 h 262"/>
                  <a:gd name="T82" fmla="*/ 3 w 165"/>
                  <a:gd name="T83" fmla="*/ 5 h 262"/>
                  <a:gd name="T84" fmla="*/ 3 w 165"/>
                  <a:gd name="T85" fmla="*/ 5 h 262"/>
                  <a:gd name="T86" fmla="*/ 3 w 165"/>
                  <a:gd name="T87" fmla="*/ 5 h 262"/>
                  <a:gd name="T88" fmla="*/ 4 w 165"/>
                  <a:gd name="T89" fmla="*/ 6 h 262"/>
                  <a:gd name="T90" fmla="*/ 5 w 165"/>
                  <a:gd name="T91" fmla="*/ 7 h 262"/>
                  <a:gd name="T92" fmla="*/ 5 w 165"/>
                  <a:gd name="T93" fmla="*/ 8 h 262"/>
                  <a:gd name="T94" fmla="*/ 5 w 165"/>
                  <a:gd name="T95" fmla="*/ 8 h 262"/>
                  <a:gd name="T96" fmla="*/ 4 w 165"/>
                  <a:gd name="T97" fmla="*/ 7 h 262"/>
                  <a:gd name="T98" fmla="*/ 3 w 165"/>
                  <a:gd name="T99" fmla="*/ 7 h 262"/>
                  <a:gd name="T100" fmla="*/ 2 w 165"/>
                  <a:gd name="T101" fmla="*/ 7 h 262"/>
                  <a:gd name="T102" fmla="*/ 3 w 165"/>
                  <a:gd name="T103" fmla="*/ 7 h 262"/>
                  <a:gd name="T104" fmla="*/ 4 w 165"/>
                  <a:gd name="T105" fmla="*/ 8 h 262"/>
                  <a:gd name="T106" fmla="*/ 5 w 165"/>
                  <a:gd name="T107" fmla="*/ 8 h 262"/>
                  <a:gd name="T108" fmla="*/ 4 w 165"/>
                  <a:gd name="T109" fmla="*/ 9 h 262"/>
                  <a:gd name="T110" fmla="*/ 4 w 165"/>
                  <a:gd name="T111" fmla="*/ 9 h 26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5"/>
                  <a:gd name="T169" fmla="*/ 0 h 262"/>
                  <a:gd name="T170" fmla="*/ 165 w 165"/>
                  <a:gd name="T171" fmla="*/ 262 h 26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2" name="Freeform 111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>
                  <a:gd name="T0" fmla="*/ 0 w 89"/>
                  <a:gd name="T1" fmla="*/ 6 h 211"/>
                  <a:gd name="T2" fmla="*/ 1 w 89"/>
                  <a:gd name="T3" fmla="*/ 5 h 211"/>
                  <a:gd name="T4" fmla="*/ 1 w 89"/>
                  <a:gd name="T5" fmla="*/ 3 h 211"/>
                  <a:gd name="T6" fmla="*/ 1 w 89"/>
                  <a:gd name="T7" fmla="*/ 2 h 211"/>
                  <a:gd name="T8" fmla="*/ 1 w 89"/>
                  <a:gd name="T9" fmla="*/ 0 h 211"/>
                  <a:gd name="T10" fmla="*/ 2 w 89"/>
                  <a:gd name="T11" fmla="*/ 0 h 211"/>
                  <a:gd name="T12" fmla="*/ 2 w 89"/>
                  <a:gd name="T13" fmla="*/ 0 h 211"/>
                  <a:gd name="T14" fmla="*/ 3 w 89"/>
                  <a:gd name="T15" fmla="*/ 0 h 211"/>
                  <a:gd name="T16" fmla="*/ 3 w 89"/>
                  <a:gd name="T17" fmla="*/ 0 h 211"/>
                  <a:gd name="T18" fmla="*/ 3 w 89"/>
                  <a:gd name="T19" fmla="*/ 0 h 211"/>
                  <a:gd name="T20" fmla="*/ 3 w 89"/>
                  <a:gd name="T21" fmla="*/ 0 h 211"/>
                  <a:gd name="T22" fmla="*/ 3 w 89"/>
                  <a:gd name="T23" fmla="*/ 0 h 211"/>
                  <a:gd name="T24" fmla="*/ 3 w 89"/>
                  <a:gd name="T25" fmla="*/ 0 h 211"/>
                  <a:gd name="T26" fmla="*/ 3 w 89"/>
                  <a:gd name="T27" fmla="*/ 1 h 211"/>
                  <a:gd name="T28" fmla="*/ 3 w 89"/>
                  <a:gd name="T29" fmla="*/ 2 h 211"/>
                  <a:gd name="T30" fmla="*/ 3 w 89"/>
                  <a:gd name="T31" fmla="*/ 4 h 211"/>
                  <a:gd name="T32" fmla="*/ 3 w 89"/>
                  <a:gd name="T33" fmla="*/ 5 h 211"/>
                  <a:gd name="T34" fmla="*/ 2 w 89"/>
                  <a:gd name="T35" fmla="*/ 6 h 211"/>
                  <a:gd name="T36" fmla="*/ 2 w 89"/>
                  <a:gd name="T37" fmla="*/ 6 h 211"/>
                  <a:gd name="T38" fmla="*/ 1 w 89"/>
                  <a:gd name="T39" fmla="*/ 6 h 211"/>
                  <a:gd name="T40" fmla="*/ 1 w 89"/>
                  <a:gd name="T41" fmla="*/ 6 h 211"/>
                  <a:gd name="T42" fmla="*/ 1 w 89"/>
                  <a:gd name="T43" fmla="*/ 6 h 211"/>
                  <a:gd name="T44" fmla="*/ 1 w 89"/>
                  <a:gd name="T45" fmla="*/ 6 h 211"/>
                  <a:gd name="T46" fmla="*/ 1 w 89"/>
                  <a:gd name="T47" fmla="*/ 6 h 211"/>
                  <a:gd name="T48" fmla="*/ 0 w 89"/>
                  <a:gd name="T49" fmla="*/ 6 h 21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9"/>
                  <a:gd name="T76" fmla="*/ 0 h 211"/>
                  <a:gd name="T77" fmla="*/ 89 w 89"/>
                  <a:gd name="T78" fmla="*/ 211 h 21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3" name="Freeform 112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>
                  <a:gd name="T0" fmla="*/ 0 w 157"/>
                  <a:gd name="T1" fmla="*/ 8 h 240"/>
                  <a:gd name="T2" fmla="*/ 0 w 157"/>
                  <a:gd name="T3" fmla="*/ 7 h 240"/>
                  <a:gd name="T4" fmla="*/ 1 w 157"/>
                  <a:gd name="T5" fmla="*/ 7 h 240"/>
                  <a:gd name="T6" fmla="*/ 2 w 157"/>
                  <a:gd name="T7" fmla="*/ 6 h 240"/>
                  <a:gd name="T8" fmla="*/ 2 w 157"/>
                  <a:gd name="T9" fmla="*/ 6 h 240"/>
                  <a:gd name="T10" fmla="*/ 2 w 157"/>
                  <a:gd name="T11" fmla="*/ 6 h 240"/>
                  <a:gd name="T12" fmla="*/ 1 w 157"/>
                  <a:gd name="T13" fmla="*/ 6 h 240"/>
                  <a:gd name="T14" fmla="*/ 0 w 157"/>
                  <a:gd name="T15" fmla="*/ 7 h 240"/>
                  <a:gd name="T16" fmla="*/ 0 w 157"/>
                  <a:gd name="T17" fmla="*/ 5 h 240"/>
                  <a:gd name="T18" fmla="*/ 0 w 157"/>
                  <a:gd name="T19" fmla="*/ 4 h 240"/>
                  <a:gd name="T20" fmla="*/ 0 w 157"/>
                  <a:gd name="T21" fmla="*/ 4 h 240"/>
                  <a:gd name="T22" fmla="*/ 1 w 157"/>
                  <a:gd name="T23" fmla="*/ 3 h 240"/>
                  <a:gd name="T24" fmla="*/ 1 w 157"/>
                  <a:gd name="T25" fmla="*/ 3 h 240"/>
                  <a:gd name="T26" fmla="*/ 0 w 157"/>
                  <a:gd name="T27" fmla="*/ 4 h 240"/>
                  <a:gd name="T28" fmla="*/ 0 w 157"/>
                  <a:gd name="T29" fmla="*/ 4 h 240"/>
                  <a:gd name="T30" fmla="*/ 0 w 157"/>
                  <a:gd name="T31" fmla="*/ 3 h 240"/>
                  <a:gd name="T32" fmla="*/ 1 w 157"/>
                  <a:gd name="T33" fmla="*/ 2 h 240"/>
                  <a:gd name="T34" fmla="*/ 3 w 157"/>
                  <a:gd name="T35" fmla="*/ 1 h 240"/>
                  <a:gd name="T36" fmla="*/ 4 w 157"/>
                  <a:gd name="T37" fmla="*/ 0 h 240"/>
                  <a:gd name="T38" fmla="*/ 4 w 157"/>
                  <a:gd name="T39" fmla="*/ 1 h 240"/>
                  <a:gd name="T40" fmla="*/ 4 w 157"/>
                  <a:gd name="T41" fmla="*/ 1 h 240"/>
                  <a:gd name="T42" fmla="*/ 3 w 157"/>
                  <a:gd name="T43" fmla="*/ 2 h 240"/>
                  <a:gd name="T44" fmla="*/ 2 w 157"/>
                  <a:gd name="T45" fmla="*/ 2 h 240"/>
                  <a:gd name="T46" fmla="*/ 2 w 157"/>
                  <a:gd name="T47" fmla="*/ 2 h 240"/>
                  <a:gd name="T48" fmla="*/ 2 w 157"/>
                  <a:gd name="T49" fmla="*/ 2 h 240"/>
                  <a:gd name="T50" fmla="*/ 3 w 157"/>
                  <a:gd name="T51" fmla="*/ 2 h 240"/>
                  <a:gd name="T52" fmla="*/ 4 w 157"/>
                  <a:gd name="T53" fmla="*/ 1 h 240"/>
                  <a:gd name="T54" fmla="*/ 4 w 157"/>
                  <a:gd name="T55" fmla="*/ 3 h 240"/>
                  <a:gd name="T56" fmla="*/ 4 w 157"/>
                  <a:gd name="T57" fmla="*/ 3 h 240"/>
                  <a:gd name="T58" fmla="*/ 3 w 157"/>
                  <a:gd name="T59" fmla="*/ 4 h 240"/>
                  <a:gd name="T60" fmla="*/ 2 w 157"/>
                  <a:gd name="T61" fmla="*/ 4 h 240"/>
                  <a:gd name="T62" fmla="*/ 3 w 157"/>
                  <a:gd name="T63" fmla="*/ 4 h 240"/>
                  <a:gd name="T64" fmla="*/ 3 w 157"/>
                  <a:gd name="T65" fmla="*/ 4 h 240"/>
                  <a:gd name="T66" fmla="*/ 4 w 157"/>
                  <a:gd name="T67" fmla="*/ 4 h 240"/>
                  <a:gd name="T68" fmla="*/ 4 w 157"/>
                  <a:gd name="T69" fmla="*/ 4 h 240"/>
                  <a:gd name="T70" fmla="*/ 3 w 157"/>
                  <a:gd name="T71" fmla="*/ 5 h 240"/>
                  <a:gd name="T72" fmla="*/ 2 w 157"/>
                  <a:gd name="T73" fmla="*/ 5 h 240"/>
                  <a:gd name="T74" fmla="*/ 1 w 157"/>
                  <a:gd name="T75" fmla="*/ 6 h 240"/>
                  <a:gd name="T76" fmla="*/ 1 w 157"/>
                  <a:gd name="T77" fmla="*/ 6 h 240"/>
                  <a:gd name="T78" fmla="*/ 1 w 157"/>
                  <a:gd name="T79" fmla="*/ 6 h 240"/>
                  <a:gd name="T80" fmla="*/ 2 w 157"/>
                  <a:gd name="T81" fmla="*/ 5 h 240"/>
                  <a:gd name="T82" fmla="*/ 3 w 157"/>
                  <a:gd name="T83" fmla="*/ 5 h 240"/>
                  <a:gd name="T84" fmla="*/ 3 w 157"/>
                  <a:gd name="T85" fmla="*/ 5 h 240"/>
                  <a:gd name="T86" fmla="*/ 4 w 157"/>
                  <a:gd name="T87" fmla="*/ 5 h 240"/>
                  <a:gd name="T88" fmla="*/ 4 w 157"/>
                  <a:gd name="T89" fmla="*/ 5 h 240"/>
                  <a:gd name="T90" fmla="*/ 4 w 157"/>
                  <a:gd name="T91" fmla="*/ 6 h 240"/>
                  <a:gd name="T92" fmla="*/ 4 w 157"/>
                  <a:gd name="T93" fmla="*/ 6 h 240"/>
                  <a:gd name="T94" fmla="*/ 2 w 157"/>
                  <a:gd name="T95" fmla="*/ 7 h 240"/>
                  <a:gd name="T96" fmla="*/ 1 w 157"/>
                  <a:gd name="T97" fmla="*/ 8 h 2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40"/>
                  <a:gd name="T149" fmla="*/ 157 w 157"/>
                  <a:gd name="T150" fmla="*/ 240 h 2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4" name="Freeform 113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>
                  <a:gd name="T0" fmla="*/ 1 w 18"/>
                  <a:gd name="T1" fmla="*/ 1 h 6"/>
                  <a:gd name="T2" fmla="*/ 1 w 18"/>
                  <a:gd name="T3" fmla="*/ 1 h 6"/>
                  <a:gd name="T4" fmla="*/ 1 w 18"/>
                  <a:gd name="T5" fmla="*/ 1 h 6"/>
                  <a:gd name="T6" fmla="*/ 1 w 18"/>
                  <a:gd name="T7" fmla="*/ 1 h 6"/>
                  <a:gd name="T8" fmla="*/ 0 w 18"/>
                  <a:gd name="T9" fmla="*/ 0 h 6"/>
                  <a:gd name="T10" fmla="*/ 1 w 18"/>
                  <a:gd name="T11" fmla="*/ 0 h 6"/>
                  <a:gd name="T12" fmla="*/ 1 w 18"/>
                  <a:gd name="T13" fmla="*/ 0 h 6"/>
                  <a:gd name="T14" fmla="*/ 1 w 18"/>
                  <a:gd name="T15" fmla="*/ 1 h 6"/>
                  <a:gd name="T16" fmla="*/ 1 w 18"/>
                  <a:gd name="T17" fmla="*/ 1 h 6"/>
                  <a:gd name="T18" fmla="*/ 1 w 18"/>
                  <a:gd name="T19" fmla="*/ 1 h 6"/>
                  <a:gd name="T20" fmla="*/ 1 w 18"/>
                  <a:gd name="T21" fmla="*/ 1 h 6"/>
                  <a:gd name="T22" fmla="*/ 1 w 18"/>
                  <a:gd name="T23" fmla="*/ 1 h 6"/>
                  <a:gd name="T24" fmla="*/ 1 w 18"/>
                  <a:gd name="T25" fmla="*/ 1 h 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"/>
                  <a:gd name="T40" fmla="*/ 0 h 6"/>
                  <a:gd name="T41" fmla="*/ 18 w 18"/>
                  <a:gd name="T42" fmla="*/ 6 h 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5" name="Freeform 114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>
                  <a:gd name="T0" fmla="*/ 5 w 186"/>
                  <a:gd name="T1" fmla="*/ 3 h 119"/>
                  <a:gd name="T2" fmla="*/ 5 w 186"/>
                  <a:gd name="T3" fmla="*/ 3 h 119"/>
                  <a:gd name="T4" fmla="*/ 4 w 186"/>
                  <a:gd name="T5" fmla="*/ 2 h 119"/>
                  <a:gd name="T6" fmla="*/ 3 w 186"/>
                  <a:gd name="T7" fmla="*/ 2 h 119"/>
                  <a:gd name="T8" fmla="*/ 3 w 186"/>
                  <a:gd name="T9" fmla="*/ 2 h 119"/>
                  <a:gd name="T10" fmla="*/ 2 w 186"/>
                  <a:gd name="T11" fmla="*/ 1 h 119"/>
                  <a:gd name="T12" fmla="*/ 2 w 186"/>
                  <a:gd name="T13" fmla="*/ 1 h 119"/>
                  <a:gd name="T14" fmla="*/ 1 w 186"/>
                  <a:gd name="T15" fmla="*/ 0 h 119"/>
                  <a:gd name="T16" fmla="*/ 0 w 186"/>
                  <a:gd name="T17" fmla="*/ 0 h 119"/>
                  <a:gd name="T18" fmla="*/ 0 w 186"/>
                  <a:gd name="T19" fmla="*/ 0 h 119"/>
                  <a:gd name="T20" fmla="*/ 0 w 186"/>
                  <a:gd name="T21" fmla="*/ 0 h 119"/>
                  <a:gd name="T22" fmla="*/ 0 w 186"/>
                  <a:gd name="T23" fmla="*/ 0 h 119"/>
                  <a:gd name="T24" fmla="*/ 0 w 186"/>
                  <a:gd name="T25" fmla="*/ 0 h 119"/>
                  <a:gd name="T26" fmla="*/ 1 w 186"/>
                  <a:gd name="T27" fmla="*/ 0 h 119"/>
                  <a:gd name="T28" fmla="*/ 1 w 186"/>
                  <a:gd name="T29" fmla="*/ 0 h 119"/>
                  <a:gd name="T30" fmla="*/ 1 w 186"/>
                  <a:gd name="T31" fmla="*/ 0 h 119"/>
                  <a:gd name="T32" fmla="*/ 1 w 186"/>
                  <a:gd name="T33" fmla="*/ 0 h 119"/>
                  <a:gd name="T34" fmla="*/ 2 w 186"/>
                  <a:gd name="T35" fmla="*/ 0 h 119"/>
                  <a:gd name="T36" fmla="*/ 2 w 186"/>
                  <a:gd name="T37" fmla="*/ 0 h 119"/>
                  <a:gd name="T38" fmla="*/ 3 w 186"/>
                  <a:gd name="T39" fmla="*/ 1 h 119"/>
                  <a:gd name="T40" fmla="*/ 3 w 186"/>
                  <a:gd name="T41" fmla="*/ 1 h 119"/>
                  <a:gd name="T42" fmla="*/ 4 w 186"/>
                  <a:gd name="T43" fmla="*/ 1 h 119"/>
                  <a:gd name="T44" fmla="*/ 5 w 186"/>
                  <a:gd name="T45" fmla="*/ 2 h 119"/>
                  <a:gd name="T46" fmla="*/ 6 w 186"/>
                  <a:gd name="T47" fmla="*/ 2 h 119"/>
                  <a:gd name="T48" fmla="*/ 6 w 186"/>
                  <a:gd name="T49" fmla="*/ 3 h 119"/>
                  <a:gd name="T50" fmla="*/ 6 w 186"/>
                  <a:gd name="T51" fmla="*/ 3 h 119"/>
                  <a:gd name="T52" fmla="*/ 6 w 186"/>
                  <a:gd name="T53" fmla="*/ 3 h 119"/>
                  <a:gd name="T54" fmla="*/ 6 w 186"/>
                  <a:gd name="T55" fmla="*/ 3 h 119"/>
                  <a:gd name="T56" fmla="*/ 6 w 186"/>
                  <a:gd name="T57" fmla="*/ 3 h 119"/>
                  <a:gd name="T58" fmla="*/ 6 w 186"/>
                  <a:gd name="T59" fmla="*/ 3 h 119"/>
                  <a:gd name="T60" fmla="*/ 6 w 186"/>
                  <a:gd name="T61" fmla="*/ 3 h 119"/>
                  <a:gd name="T62" fmla="*/ 6 w 186"/>
                  <a:gd name="T63" fmla="*/ 3 h 119"/>
                  <a:gd name="T64" fmla="*/ 5 w 186"/>
                  <a:gd name="T65" fmla="*/ 3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6" name="Freeform 115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>
                  <a:gd name="T0" fmla="*/ 1 w 160"/>
                  <a:gd name="T1" fmla="*/ 6 h 197"/>
                  <a:gd name="T2" fmla="*/ 1 w 160"/>
                  <a:gd name="T3" fmla="*/ 4 h 197"/>
                  <a:gd name="T4" fmla="*/ 1 w 160"/>
                  <a:gd name="T5" fmla="*/ 3 h 197"/>
                  <a:gd name="T6" fmla="*/ 2 w 160"/>
                  <a:gd name="T7" fmla="*/ 3 h 197"/>
                  <a:gd name="T8" fmla="*/ 2 w 160"/>
                  <a:gd name="T9" fmla="*/ 3 h 197"/>
                  <a:gd name="T10" fmla="*/ 2 w 160"/>
                  <a:gd name="T11" fmla="*/ 3 h 197"/>
                  <a:gd name="T12" fmla="*/ 2 w 160"/>
                  <a:gd name="T13" fmla="*/ 3 h 197"/>
                  <a:gd name="T14" fmla="*/ 2 w 160"/>
                  <a:gd name="T15" fmla="*/ 3 h 197"/>
                  <a:gd name="T16" fmla="*/ 1 w 160"/>
                  <a:gd name="T17" fmla="*/ 3 h 197"/>
                  <a:gd name="T18" fmla="*/ 1 w 160"/>
                  <a:gd name="T19" fmla="*/ 3 h 197"/>
                  <a:gd name="T20" fmla="*/ 1 w 160"/>
                  <a:gd name="T21" fmla="*/ 3 h 197"/>
                  <a:gd name="T22" fmla="*/ 1 w 160"/>
                  <a:gd name="T23" fmla="*/ 2 h 197"/>
                  <a:gd name="T24" fmla="*/ 1 w 160"/>
                  <a:gd name="T25" fmla="*/ 2 h 197"/>
                  <a:gd name="T26" fmla="*/ 2 w 160"/>
                  <a:gd name="T27" fmla="*/ 1 h 197"/>
                  <a:gd name="T28" fmla="*/ 4 w 160"/>
                  <a:gd name="T29" fmla="*/ 1 h 197"/>
                  <a:gd name="T30" fmla="*/ 5 w 160"/>
                  <a:gd name="T31" fmla="*/ 1 h 197"/>
                  <a:gd name="T32" fmla="*/ 6 w 160"/>
                  <a:gd name="T33" fmla="*/ 1 h 197"/>
                  <a:gd name="T34" fmla="*/ 6 w 160"/>
                  <a:gd name="T35" fmla="*/ 1 h 197"/>
                  <a:gd name="T36" fmla="*/ 5 w 160"/>
                  <a:gd name="T37" fmla="*/ 1 h 197"/>
                  <a:gd name="T38" fmla="*/ 5 w 160"/>
                  <a:gd name="T39" fmla="*/ 1 h 197"/>
                  <a:gd name="T40" fmla="*/ 4 w 160"/>
                  <a:gd name="T41" fmla="*/ 1 h 197"/>
                  <a:gd name="T42" fmla="*/ 3 w 160"/>
                  <a:gd name="T43" fmla="*/ 2 h 197"/>
                  <a:gd name="T44" fmla="*/ 3 w 160"/>
                  <a:gd name="T45" fmla="*/ 2 h 197"/>
                  <a:gd name="T46" fmla="*/ 3 w 160"/>
                  <a:gd name="T47" fmla="*/ 2 h 197"/>
                  <a:gd name="T48" fmla="*/ 3 w 160"/>
                  <a:gd name="T49" fmla="*/ 2 h 197"/>
                  <a:gd name="T50" fmla="*/ 4 w 160"/>
                  <a:gd name="T51" fmla="*/ 2 h 197"/>
                  <a:gd name="T52" fmla="*/ 5 w 160"/>
                  <a:gd name="T53" fmla="*/ 1 h 197"/>
                  <a:gd name="T54" fmla="*/ 5 w 160"/>
                  <a:gd name="T55" fmla="*/ 1 h 197"/>
                  <a:gd name="T56" fmla="*/ 6 w 160"/>
                  <a:gd name="T57" fmla="*/ 1 h 197"/>
                  <a:gd name="T58" fmla="*/ 5 w 160"/>
                  <a:gd name="T59" fmla="*/ 2 h 197"/>
                  <a:gd name="T60" fmla="*/ 5 w 160"/>
                  <a:gd name="T61" fmla="*/ 2 h 197"/>
                  <a:gd name="T62" fmla="*/ 5 w 160"/>
                  <a:gd name="T63" fmla="*/ 2 h 197"/>
                  <a:gd name="T64" fmla="*/ 4 w 160"/>
                  <a:gd name="T65" fmla="*/ 3 h 197"/>
                  <a:gd name="T66" fmla="*/ 3 w 160"/>
                  <a:gd name="T67" fmla="*/ 3 h 197"/>
                  <a:gd name="T68" fmla="*/ 4 w 160"/>
                  <a:gd name="T69" fmla="*/ 3 h 197"/>
                  <a:gd name="T70" fmla="*/ 4 w 160"/>
                  <a:gd name="T71" fmla="*/ 3 h 197"/>
                  <a:gd name="T72" fmla="*/ 5 w 160"/>
                  <a:gd name="T73" fmla="*/ 3 h 197"/>
                  <a:gd name="T74" fmla="*/ 5 w 160"/>
                  <a:gd name="T75" fmla="*/ 3 h 197"/>
                  <a:gd name="T76" fmla="*/ 5 w 160"/>
                  <a:gd name="T77" fmla="*/ 3 h 197"/>
                  <a:gd name="T78" fmla="*/ 5 w 160"/>
                  <a:gd name="T79" fmla="*/ 3 h 197"/>
                  <a:gd name="T80" fmla="*/ 5 w 160"/>
                  <a:gd name="T81" fmla="*/ 3 h 197"/>
                  <a:gd name="T82" fmla="*/ 4 w 160"/>
                  <a:gd name="T83" fmla="*/ 4 h 197"/>
                  <a:gd name="T84" fmla="*/ 4 w 160"/>
                  <a:gd name="T85" fmla="*/ 4 h 197"/>
                  <a:gd name="T86" fmla="*/ 3 w 160"/>
                  <a:gd name="T87" fmla="*/ 4 h 197"/>
                  <a:gd name="T88" fmla="*/ 3 w 160"/>
                  <a:gd name="T89" fmla="*/ 4 h 197"/>
                  <a:gd name="T90" fmla="*/ 3 w 160"/>
                  <a:gd name="T91" fmla="*/ 4 h 197"/>
                  <a:gd name="T92" fmla="*/ 3 w 160"/>
                  <a:gd name="T93" fmla="*/ 4 h 197"/>
                  <a:gd name="T94" fmla="*/ 3 w 160"/>
                  <a:gd name="T95" fmla="*/ 4 h 197"/>
                  <a:gd name="T96" fmla="*/ 4 w 160"/>
                  <a:gd name="T97" fmla="*/ 4 h 197"/>
                  <a:gd name="T98" fmla="*/ 5 w 160"/>
                  <a:gd name="T99" fmla="*/ 4 h 197"/>
                  <a:gd name="T100" fmla="*/ 5 w 160"/>
                  <a:gd name="T101" fmla="*/ 4 h 197"/>
                  <a:gd name="T102" fmla="*/ 5 w 160"/>
                  <a:gd name="T103" fmla="*/ 5 h 197"/>
                  <a:gd name="T104" fmla="*/ 5 w 160"/>
                  <a:gd name="T105" fmla="*/ 5 h 197"/>
                  <a:gd name="T106" fmla="*/ 3 w 160"/>
                  <a:gd name="T107" fmla="*/ 6 h 197"/>
                  <a:gd name="T108" fmla="*/ 2 w 160"/>
                  <a:gd name="T109" fmla="*/ 6 h 197"/>
                  <a:gd name="T110" fmla="*/ 1 w 160"/>
                  <a:gd name="T111" fmla="*/ 6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7" name="Freeform 116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>
                  <a:gd name="T0" fmla="*/ 4 w 177"/>
                  <a:gd name="T1" fmla="*/ 8 h 255"/>
                  <a:gd name="T2" fmla="*/ 2 w 177"/>
                  <a:gd name="T3" fmla="*/ 6 h 255"/>
                  <a:gd name="T4" fmla="*/ 1 w 177"/>
                  <a:gd name="T5" fmla="*/ 5 h 255"/>
                  <a:gd name="T6" fmla="*/ 1 w 177"/>
                  <a:gd name="T7" fmla="*/ 5 h 255"/>
                  <a:gd name="T8" fmla="*/ 2 w 177"/>
                  <a:gd name="T9" fmla="*/ 5 h 255"/>
                  <a:gd name="T10" fmla="*/ 2 w 177"/>
                  <a:gd name="T11" fmla="*/ 5 h 255"/>
                  <a:gd name="T12" fmla="*/ 3 w 177"/>
                  <a:gd name="T13" fmla="*/ 5 h 255"/>
                  <a:gd name="T14" fmla="*/ 3 w 177"/>
                  <a:gd name="T15" fmla="*/ 5 h 255"/>
                  <a:gd name="T16" fmla="*/ 2 w 177"/>
                  <a:gd name="T17" fmla="*/ 5 h 255"/>
                  <a:gd name="T18" fmla="*/ 2 w 177"/>
                  <a:gd name="T19" fmla="*/ 5 h 255"/>
                  <a:gd name="T20" fmla="*/ 1 w 177"/>
                  <a:gd name="T21" fmla="*/ 4 h 255"/>
                  <a:gd name="T22" fmla="*/ 1 w 177"/>
                  <a:gd name="T23" fmla="*/ 3 h 255"/>
                  <a:gd name="T24" fmla="*/ 1 w 177"/>
                  <a:gd name="T25" fmla="*/ 3 h 255"/>
                  <a:gd name="T26" fmla="*/ 1 w 177"/>
                  <a:gd name="T27" fmla="*/ 3 h 255"/>
                  <a:gd name="T28" fmla="*/ 2 w 177"/>
                  <a:gd name="T29" fmla="*/ 3 h 255"/>
                  <a:gd name="T30" fmla="*/ 2 w 177"/>
                  <a:gd name="T31" fmla="*/ 3 h 255"/>
                  <a:gd name="T32" fmla="*/ 1 w 177"/>
                  <a:gd name="T33" fmla="*/ 3 h 255"/>
                  <a:gd name="T34" fmla="*/ 1 w 177"/>
                  <a:gd name="T35" fmla="*/ 3 h 255"/>
                  <a:gd name="T36" fmla="*/ 1 w 177"/>
                  <a:gd name="T37" fmla="*/ 3 h 255"/>
                  <a:gd name="T38" fmla="*/ 1 w 177"/>
                  <a:gd name="T39" fmla="*/ 2 h 255"/>
                  <a:gd name="T40" fmla="*/ 1 w 177"/>
                  <a:gd name="T41" fmla="*/ 2 h 255"/>
                  <a:gd name="T42" fmla="*/ 2 w 177"/>
                  <a:gd name="T43" fmla="*/ 2 h 255"/>
                  <a:gd name="T44" fmla="*/ 2 w 177"/>
                  <a:gd name="T45" fmla="*/ 2 h 255"/>
                  <a:gd name="T46" fmla="*/ 2 w 177"/>
                  <a:gd name="T47" fmla="*/ 2 h 255"/>
                  <a:gd name="T48" fmla="*/ 1 w 177"/>
                  <a:gd name="T49" fmla="*/ 2 h 255"/>
                  <a:gd name="T50" fmla="*/ 1 w 177"/>
                  <a:gd name="T51" fmla="*/ 1 h 255"/>
                  <a:gd name="T52" fmla="*/ 1 w 177"/>
                  <a:gd name="T53" fmla="*/ 0 h 255"/>
                  <a:gd name="T54" fmla="*/ 1 w 177"/>
                  <a:gd name="T55" fmla="*/ 0 h 255"/>
                  <a:gd name="T56" fmla="*/ 2 w 177"/>
                  <a:gd name="T57" fmla="*/ 1 h 255"/>
                  <a:gd name="T58" fmla="*/ 4 w 177"/>
                  <a:gd name="T59" fmla="*/ 2 h 255"/>
                  <a:gd name="T60" fmla="*/ 6 w 177"/>
                  <a:gd name="T61" fmla="*/ 4 h 255"/>
                  <a:gd name="T62" fmla="*/ 6 w 177"/>
                  <a:gd name="T63" fmla="*/ 5 h 255"/>
                  <a:gd name="T64" fmla="*/ 6 w 177"/>
                  <a:gd name="T65" fmla="*/ 5 h 255"/>
                  <a:gd name="T66" fmla="*/ 5 w 177"/>
                  <a:gd name="T67" fmla="*/ 5 h 255"/>
                  <a:gd name="T68" fmla="*/ 5 w 177"/>
                  <a:gd name="T69" fmla="*/ 5 h 255"/>
                  <a:gd name="T70" fmla="*/ 6 w 177"/>
                  <a:gd name="T71" fmla="*/ 5 h 255"/>
                  <a:gd name="T72" fmla="*/ 6 w 177"/>
                  <a:gd name="T73" fmla="*/ 5 h 255"/>
                  <a:gd name="T74" fmla="*/ 6 w 177"/>
                  <a:gd name="T75" fmla="*/ 6 h 255"/>
                  <a:gd name="T76" fmla="*/ 6 w 177"/>
                  <a:gd name="T77" fmla="*/ 6 h 255"/>
                  <a:gd name="T78" fmla="*/ 5 w 177"/>
                  <a:gd name="T79" fmla="*/ 5 h 255"/>
                  <a:gd name="T80" fmla="*/ 4 w 177"/>
                  <a:gd name="T81" fmla="*/ 5 h 255"/>
                  <a:gd name="T82" fmla="*/ 3 w 177"/>
                  <a:gd name="T83" fmla="*/ 5 h 255"/>
                  <a:gd name="T84" fmla="*/ 3 w 177"/>
                  <a:gd name="T85" fmla="*/ 5 h 255"/>
                  <a:gd name="T86" fmla="*/ 4 w 177"/>
                  <a:gd name="T87" fmla="*/ 5 h 255"/>
                  <a:gd name="T88" fmla="*/ 5 w 177"/>
                  <a:gd name="T89" fmla="*/ 6 h 255"/>
                  <a:gd name="T90" fmla="*/ 6 w 177"/>
                  <a:gd name="T91" fmla="*/ 7 h 255"/>
                  <a:gd name="T92" fmla="*/ 6 w 177"/>
                  <a:gd name="T93" fmla="*/ 8 h 255"/>
                  <a:gd name="T94" fmla="*/ 5 w 177"/>
                  <a:gd name="T95" fmla="*/ 7 h 255"/>
                  <a:gd name="T96" fmla="*/ 4 w 177"/>
                  <a:gd name="T97" fmla="*/ 7 h 255"/>
                  <a:gd name="T98" fmla="*/ 4 w 177"/>
                  <a:gd name="T99" fmla="*/ 7 h 255"/>
                  <a:gd name="T100" fmla="*/ 5 w 177"/>
                  <a:gd name="T101" fmla="*/ 7 h 255"/>
                  <a:gd name="T102" fmla="*/ 5 w 177"/>
                  <a:gd name="T103" fmla="*/ 8 h 255"/>
                  <a:gd name="T104" fmla="*/ 6 w 177"/>
                  <a:gd name="T105" fmla="*/ 8 h 255"/>
                  <a:gd name="T106" fmla="*/ 6 w 177"/>
                  <a:gd name="T107" fmla="*/ 8 h 255"/>
                  <a:gd name="T108" fmla="*/ 6 w 177"/>
                  <a:gd name="T109" fmla="*/ 8 h 25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7"/>
                  <a:gd name="T166" fmla="*/ 0 h 255"/>
                  <a:gd name="T167" fmla="*/ 177 w 177"/>
                  <a:gd name="T168" fmla="*/ 255 h 25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8" name="Freeform 117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>
                  <a:gd name="T0" fmla="*/ 0 w 69"/>
                  <a:gd name="T1" fmla="*/ 5 h 157"/>
                  <a:gd name="T2" fmla="*/ 0 w 69"/>
                  <a:gd name="T3" fmla="*/ 5 h 157"/>
                  <a:gd name="T4" fmla="*/ 0 w 69"/>
                  <a:gd name="T5" fmla="*/ 4 h 157"/>
                  <a:gd name="T6" fmla="*/ 0 w 69"/>
                  <a:gd name="T7" fmla="*/ 2 h 157"/>
                  <a:gd name="T8" fmla="*/ 0 w 69"/>
                  <a:gd name="T9" fmla="*/ 1 h 157"/>
                  <a:gd name="T10" fmla="*/ 0 w 69"/>
                  <a:gd name="T11" fmla="*/ 1 h 157"/>
                  <a:gd name="T12" fmla="*/ 0 w 69"/>
                  <a:gd name="T13" fmla="*/ 1 h 157"/>
                  <a:gd name="T14" fmla="*/ 0 w 69"/>
                  <a:gd name="T15" fmla="*/ 1 h 157"/>
                  <a:gd name="T16" fmla="*/ 1 w 69"/>
                  <a:gd name="T17" fmla="*/ 1 h 157"/>
                  <a:gd name="T18" fmla="*/ 1 w 69"/>
                  <a:gd name="T19" fmla="*/ 1 h 157"/>
                  <a:gd name="T20" fmla="*/ 1 w 69"/>
                  <a:gd name="T21" fmla="*/ 1 h 157"/>
                  <a:gd name="T22" fmla="*/ 1 w 69"/>
                  <a:gd name="T23" fmla="*/ 1 h 157"/>
                  <a:gd name="T24" fmla="*/ 2 w 69"/>
                  <a:gd name="T25" fmla="*/ 0 h 157"/>
                  <a:gd name="T26" fmla="*/ 2 w 69"/>
                  <a:gd name="T27" fmla="*/ 1 h 157"/>
                  <a:gd name="T28" fmla="*/ 2 w 69"/>
                  <a:gd name="T29" fmla="*/ 3 h 157"/>
                  <a:gd name="T30" fmla="*/ 2 w 69"/>
                  <a:gd name="T31" fmla="*/ 4 h 157"/>
                  <a:gd name="T32" fmla="*/ 1 w 69"/>
                  <a:gd name="T33" fmla="*/ 5 h 157"/>
                  <a:gd name="T34" fmla="*/ 1 w 69"/>
                  <a:gd name="T35" fmla="*/ 5 h 157"/>
                  <a:gd name="T36" fmla="*/ 1 w 69"/>
                  <a:gd name="T37" fmla="*/ 5 h 157"/>
                  <a:gd name="T38" fmla="*/ 1 w 69"/>
                  <a:gd name="T39" fmla="*/ 5 h 157"/>
                  <a:gd name="T40" fmla="*/ 0 w 69"/>
                  <a:gd name="T41" fmla="*/ 5 h 157"/>
                  <a:gd name="T42" fmla="*/ 0 w 69"/>
                  <a:gd name="T43" fmla="*/ 5 h 157"/>
                  <a:gd name="T44" fmla="*/ 0 w 69"/>
                  <a:gd name="T45" fmla="*/ 5 h 157"/>
                  <a:gd name="T46" fmla="*/ 0 w 69"/>
                  <a:gd name="T47" fmla="*/ 5 h 157"/>
                  <a:gd name="T48" fmla="*/ 0 w 69"/>
                  <a:gd name="T49" fmla="*/ 5 h 1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7"/>
                  <a:gd name="T77" fmla="*/ 69 w 69"/>
                  <a:gd name="T78" fmla="*/ 157 h 15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9" name="Freeform 118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>
                  <a:gd name="T0" fmla="*/ 1 w 148"/>
                  <a:gd name="T1" fmla="*/ 6 h 184"/>
                  <a:gd name="T2" fmla="*/ 1 w 148"/>
                  <a:gd name="T3" fmla="*/ 6 h 184"/>
                  <a:gd name="T4" fmla="*/ 1 w 148"/>
                  <a:gd name="T5" fmla="*/ 5 h 184"/>
                  <a:gd name="T6" fmla="*/ 2 w 148"/>
                  <a:gd name="T7" fmla="*/ 5 h 184"/>
                  <a:gd name="T8" fmla="*/ 2 w 148"/>
                  <a:gd name="T9" fmla="*/ 5 h 184"/>
                  <a:gd name="T10" fmla="*/ 2 w 148"/>
                  <a:gd name="T11" fmla="*/ 5 h 184"/>
                  <a:gd name="T12" fmla="*/ 1 w 148"/>
                  <a:gd name="T13" fmla="*/ 5 h 184"/>
                  <a:gd name="T14" fmla="*/ 1 w 148"/>
                  <a:gd name="T15" fmla="*/ 5 h 184"/>
                  <a:gd name="T16" fmla="*/ 1 w 148"/>
                  <a:gd name="T17" fmla="*/ 5 h 184"/>
                  <a:gd name="T18" fmla="*/ 1 w 148"/>
                  <a:gd name="T19" fmla="*/ 4 h 184"/>
                  <a:gd name="T20" fmla="*/ 2 w 148"/>
                  <a:gd name="T21" fmla="*/ 4 h 184"/>
                  <a:gd name="T22" fmla="*/ 3 w 148"/>
                  <a:gd name="T23" fmla="*/ 3 h 184"/>
                  <a:gd name="T24" fmla="*/ 3 w 148"/>
                  <a:gd name="T25" fmla="*/ 3 h 184"/>
                  <a:gd name="T26" fmla="*/ 2 w 148"/>
                  <a:gd name="T27" fmla="*/ 3 h 184"/>
                  <a:gd name="T28" fmla="*/ 1 w 148"/>
                  <a:gd name="T29" fmla="*/ 4 h 184"/>
                  <a:gd name="T30" fmla="*/ 1 w 148"/>
                  <a:gd name="T31" fmla="*/ 3 h 184"/>
                  <a:gd name="T32" fmla="*/ 1 w 148"/>
                  <a:gd name="T33" fmla="*/ 2 h 184"/>
                  <a:gd name="T34" fmla="*/ 2 w 148"/>
                  <a:gd name="T35" fmla="*/ 2 h 184"/>
                  <a:gd name="T36" fmla="*/ 3 w 148"/>
                  <a:gd name="T37" fmla="*/ 1 h 184"/>
                  <a:gd name="T38" fmla="*/ 3 w 148"/>
                  <a:gd name="T39" fmla="*/ 1 h 184"/>
                  <a:gd name="T40" fmla="*/ 5 w 148"/>
                  <a:gd name="T41" fmla="*/ 1 h 184"/>
                  <a:gd name="T42" fmla="*/ 5 w 148"/>
                  <a:gd name="T43" fmla="*/ 1 h 184"/>
                  <a:gd name="T44" fmla="*/ 5 w 148"/>
                  <a:gd name="T45" fmla="*/ 1 h 184"/>
                  <a:gd name="T46" fmla="*/ 4 w 148"/>
                  <a:gd name="T47" fmla="*/ 1 h 184"/>
                  <a:gd name="T48" fmla="*/ 3 w 148"/>
                  <a:gd name="T49" fmla="*/ 2 h 184"/>
                  <a:gd name="T50" fmla="*/ 3 w 148"/>
                  <a:gd name="T51" fmla="*/ 2 h 184"/>
                  <a:gd name="T52" fmla="*/ 3 w 148"/>
                  <a:gd name="T53" fmla="*/ 2 h 184"/>
                  <a:gd name="T54" fmla="*/ 4 w 148"/>
                  <a:gd name="T55" fmla="*/ 2 h 184"/>
                  <a:gd name="T56" fmla="*/ 5 w 148"/>
                  <a:gd name="T57" fmla="*/ 2 h 184"/>
                  <a:gd name="T58" fmla="*/ 5 w 148"/>
                  <a:gd name="T59" fmla="*/ 2 h 184"/>
                  <a:gd name="T60" fmla="*/ 5 w 148"/>
                  <a:gd name="T61" fmla="*/ 3 h 184"/>
                  <a:gd name="T62" fmla="*/ 4 w 148"/>
                  <a:gd name="T63" fmla="*/ 4 h 184"/>
                  <a:gd name="T64" fmla="*/ 3 w 148"/>
                  <a:gd name="T65" fmla="*/ 4 h 184"/>
                  <a:gd name="T66" fmla="*/ 3 w 148"/>
                  <a:gd name="T67" fmla="*/ 4 h 184"/>
                  <a:gd name="T68" fmla="*/ 2 w 148"/>
                  <a:gd name="T69" fmla="*/ 4 h 184"/>
                  <a:gd name="T70" fmla="*/ 2 w 148"/>
                  <a:gd name="T71" fmla="*/ 4 h 184"/>
                  <a:gd name="T72" fmla="*/ 3 w 148"/>
                  <a:gd name="T73" fmla="*/ 4 h 184"/>
                  <a:gd name="T74" fmla="*/ 3 w 148"/>
                  <a:gd name="T75" fmla="*/ 4 h 184"/>
                  <a:gd name="T76" fmla="*/ 4 w 148"/>
                  <a:gd name="T77" fmla="*/ 4 h 184"/>
                  <a:gd name="T78" fmla="*/ 5 w 148"/>
                  <a:gd name="T79" fmla="*/ 4 h 184"/>
                  <a:gd name="T80" fmla="*/ 5 w 148"/>
                  <a:gd name="T81" fmla="*/ 5 h 184"/>
                  <a:gd name="T82" fmla="*/ 5 w 148"/>
                  <a:gd name="T83" fmla="*/ 5 h 184"/>
                  <a:gd name="T84" fmla="*/ 4 w 148"/>
                  <a:gd name="T85" fmla="*/ 5 h 184"/>
                  <a:gd name="T86" fmla="*/ 3 w 148"/>
                  <a:gd name="T87" fmla="*/ 5 h 184"/>
                  <a:gd name="T88" fmla="*/ 2 w 148"/>
                  <a:gd name="T89" fmla="*/ 6 h 184"/>
                  <a:gd name="T90" fmla="*/ 1 w 148"/>
                  <a:gd name="T91" fmla="*/ 6 h 184"/>
                  <a:gd name="T92" fmla="*/ 1 w 148"/>
                  <a:gd name="T93" fmla="*/ 6 h 18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8"/>
                  <a:gd name="T142" fmla="*/ 0 h 184"/>
                  <a:gd name="T143" fmla="*/ 148 w 148"/>
                  <a:gd name="T144" fmla="*/ 184 h 18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0" name="Freeform 119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4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1" name="Freeform 120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>
                  <a:gd name="T0" fmla="*/ 1 w 21"/>
                  <a:gd name="T1" fmla="*/ 0 h 13"/>
                  <a:gd name="T2" fmla="*/ 1 w 21"/>
                  <a:gd name="T3" fmla="*/ 0 h 13"/>
                  <a:gd name="T4" fmla="*/ 1 w 21"/>
                  <a:gd name="T5" fmla="*/ 0 h 13"/>
                  <a:gd name="T6" fmla="*/ 1 w 21"/>
                  <a:gd name="T7" fmla="*/ 0 h 13"/>
                  <a:gd name="T8" fmla="*/ 0 w 21"/>
                  <a:gd name="T9" fmla="*/ 0 h 13"/>
                  <a:gd name="T10" fmla="*/ 1 w 21"/>
                  <a:gd name="T11" fmla="*/ 0 h 13"/>
                  <a:gd name="T12" fmla="*/ 1 w 21"/>
                  <a:gd name="T13" fmla="*/ 0 h 13"/>
                  <a:gd name="T14" fmla="*/ 1 w 21"/>
                  <a:gd name="T15" fmla="*/ 0 h 13"/>
                  <a:gd name="T16" fmla="*/ 1 w 21"/>
                  <a:gd name="T17" fmla="*/ 0 h 13"/>
                  <a:gd name="T18" fmla="*/ 1 w 21"/>
                  <a:gd name="T19" fmla="*/ 0 h 13"/>
                  <a:gd name="T20" fmla="*/ 1 w 21"/>
                  <a:gd name="T21" fmla="*/ 0 h 13"/>
                  <a:gd name="T22" fmla="*/ 1 w 21"/>
                  <a:gd name="T23" fmla="*/ 0 h 13"/>
                  <a:gd name="T24" fmla="*/ 1 w 21"/>
                  <a:gd name="T25" fmla="*/ 0 h 13"/>
                  <a:gd name="T26" fmla="*/ 1 w 21"/>
                  <a:gd name="T27" fmla="*/ 0 h 13"/>
                  <a:gd name="T28" fmla="*/ 1 w 21"/>
                  <a:gd name="T29" fmla="*/ 0 h 13"/>
                  <a:gd name="T30" fmla="*/ 1 w 21"/>
                  <a:gd name="T31" fmla="*/ 0 h 13"/>
                  <a:gd name="T32" fmla="*/ 1 w 21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"/>
                  <a:gd name="T52" fmla="*/ 0 h 13"/>
                  <a:gd name="T53" fmla="*/ 21 w 21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2" name="Freeform 121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2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3" name="Freeform 122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>
                  <a:gd name="T0" fmla="*/ 6 w 239"/>
                  <a:gd name="T1" fmla="*/ 4 h 111"/>
                  <a:gd name="T2" fmla="*/ 5 w 239"/>
                  <a:gd name="T3" fmla="*/ 3 h 111"/>
                  <a:gd name="T4" fmla="*/ 4 w 239"/>
                  <a:gd name="T5" fmla="*/ 3 h 111"/>
                  <a:gd name="T6" fmla="*/ 3 w 239"/>
                  <a:gd name="T7" fmla="*/ 2 h 111"/>
                  <a:gd name="T8" fmla="*/ 2 w 239"/>
                  <a:gd name="T9" fmla="*/ 2 h 111"/>
                  <a:gd name="T10" fmla="*/ 2 w 239"/>
                  <a:gd name="T11" fmla="*/ 2 h 111"/>
                  <a:gd name="T12" fmla="*/ 1 w 239"/>
                  <a:gd name="T13" fmla="*/ 2 h 111"/>
                  <a:gd name="T14" fmla="*/ 1 w 239"/>
                  <a:gd name="T15" fmla="*/ 1 h 111"/>
                  <a:gd name="T16" fmla="*/ 0 w 239"/>
                  <a:gd name="T17" fmla="*/ 1 h 111"/>
                  <a:gd name="T18" fmla="*/ 0 w 239"/>
                  <a:gd name="T19" fmla="*/ 1 h 111"/>
                  <a:gd name="T20" fmla="*/ 0 w 239"/>
                  <a:gd name="T21" fmla="*/ 1 h 111"/>
                  <a:gd name="T22" fmla="*/ 0 w 239"/>
                  <a:gd name="T23" fmla="*/ 1 h 111"/>
                  <a:gd name="T24" fmla="*/ 1 w 239"/>
                  <a:gd name="T25" fmla="*/ 1 h 111"/>
                  <a:gd name="T26" fmla="*/ 1 w 239"/>
                  <a:gd name="T27" fmla="*/ 1 h 111"/>
                  <a:gd name="T28" fmla="*/ 1 w 239"/>
                  <a:gd name="T29" fmla="*/ 1 h 111"/>
                  <a:gd name="T30" fmla="*/ 2 w 239"/>
                  <a:gd name="T31" fmla="*/ 1 h 111"/>
                  <a:gd name="T32" fmla="*/ 2 w 239"/>
                  <a:gd name="T33" fmla="*/ 0 h 111"/>
                  <a:gd name="T34" fmla="*/ 2 w 239"/>
                  <a:gd name="T35" fmla="*/ 1 h 111"/>
                  <a:gd name="T36" fmla="*/ 3 w 239"/>
                  <a:gd name="T37" fmla="*/ 1 h 111"/>
                  <a:gd name="T38" fmla="*/ 3 w 239"/>
                  <a:gd name="T39" fmla="*/ 1 h 111"/>
                  <a:gd name="T40" fmla="*/ 4 w 239"/>
                  <a:gd name="T41" fmla="*/ 1 h 111"/>
                  <a:gd name="T42" fmla="*/ 4 w 239"/>
                  <a:gd name="T43" fmla="*/ 1 h 111"/>
                  <a:gd name="T44" fmla="*/ 4 w 239"/>
                  <a:gd name="T45" fmla="*/ 1 h 111"/>
                  <a:gd name="T46" fmla="*/ 5 w 239"/>
                  <a:gd name="T47" fmla="*/ 2 h 111"/>
                  <a:gd name="T48" fmla="*/ 5 w 239"/>
                  <a:gd name="T49" fmla="*/ 2 h 111"/>
                  <a:gd name="T50" fmla="*/ 5 w 239"/>
                  <a:gd name="T51" fmla="*/ 2 h 111"/>
                  <a:gd name="T52" fmla="*/ 6 w 239"/>
                  <a:gd name="T53" fmla="*/ 2 h 111"/>
                  <a:gd name="T54" fmla="*/ 6 w 239"/>
                  <a:gd name="T55" fmla="*/ 2 h 111"/>
                  <a:gd name="T56" fmla="*/ 6 w 239"/>
                  <a:gd name="T57" fmla="*/ 2 h 111"/>
                  <a:gd name="T58" fmla="*/ 7 w 239"/>
                  <a:gd name="T59" fmla="*/ 3 h 111"/>
                  <a:gd name="T60" fmla="*/ 7 w 239"/>
                  <a:gd name="T61" fmla="*/ 3 h 111"/>
                  <a:gd name="T62" fmla="*/ 7 w 239"/>
                  <a:gd name="T63" fmla="*/ 3 h 111"/>
                  <a:gd name="T64" fmla="*/ 7 w 239"/>
                  <a:gd name="T65" fmla="*/ 3 h 111"/>
                  <a:gd name="T66" fmla="*/ 8 w 239"/>
                  <a:gd name="T67" fmla="*/ 3 h 111"/>
                  <a:gd name="T68" fmla="*/ 8 w 239"/>
                  <a:gd name="T69" fmla="*/ 3 h 111"/>
                  <a:gd name="T70" fmla="*/ 8 w 239"/>
                  <a:gd name="T71" fmla="*/ 3 h 111"/>
                  <a:gd name="T72" fmla="*/ 8 w 239"/>
                  <a:gd name="T73" fmla="*/ 3 h 111"/>
                  <a:gd name="T74" fmla="*/ 8 w 239"/>
                  <a:gd name="T75" fmla="*/ 3 h 111"/>
                  <a:gd name="T76" fmla="*/ 8 w 239"/>
                  <a:gd name="T77" fmla="*/ 3 h 111"/>
                  <a:gd name="T78" fmla="*/ 7 w 239"/>
                  <a:gd name="T79" fmla="*/ 4 h 111"/>
                  <a:gd name="T80" fmla="*/ 7 w 239"/>
                  <a:gd name="T81" fmla="*/ 4 h 111"/>
                  <a:gd name="T82" fmla="*/ 7 w 239"/>
                  <a:gd name="T83" fmla="*/ 4 h 111"/>
                  <a:gd name="T84" fmla="*/ 6 w 239"/>
                  <a:gd name="T85" fmla="*/ 4 h 111"/>
                  <a:gd name="T86" fmla="*/ 6 w 239"/>
                  <a:gd name="T87" fmla="*/ 4 h 111"/>
                  <a:gd name="T88" fmla="*/ 6 w 239"/>
                  <a:gd name="T89" fmla="*/ 4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39"/>
                  <a:gd name="T136" fmla="*/ 0 h 111"/>
                  <a:gd name="T137" fmla="*/ 239 w 239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4" name="Freeform 123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>
                  <a:gd name="T0" fmla="*/ 0 w 43"/>
                  <a:gd name="T1" fmla="*/ 2 h 33"/>
                  <a:gd name="T2" fmla="*/ 0 w 43"/>
                  <a:gd name="T3" fmla="*/ 1 h 33"/>
                  <a:gd name="T4" fmla="*/ 0 w 43"/>
                  <a:gd name="T5" fmla="*/ 1 h 33"/>
                  <a:gd name="T6" fmla="*/ 0 w 43"/>
                  <a:gd name="T7" fmla="*/ 1 h 33"/>
                  <a:gd name="T8" fmla="*/ 0 w 43"/>
                  <a:gd name="T9" fmla="*/ 1 h 33"/>
                  <a:gd name="T10" fmla="*/ 0 w 43"/>
                  <a:gd name="T11" fmla="*/ 1 h 33"/>
                  <a:gd name="T12" fmla="*/ 0 w 43"/>
                  <a:gd name="T13" fmla="*/ 1 h 33"/>
                  <a:gd name="T14" fmla="*/ 0 w 43"/>
                  <a:gd name="T15" fmla="*/ 1 h 33"/>
                  <a:gd name="T16" fmla="*/ 0 w 43"/>
                  <a:gd name="T17" fmla="*/ 0 h 33"/>
                  <a:gd name="T18" fmla="*/ 0 w 43"/>
                  <a:gd name="T19" fmla="*/ 1 h 33"/>
                  <a:gd name="T20" fmla="*/ 1 w 43"/>
                  <a:gd name="T21" fmla="*/ 1 h 33"/>
                  <a:gd name="T22" fmla="*/ 1 w 43"/>
                  <a:gd name="T23" fmla="*/ 1 h 33"/>
                  <a:gd name="T24" fmla="*/ 1 w 43"/>
                  <a:gd name="T25" fmla="*/ 1 h 33"/>
                  <a:gd name="T26" fmla="*/ 1 w 43"/>
                  <a:gd name="T27" fmla="*/ 1 h 33"/>
                  <a:gd name="T28" fmla="*/ 1 w 43"/>
                  <a:gd name="T29" fmla="*/ 1 h 33"/>
                  <a:gd name="T30" fmla="*/ 0 w 43"/>
                  <a:gd name="T31" fmla="*/ 1 h 33"/>
                  <a:gd name="T32" fmla="*/ 0 w 43"/>
                  <a:gd name="T33" fmla="*/ 1 h 33"/>
                  <a:gd name="T34" fmla="*/ 0 w 43"/>
                  <a:gd name="T35" fmla="*/ 1 h 33"/>
                  <a:gd name="T36" fmla="*/ 0 w 43"/>
                  <a:gd name="T37" fmla="*/ 2 h 33"/>
                  <a:gd name="T38" fmla="*/ 0 w 43"/>
                  <a:gd name="T39" fmla="*/ 2 h 33"/>
                  <a:gd name="T40" fmla="*/ 0 w 43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3"/>
                  <a:gd name="T64" fmla="*/ 0 h 33"/>
                  <a:gd name="T65" fmla="*/ 43 w 4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5" name="Freeform 124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>
                  <a:gd name="T0" fmla="*/ 1 w 32"/>
                  <a:gd name="T1" fmla="*/ 1 h 20"/>
                  <a:gd name="T2" fmla="*/ 1 w 32"/>
                  <a:gd name="T3" fmla="*/ 1 h 20"/>
                  <a:gd name="T4" fmla="*/ 1 w 32"/>
                  <a:gd name="T5" fmla="*/ 1 h 20"/>
                  <a:gd name="T6" fmla="*/ 0 w 32"/>
                  <a:gd name="T7" fmla="*/ 1 h 20"/>
                  <a:gd name="T8" fmla="*/ 0 w 32"/>
                  <a:gd name="T9" fmla="*/ 1 h 20"/>
                  <a:gd name="T10" fmla="*/ 1 w 32"/>
                  <a:gd name="T11" fmla="*/ 1 h 20"/>
                  <a:gd name="T12" fmla="*/ 1 w 32"/>
                  <a:gd name="T13" fmla="*/ 1 h 20"/>
                  <a:gd name="T14" fmla="*/ 1 w 32"/>
                  <a:gd name="T15" fmla="*/ 0 h 20"/>
                  <a:gd name="T16" fmla="*/ 1 w 32"/>
                  <a:gd name="T17" fmla="*/ 0 h 20"/>
                  <a:gd name="T18" fmla="*/ 1 w 32"/>
                  <a:gd name="T19" fmla="*/ 1 h 20"/>
                  <a:gd name="T20" fmla="*/ 1 w 32"/>
                  <a:gd name="T21" fmla="*/ 1 h 20"/>
                  <a:gd name="T22" fmla="*/ 1 w 32"/>
                  <a:gd name="T23" fmla="*/ 1 h 20"/>
                  <a:gd name="T24" fmla="*/ 1 w 32"/>
                  <a:gd name="T25" fmla="*/ 1 h 20"/>
                  <a:gd name="T26" fmla="*/ 1 w 32"/>
                  <a:gd name="T27" fmla="*/ 1 h 20"/>
                  <a:gd name="T28" fmla="*/ 1 w 32"/>
                  <a:gd name="T29" fmla="*/ 1 h 20"/>
                  <a:gd name="T30" fmla="*/ 1 w 32"/>
                  <a:gd name="T31" fmla="*/ 1 h 20"/>
                  <a:gd name="T32" fmla="*/ 1 w 32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"/>
                  <a:gd name="T52" fmla="*/ 0 h 20"/>
                  <a:gd name="T53" fmla="*/ 32 w 32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6" name="Freeform 125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>
                  <a:gd name="T0" fmla="*/ 5 w 313"/>
                  <a:gd name="T1" fmla="*/ 5 h 139"/>
                  <a:gd name="T2" fmla="*/ 5 w 313"/>
                  <a:gd name="T3" fmla="*/ 5 h 139"/>
                  <a:gd name="T4" fmla="*/ 5 w 313"/>
                  <a:gd name="T5" fmla="*/ 5 h 139"/>
                  <a:gd name="T6" fmla="*/ 5 w 313"/>
                  <a:gd name="T7" fmla="*/ 4 h 139"/>
                  <a:gd name="T8" fmla="*/ 5 w 313"/>
                  <a:gd name="T9" fmla="*/ 4 h 139"/>
                  <a:gd name="T10" fmla="*/ 6 w 313"/>
                  <a:gd name="T11" fmla="*/ 4 h 139"/>
                  <a:gd name="T12" fmla="*/ 6 w 313"/>
                  <a:gd name="T13" fmla="*/ 4 h 139"/>
                  <a:gd name="T14" fmla="*/ 7 w 313"/>
                  <a:gd name="T15" fmla="*/ 4 h 139"/>
                  <a:gd name="T16" fmla="*/ 7 w 313"/>
                  <a:gd name="T17" fmla="*/ 3 h 139"/>
                  <a:gd name="T18" fmla="*/ 7 w 313"/>
                  <a:gd name="T19" fmla="*/ 3 h 139"/>
                  <a:gd name="T20" fmla="*/ 7 w 313"/>
                  <a:gd name="T21" fmla="*/ 2 h 139"/>
                  <a:gd name="T22" fmla="*/ 6 w 313"/>
                  <a:gd name="T23" fmla="*/ 2 h 139"/>
                  <a:gd name="T24" fmla="*/ 5 w 313"/>
                  <a:gd name="T25" fmla="*/ 1 h 139"/>
                  <a:gd name="T26" fmla="*/ 4 w 313"/>
                  <a:gd name="T27" fmla="*/ 1 h 139"/>
                  <a:gd name="T28" fmla="*/ 4 w 313"/>
                  <a:gd name="T29" fmla="*/ 1 h 139"/>
                  <a:gd name="T30" fmla="*/ 3 w 313"/>
                  <a:gd name="T31" fmla="*/ 1 h 139"/>
                  <a:gd name="T32" fmla="*/ 3 w 313"/>
                  <a:gd name="T33" fmla="*/ 1 h 139"/>
                  <a:gd name="T34" fmla="*/ 3 w 313"/>
                  <a:gd name="T35" fmla="*/ 1 h 139"/>
                  <a:gd name="T36" fmla="*/ 2 w 313"/>
                  <a:gd name="T37" fmla="*/ 1 h 139"/>
                  <a:gd name="T38" fmla="*/ 2 w 313"/>
                  <a:gd name="T39" fmla="*/ 2 h 139"/>
                  <a:gd name="T40" fmla="*/ 1 w 313"/>
                  <a:gd name="T41" fmla="*/ 2 h 139"/>
                  <a:gd name="T42" fmla="*/ 0 w 313"/>
                  <a:gd name="T43" fmla="*/ 2 h 139"/>
                  <a:gd name="T44" fmla="*/ 0 w 313"/>
                  <a:gd name="T45" fmla="*/ 2 h 139"/>
                  <a:gd name="T46" fmla="*/ 0 w 313"/>
                  <a:gd name="T47" fmla="*/ 2 h 139"/>
                  <a:gd name="T48" fmla="*/ 0 w 313"/>
                  <a:gd name="T49" fmla="*/ 2 h 139"/>
                  <a:gd name="T50" fmla="*/ 1 w 313"/>
                  <a:gd name="T51" fmla="*/ 1 h 139"/>
                  <a:gd name="T52" fmla="*/ 2 w 313"/>
                  <a:gd name="T53" fmla="*/ 1 h 139"/>
                  <a:gd name="T54" fmla="*/ 3 w 313"/>
                  <a:gd name="T55" fmla="*/ 0 h 139"/>
                  <a:gd name="T56" fmla="*/ 4 w 313"/>
                  <a:gd name="T57" fmla="*/ 1 h 139"/>
                  <a:gd name="T58" fmla="*/ 3 w 313"/>
                  <a:gd name="T59" fmla="*/ 1 h 139"/>
                  <a:gd name="T60" fmla="*/ 3 w 313"/>
                  <a:gd name="T61" fmla="*/ 1 h 139"/>
                  <a:gd name="T62" fmla="*/ 4 w 313"/>
                  <a:gd name="T63" fmla="*/ 1 h 139"/>
                  <a:gd name="T64" fmla="*/ 4 w 313"/>
                  <a:gd name="T65" fmla="*/ 1 h 139"/>
                  <a:gd name="T66" fmla="*/ 6 w 313"/>
                  <a:gd name="T67" fmla="*/ 1 h 139"/>
                  <a:gd name="T68" fmla="*/ 7 w 313"/>
                  <a:gd name="T69" fmla="*/ 2 h 139"/>
                  <a:gd name="T70" fmla="*/ 9 w 313"/>
                  <a:gd name="T71" fmla="*/ 3 h 139"/>
                  <a:gd name="T72" fmla="*/ 9 w 313"/>
                  <a:gd name="T73" fmla="*/ 3 h 139"/>
                  <a:gd name="T74" fmla="*/ 8 w 313"/>
                  <a:gd name="T75" fmla="*/ 4 h 139"/>
                  <a:gd name="T76" fmla="*/ 7 w 313"/>
                  <a:gd name="T77" fmla="*/ 4 h 139"/>
                  <a:gd name="T78" fmla="*/ 6 w 313"/>
                  <a:gd name="T79" fmla="*/ 5 h 13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3"/>
                  <a:gd name="T121" fmla="*/ 0 h 139"/>
                  <a:gd name="T122" fmla="*/ 313 w 313"/>
                  <a:gd name="T123" fmla="*/ 139 h 13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7" name="Freeform 126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>
                  <a:gd name="T0" fmla="*/ 2 w 46"/>
                  <a:gd name="T1" fmla="*/ 1 h 23"/>
                  <a:gd name="T2" fmla="*/ 1 w 46"/>
                  <a:gd name="T3" fmla="*/ 1 h 23"/>
                  <a:gd name="T4" fmla="*/ 1 w 46"/>
                  <a:gd name="T5" fmla="*/ 1 h 23"/>
                  <a:gd name="T6" fmla="*/ 1 w 46"/>
                  <a:gd name="T7" fmla="*/ 1 h 23"/>
                  <a:gd name="T8" fmla="*/ 1 w 46"/>
                  <a:gd name="T9" fmla="*/ 1 h 23"/>
                  <a:gd name="T10" fmla="*/ 1 w 46"/>
                  <a:gd name="T11" fmla="*/ 1 h 23"/>
                  <a:gd name="T12" fmla="*/ 1 w 46"/>
                  <a:gd name="T13" fmla="*/ 1 h 23"/>
                  <a:gd name="T14" fmla="*/ 1 w 46"/>
                  <a:gd name="T15" fmla="*/ 1 h 23"/>
                  <a:gd name="T16" fmla="*/ 0 w 46"/>
                  <a:gd name="T17" fmla="*/ 0 h 23"/>
                  <a:gd name="T18" fmla="*/ 1 w 46"/>
                  <a:gd name="T19" fmla="*/ 1 h 23"/>
                  <a:gd name="T20" fmla="*/ 1 w 46"/>
                  <a:gd name="T21" fmla="*/ 1 h 23"/>
                  <a:gd name="T22" fmla="*/ 1 w 46"/>
                  <a:gd name="T23" fmla="*/ 1 h 23"/>
                  <a:gd name="T24" fmla="*/ 1 w 46"/>
                  <a:gd name="T25" fmla="*/ 1 h 23"/>
                  <a:gd name="T26" fmla="*/ 1 w 46"/>
                  <a:gd name="T27" fmla="*/ 1 h 23"/>
                  <a:gd name="T28" fmla="*/ 2 w 46"/>
                  <a:gd name="T29" fmla="*/ 1 h 23"/>
                  <a:gd name="T30" fmla="*/ 2 w 46"/>
                  <a:gd name="T31" fmla="*/ 1 h 23"/>
                  <a:gd name="T32" fmla="*/ 2 w 46"/>
                  <a:gd name="T33" fmla="*/ 1 h 23"/>
                  <a:gd name="T34" fmla="*/ 2 w 46"/>
                  <a:gd name="T35" fmla="*/ 1 h 23"/>
                  <a:gd name="T36" fmla="*/ 2 w 46"/>
                  <a:gd name="T37" fmla="*/ 1 h 23"/>
                  <a:gd name="T38" fmla="*/ 2 w 46"/>
                  <a:gd name="T39" fmla="*/ 1 h 23"/>
                  <a:gd name="T40" fmla="*/ 2 w 46"/>
                  <a:gd name="T41" fmla="*/ 1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6"/>
                  <a:gd name="T64" fmla="*/ 0 h 23"/>
                  <a:gd name="T65" fmla="*/ 46 w 46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8" name="Freeform 127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>
                  <a:gd name="T0" fmla="*/ 1 w 22"/>
                  <a:gd name="T1" fmla="*/ 1 h 20"/>
                  <a:gd name="T2" fmla="*/ 1 w 22"/>
                  <a:gd name="T3" fmla="*/ 1 h 20"/>
                  <a:gd name="T4" fmla="*/ 1 w 22"/>
                  <a:gd name="T5" fmla="*/ 1 h 20"/>
                  <a:gd name="T6" fmla="*/ 1 w 22"/>
                  <a:gd name="T7" fmla="*/ 1 h 20"/>
                  <a:gd name="T8" fmla="*/ 1 w 22"/>
                  <a:gd name="T9" fmla="*/ 1 h 20"/>
                  <a:gd name="T10" fmla="*/ 1 w 22"/>
                  <a:gd name="T11" fmla="*/ 1 h 20"/>
                  <a:gd name="T12" fmla="*/ 1 w 22"/>
                  <a:gd name="T13" fmla="*/ 1 h 20"/>
                  <a:gd name="T14" fmla="*/ 1 w 22"/>
                  <a:gd name="T15" fmla="*/ 1 h 20"/>
                  <a:gd name="T16" fmla="*/ 0 w 22"/>
                  <a:gd name="T17" fmla="*/ 1 h 20"/>
                  <a:gd name="T18" fmla="*/ 0 w 22"/>
                  <a:gd name="T19" fmla="*/ 1 h 20"/>
                  <a:gd name="T20" fmla="*/ 0 w 22"/>
                  <a:gd name="T21" fmla="*/ 1 h 20"/>
                  <a:gd name="T22" fmla="*/ 0 w 22"/>
                  <a:gd name="T23" fmla="*/ 1 h 20"/>
                  <a:gd name="T24" fmla="*/ 1 w 22"/>
                  <a:gd name="T25" fmla="*/ 1 h 20"/>
                  <a:gd name="T26" fmla="*/ 1 w 22"/>
                  <a:gd name="T27" fmla="*/ 1 h 20"/>
                  <a:gd name="T28" fmla="*/ 1 w 22"/>
                  <a:gd name="T29" fmla="*/ 1 h 20"/>
                  <a:gd name="T30" fmla="*/ 1 w 22"/>
                  <a:gd name="T31" fmla="*/ 1 h 20"/>
                  <a:gd name="T32" fmla="*/ 1 w 22"/>
                  <a:gd name="T33" fmla="*/ 0 h 20"/>
                  <a:gd name="T34" fmla="*/ 1 w 22"/>
                  <a:gd name="T35" fmla="*/ 1 h 20"/>
                  <a:gd name="T36" fmla="*/ 1 w 22"/>
                  <a:gd name="T37" fmla="*/ 1 h 20"/>
                  <a:gd name="T38" fmla="*/ 1 w 22"/>
                  <a:gd name="T39" fmla="*/ 1 h 20"/>
                  <a:gd name="T40" fmla="*/ 1 w 22"/>
                  <a:gd name="T41" fmla="*/ 1 h 2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2"/>
                  <a:gd name="T64" fmla="*/ 0 h 20"/>
                  <a:gd name="T65" fmla="*/ 22 w 22"/>
                  <a:gd name="T66" fmla="*/ 20 h 2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9" name="Freeform 128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>
                  <a:gd name="T0" fmla="*/ 3 w 205"/>
                  <a:gd name="T1" fmla="*/ 2 h 95"/>
                  <a:gd name="T2" fmla="*/ 3 w 205"/>
                  <a:gd name="T3" fmla="*/ 2 h 95"/>
                  <a:gd name="T4" fmla="*/ 2 w 205"/>
                  <a:gd name="T5" fmla="*/ 2 h 95"/>
                  <a:gd name="T6" fmla="*/ 2 w 205"/>
                  <a:gd name="T7" fmla="*/ 2 h 95"/>
                  <a:gd name="T8" fmla="*/ 2 w 205"/>
                  <a:gd name="T9" fmla="*/ 2 h 95"/>
                  <a:gd name="T10" fmla="*/ 1 w 205"/>
                  <a:gd name="T11" fmla="*/ 1 h 95"/>
                  <a:gd name="T12" fmla="*/ 1 w 205"/>
                  <a:gd name="T13" fmla="*/ 1 h 95"/>
                  <a:gd name="T14" fmla="*/ 0 w 205"/>
                  <a:gd name="T15" fmla="*/ 1 h 95"/>
                  <a:gd name="T16" fmla="*/ 0 w 205"/>
                  <a:gd name="T17" fmla="*/ 1 h 95"/>
                  <a:gd name="T18" fmla="*/ 0 w 205"/>
                  <a:gd name="T19" fmla="*/ 1 h 95"/>
                  <a:gd name="T20" fmla="*/ 0 w 205"/>
                  <a:gd name="T21" fmla="*/ 1 h 95"/>
                  <a:gd name="T22" fmla="*/ 0 w 205"/>
                  <a:gd name="T23" fmla="*/ 1 h 95"/>
                  <a:gd name="T24" fmla="*/ 0 w 205"/>
                  <a:gd name="T25" fmla="*/ 0 h 95"/>
                  <a:gd name="T26" fmla="*/ 0 w 205"/>
                  <a:gd name="T27" fmla="*/ 0 h 95"/>
                  <a:gd name="T28" fmla="*/ 1 w 205"/>
                  <a:gd name="T29" fmla="*/ 0 h 95"/>
                  <a:gd name="T30" fmla="*/ 2 w 205"/>
                  <a:gd name="T31" fmla="*/ 0 h 95"/>
                  <a:gd name="T32" fmla="*/ 2 w 205"/>
                  <a:gd name="T33" fmla="*/ 0 h 95"/>
                  <a:gd name="T34" fmla="*/ 2 w 205"/>
                  <a:gd name="T35" fmla="*/ 0 h 95"/>
                  <a:gd name="T36" fmla="*/ 3 w 205"/>
                  <a:gd name="T37" fmla="*/ 0 h 95"/>
                  <a:gd name="T38" fmla="*/ 3 w 205"/>
                  <a:gd name="T39" fmla="*/ 0 h 95"/>
                  <a:gd name="T40" fmla="*/ 4 w 205"/>
                  <a:gd name="T41" fmla="*/ 0 h 95"/>
                  <a:gd name="T42" fmla="*/ 4 w 205"/>
                  <a:gd name="T43" fmla="*/ 0 h 95"/>
                  <a:gd name="T44" fmla="*/ 5 w 205"/>
                  <a:gd name="T45" fmla="*/ 0 h 95"/>
                  <a:gd name="T46" fmla="*/ 5 w 205"/>
                  <a:gd name="T47" fmla="*/ 0 h 95"/>
                  <a:gd name="T48" fmla="*/ 6 w 205"/>
                  <a:gd name="T49" fmla="*/ 1 h 95"/>
                  <a:gd name="T50" fmla="*/ 6 w 205"/>
                  <a:gd name="T51" fmla="*/ 1 h 95"/>
                  <a:gd name="T52" fmla="*/ 6 w 205"/>
                  <a:gd name="T53" fmla="*/ 1 h 95"/>
                  <a:gd name="T54" fmla="*/ 6 w 205"/>
                  <a:gd name="T55" fmla="*/ 1 h 95"/>
                  <a:gd name="T56" fmla="*/ 6 w 205"/>
                  <a:gd name="T57" fmla="*/ 2 h 95"/>
                  <a:gd name="T58" fmla="*/ 5 w 205"/>
                  <a:gd name="T59" fmla="*/ 2 h 95"/>
                  <a:gd name="T60" fmla="*/ 4 w 205"/>
                  <a:gd name="T61" fmla="*/ 2 h 95"/>
                  <a:gd name="T62" fmla="*/ 3 w 205"/>
                  <a:gd name="T63" fmla="*/ 2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0" name="Freeform 129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>
                  <a:gd name="T0" fmla="*/ 1 w 25"/>
                  <a:gd name="T1" fmla="*/ 0 h 17"/>
                  <a:gd name="T2" fmla="*/ 1 w 25"/>
                  <a:gd name="T3" fmla="*/ 0 h 17"/>
                  <a:gd name="T4" fmla="*/ 1 w 25"/>
                  <a:gd name="T5" fmla="*/ 0 h 17"/>
                  <a:gd name="T6" fmla="*/ 1 w 25"/>
                  <a:gd name="T7" fmla="*/ 0 h 17"/>
                  <a:gd name="T8" fmla="*/ 0 w 25"/>
                  <a:gd name="T9" fmla="*/ 0 h 17"/>
                  <a:gd name="T10" fmla="*/ 1 w 25"/>
                  <a:gd name="T11" fmla="*/ 0 h 17"/>
                  <a:gd name="T12" fmla="*/ 1 w 25"/>
                  <a:gd name="T13" fmla="*/ 0 h 17"/>
                  <a:gd name="T14" fmla="*/ 1 w 25"/>
                  <a:gd name="T15" fmla="*/ 0 h 17"/>
                  <a:gd name="T16" fmla="*/ 1 w 25"/>
                  <a:gd name="T17" fmla="*/ 0 h 17"/>
                  <a:gd name="T18" fmla="*/ 1 w 25"/>
                  <a:gd name="T19" fmla="*/ 0 h 17"/>
                  <a:gd name="T20" fmla="*/ 1 w 25"/>
                  <a:gd name="T21" fmla="*/ 0 h 17"/>
                  <a:gd name="T22" fmla="*/ 1 w 25"/>
                  <a:gd name="T23" fmla="*/ 0 h 17"/>
                  <a:gd name="T24" fmla="*/ 1 w 25"/>
                  <a:gd name="T25" fmla="*/ 0 h 17"/>
                  <a:gd name="T26" fmla="*/ 1 w 25"/>
                  <a:gd name="T27" fmla="*/ 0 h 17"/>
                  <a:gd name="T28" fmla="*/ 1 w 25"/>
                  <a:gd name="T29" fmla="*/ 0 h 17"/>
                  <a:gd name="T30" fmla="*/ 1 w 25"/>
                  <a:gd name="T31" fmla="*/ 0 h 17"/>
                  <a:gd name="T32" fmla="*/ 1 w 25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7"/>
                  <a:gd name="T53" fmla="*/ 25 w 25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1" name="Freeform 130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>
                  <a:gd name="T0" fmla="*/ 0 w 53"/>
                  <a:gd name="T1" fmla="*/ 1 h 24"/>
                  <a:gd name="T2" fmla="*/ 0 w 53"/>
                  <a:gd name="T3" fmla="*/ 1 h 24"/>
                  <a:gd name="T4" fmla="*/ 0 w 53"/>
                  <a:gd name="T5" fmla="*/ 1 h 24"/>
                  <a:gd name="T6" fmla="*/ 0 w 53"/>
                  <a:gd name="T7" fmla="*/ 1 h 24"/>
                  <a:gd name="T8" fmla="*/ 0 w 53"/>
                  <a:gd name="T9" fmla="*/ 1 h 24"/>
                  <a:gd name="T10" fmla="*/ 1 w 53"/>
                  <a:gd name="T11" fmla="*/ 1 h 24"/>
                  <a:gd name="T12" fmla="*/ 1 w 53"/>
                  <a:gd name="T13" fmla="*/ 1 h 24"/>
                  <a:gd name="T14" fmla="*/ 1 w 53"/>
                  <a:gd name="T15" fmla="*/ 1 h 24"/>
                  <a:gd name="T16" fmla="*/ 1 w 53"/>
                  <a:gd name="T17" fmla="*/ 1 h 24"/>
                  <a:gd name="T18" fmla="*/ 1 w 53"/>
                  <a:gd name="T19" fmla="*/ 1 h 24"/>
                  <a:gd name="T20" fmla="*/ 2 w 53"/>
                  <a:gd name="T21" fmla="*/ 1 h 24"/>
                  <a:gd name="T22" fmla="*/ 2 w 53"/>
                  <a:gd name="T23" fmla="*/ 1 h 24"/>
                  <a:gd name="T24" fmla="*/ 2 w 53"/>
                  <a:gd name="T25" fmla="*/ 0 h 24"/>
                  <a:gd name="T26" fmla="*/ 2 w 53"/>
                  <a:gd name="T27" fmla="*/ 1 h 24"/>
                  <a:gd name="T28" fmla="*/ 2 w 53"/>
                  <a:gd name="T29" fmla="*/ 1 h 24"/>
                  <a:gd name="T30" fmla="*/ 2 w 53"/>
                  <a:gd name="T31" fmla="*/ 1 h 24"/>
                  <a:gd name="T32" fmla="*/ 1 w 53"/>
                  <a:gd name="T33" fmla="*/ 1 h 24"/>
                  <a:gd name="T34" fmla="*/ 1 w 53"/>
                  <a:gd name="T35" fmla="*/ 1 h 24"/>
                  <a:gd name="T36" fmla="*/ 1 w 53"/>
                  <a:gd name="T37" fmla="*/ 1 h 24"/>
                  <a:gd name="T38" fmla="*/ 1 w 53"/>
                  <a:gd name="T39" fmla="*/ 1 h 24"/>
                  <a:gd name="T40" fmla="*/ 0 w 53"/>
                  <a:gd name="T41" fmla="*/ 1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4"/>
                  <a:gd name="T65" fmla="*/ 53 w 53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2" name="Freeform 131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>
                  <a:gd name="T0" fmla="*/ 1 w 31"/>
                  <a:gd name="T1" fmla="*/ 1 h 30"/>
                  <a:gd name="T2" fmla="*/ 1 w 31"/>
                  <a:gd name="T3" fmla="*/ 1 h 30"/>
                  <a:gd name="T4" fmla="*/ 1 w 31"/>
                  <a:gd name="T5" fmla="*/ 1 h 30"/>
                  <a:gd name="T6" fmla="*/ 1 w 31"/>
                  <a:gd name="T7" fmla="*/ 1 h 30"/>
                  <a:gd name="T8" fmla="*/ 1 w 31"/>
                  <a:gd name="T9" fmla="*/ 1 h 30"/>
                  <a:gd name="T10" fmla="*/ 1 w 31"/>
                  <a:gd name="T11" fmla="*/ 1 h 30"/>
                  <a:gd name="T12" fmla="*/ 1 w 31"/>
                  <a:gd name="T13" fmla="*/ 1 h 30"/>
                  <a:gd name="T14" fmla="*/ 1 w 31"/>
                  <a:gd name="T15" fmla="*/ 1 h 30"/>
                  <a:gd name="T16" fmla="*/ 1 w 31"/>
                  <a:gd name="T17" fmla="*/ 1 h 30"/>
                  <a:gd name="T18" fmla="*/ 1 w 31"/>
                  <a:gd name="T19" fmla="*/ 1 h 30"/>
                  <a:gd name="T20" fmla="*/ 1 w 31"/>
                  <a:gd name="T21" fmla="*/ 1 h 30"/>
                  <a:gd name="T22" fmla="*/ 1 w 31"/>
                  <a:gd name="T23" fmla="*/ 1 h 30"/>
                  <a:gd name="T24" fmla="*/ 1 w 31"/>
                  <a:gd name="T25" fmla="*/ 1 h 30"/>
                  <a:gd name="T26" fmla="*/ 1 w 31"/>
                  <a:gd name="T27" fmla="*/ 1 h 30"/>
                  <a:gd name="T28" fmla="*/ 1 w 31"/>
                  <a:gd name="T29" fmla="*/ 1 h 30"/>
                  <a:gd name="T30" fmla="*/ 1 w 31"/>
                  <a:gd name="T31" fmla="*/ 1 h 30"/>
                  <a:gd name="T32" fmla="*/ 0 w 31"/>
                  <a:gd name="T33" fmla="*/ 1 h 30"/>
                  <a:gd name="T34" fmla="*/ 1 w 31"/>
                  <a:gd name="T35" fmla="*/ 1 h 30"/>
                  <a:gd name="T36" fmla="*/ 1 w 31"/>
                  <a:gd name="T37" fmla="*/ 1 h 30"/>
                  <a:gd name="T38" fmla="*/ 1 w 31"/>
                  <a:gd name="T39" fmla="*/ 1 h 30"/>
                  <a:gd name="T40" fmla="*/ 1 w 31"/>
                  <a:gd name="T41" fmla="*/ 0 h 30"/>
                  <a:gd name="T42" fmla="*/ 1 w 31"/>
                  <a:gd name="T43" fmla="*/ 1 h 30"/>
                  <a:gd name="T44" fmla="*/ 1 w 31"/>
                  <a:gd name="T45" fmla="*/ 1 h 30"/>
                  <a:gd name="T46" fmla="*/ 1 w 31"/>
                  <a:gd name="T47" fmla="*/ 1 h 30"/>
                  <a:gd name="T48" fmla="*/ 1 w 31"/>
                  <a:gd name="T49" fmla="*/ 1 h 30"/>
                  <a:gd name="T50" fmla="*/ 1 w 31"/>
                  <a:gd name="T51" fmla="*/ 1 h 30"/>
                  <a:gd name="T52" fmla="*/ 1 w 31"/>
                  <a:gd name="T53" fmla="*/ 1 h 30"/>
                  <a:gd name="T54" fmla="*/ 1 w 31"/>
                  <a:gd name="T55" fmla="*/ 1 h 30"/>
                  <a:gd name="T56" fmla="*/ 1 w 31"/>
                  <a:gd name="T57" fmla="*/ 1 h 30"/>
                  <a:gd name="T58" fmla="*/ 1 w 31"/>
                  <a:gd name="T59" fmla="*/ 1 h 30"/>
                  <a:gd name="T60" fmla="*/ 1 w 31"/>
                  <a:gd name="T61" fmla="*/ 1 h 30"/>
                  <a:gd name="T62" fmla="*/ 1 w 31"/>
                  <a:gd name="T63" fmla="*/ 1 h 30"/>
                  <a:gd name="T64" fmla="*/ 1 w 31"/>
                  <a:gd name="T65" fmla="*/ 1 h 30"/>
                  <a:gd name="T66" fmla="*/ 1 w 31"/>
                  <a:gd name="T67" fmla="*/ 1 h 30"/>
                  <a:gd name="T68" fmla="*/ 1 w 31"/>
                  <a:gd name="T69" fmla="*/ 1 h 30"/>
                  <a:gd name="T70" fmla="*/ 1 w 31"/>
                  <a:gd name="T71" fmla="*/ 1 h 30"/>
                  <a:gd name="T72" fmla="*/ 1 w 31"/>
                  <a:gd name="T73" fmla="*/ 1 h 30"/>
                  <a:gd name="T74" fmla="*/ 1 w 31"/>
                  <a:gd name="T75" fmla="*/ 1 h 30"/>
                  <a:gd name="T76" fmla="*/ 1 w 31"/>
                  <a:gd name="T77" fmla="*/ 1 h 30"/>
                  <a:gd name="T78" fmla="*/ 1 w 31"/>
                  <a:gd name="T79" fmla="*/ 1 h 30"/>
                  <a:gd name="T80" fmla="*/ 1 w 31"/>
                  <a:gd name="T81" fmla="*/ 1 h 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0"/>
                  <a:gd name="T125" fmla="*/ 31 w 31"/>
                  <a:gd name="T126" fmla="*/ 30 h 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3" name="Freeform 132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>
                  <a:gd name="T0" fmla="*/ 0 w 35"/>
                  <a:gd name="T1" fmla="*/ 1 h 19"/>
                  <a:gd name="T2" fmla="*/ 0 w 35"/>
                  <a:gd name="T3" fmla="*/ 1 h 19"/>
                  <a:gd name="T4" fmla="*/ 0 w 35"/>
                  <a:gd name="T5" fmla="*/ 1 h 19"/>
                  <a:gd name="T6" fmla="*/ 0 w 35"/>
                  <a:gd name="T7" fmla="*/ 1 h 19"/>
                  <a:gd name="T8" fmla="*/ 0 w 35"/>
                  <a:gd name="T9" fmla="*/ 1 h 19"/>
                  <a:gd name="T10" fmla="*/ 0 w 35"/>
                  <a:gd name="T11" fmla="*/ 1 h 19"/>
                  <a:gd name="T12" fmla="*/ 0 w 35"/>
                  <a:gd name="T13" fmla="*/ 1 h 19"/>
                  <a:gd name="T14" fmla="*/ 0 w 35"/>
                  <a:gd name="T15" fmla="*/ 1 h 19"/>
                  <a:gd name="T16" fmla="*/ 0 w 35"/>
                  <a:gd name="T17" fmla="*/ 0 h 19"/>
                  <a:gd name="T18" fmla="*/ 0 w 35"/>
                  <a:gd name="T19" fmla="*/ 0 h 19"/>
                  <a:gd name="T20" fmla="*/ 0 w 35"/>
                  <a:gd name="T21" fmla="*/ 1 h 19"/>
                  <a:gd name="T22" fmla="*/ 0 w 35"/>
                  <a:gd name="T23" fmla="*/ 1 h 19"/>
                  <a:gd name="T24" fmla="*/ 0 w 35"/>
                  <a:gd name="T25" fmla="*/ 1 h 19"/>
                  <a:gd name="T26" fmla="*/ 0 w 35"/>
                  <a:gd name="T27" fmla="*/ 1 h 19"/>
                  <a:gd name="T28" fmla="*/ 0 w 35"/>
                  <a:gd name="T29" fmla="*/ 1 h 19"/>
                  <a:gd name="T30" fmla="*/ 0 w 35"/>
                  <a:gd name="T31" fmla="*/ 1 h 19"/>
                  <a:gd name="T32" fmla="*/ 1 w 35"/>
                  <a:gd name="T33" fmla="*/ 1 h 19"/>
                  <a:gd name="T34" fmla="*/ 1 w 35"/>
                  <a:gd name="T35" fmla="*/ 1 h 19"/>
                  <a:gd name="T36" fmla="*/ 1 w 35"/>
                  <a:gd name="T37" fmla="*/ 1 h 19"/>
                  <a:gd name="T38" fmla="*/ 1 w 35"/>
                  <a:gd name="T39" fmla="*/ 1 h 19"/>
                  <a:gd name="T40" fmla="*/ 0 w 35"/>
                  <a:gd name="T41" fmla="*/ 1 h 1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19"/>
                  <a:gd name="T65" fmla="*/ 35 w 35"/>
                  <a:gd name="T66" fmla="*/ 19 h 1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4" name="Freeform 133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>
                  <a:gd name="T0" fmla="*/ 1 w 46"/>
                  <a:gd name="T1" fmla="*/ 2 h 38"/>
                  <a:gd name="T2" fmla="*/ 1 w 46"/>
                  <a:gd name="T3" fmla="*/ 1 h 38"/>
                  <a:gd name="T4" fmla="*/ 0 w 46"/>
                  <a:gd name="T5" fmla="*/ 1 h 38"/>
                  <a:gd name="T6" fmla="*/ 0 w 46"/>
                  <a:gd name="T7" fmla="*/ 1 h 38"/>
                  <a:gd name="T8" fmla="*/ 1 w 46"/>
                  <a:gd name="T9" fmla="*/ 1 h 38"/>
                  <a:gd name="T10" fmla="*/ 1 w 46"/>
                  <a:gd name="T11" fmla="*/ 1 h 38"/>
                  <a:gd name="T12" fmla="*/ 1 w 46"/>
                  <a:gd name="T13" fmla="*/ 1 h 38"/>
                  <a:gd name="T14" fmla="*/ 1 w 46"/>
                  <a:gd name="T15" fmla="*/ 1 h 38"/>
                  <a:gd name="T16" fmla="*/ 2 w 46"/>
                  <a:gd name="T17" fmla="*/ 0 h 38"/>
                  <a:gd name="T18" fmla="*/ 2 w 46"/>
                  <a:gd name="T19" fmla="*/ 1 h 38"/>
                  <a:gd name="T20" fmla="*/ 2 w 46"/>
                  <a:gd name="T21" fmla="*/ 1 h 38"/>
                  <a:gd name="T22" fmla="*/ 2 w 46"/>
                  <a:gd name="T23" fmla="*/ 1 h 38"/>
                  <a:gd name="T24" fmla="*/ 2 w 46"/>
                  <a:gd name="T25" fmla="*/ 1 h 38"/>
                  <a:gd name="T26" fmla="*/ 2 w 46"/>
                  <a:gd name="T27" fmla="*/ 1 h 38"/>
                  <a:gd name="T28" fmla="*/ 1 w 46"/>
                  <a:gd name="T29" fmla="*/ 2 h 38"/>
                  <a:gd name="T30" fmla="*/ 1 w 46"/>
                  <a:gd name="T31" fmla="*/ 2 h 38"/>
                  <a:gd name="T32" fmla="*/ 1 w 46"/>
                  <a:gd name="T33" fmla="*/ 2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38"/>
                  <a:gd name="T53" fmla="*/ 46 w 46"/>
                  <a:gd name="T54" fmla="*/ 38 h 3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5" name="Freeform 134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>
                  <a:gd name="T0" fmla="*/ 1 w 9"/>
                  <a:gd name="T1" fmla="*/ 0 h 7"/>
                  <a:gd name="T2" fmla="*/ 0 w 9"/>
                  <a:gd name="T3" fmla="*/ 0 h 7"/>
                  <a:gd name="T4" fmla="*/ 1 w 9"/>
                  <a:gd name="T5" fmla="*/ 0 h 7"/>
                  <a:gd name="T6" fmla="*/ 1 w 9"/>
                  <a:gd name="T7" fmla="*/ 0 h 7"/>
                  <a:gd name="T8" fmla="*/ 1 w 9"/>
                  <a:gd name="T9" fmla="*/ 0 h 7"/>
                  <a:gd name="T10" fmla="*/ 1 w 9"/>
                  <a:gd name="T11" fmla="*/ 0 h 7"/>
                  <a:gd name="T12" fmla="*/ 1 w 9"/>
                  <a:gd name="T13" fmla="*/ 0 h 7"/>
                  <a:gd name="T14" fmla="*/ 1 w 9"/>
                  <a:gd name="T15" fmla="*/ 0 h 7"/>
                  <a:gd name="T16" fmla="*/ 1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0 h 7"/>
                  <a:gd name="T24" fmla="*/ 1 w 9"/>
                  <a:gd name="T25" fmla="*/ 0 h 7"/>
                  <a:gd name="T26" fmla="*/ 1 w 9"/>
                  <a:gd name="T27" fmla="*/ 0 h 7"/>
                  <a:gd name="T28" fmla="*/ 1 w 9"/>
                  <a:gd name="T29" fmla="*/ 0 h 7"/>
                  <a:gd name="T30" fmla="*/ 1 w 9"/>
                  <a:gd name="T31" fmla="*/ 0 h 7"/>
                  <a:gd name="T32" fmla="*/ 1 w 9"/>
                  <a:gd name="T33" fmla="*/ 0 h 7"/>
                  <a:gd name="T34" fmla="*/ 1 w 9"/>
                  <a:gd name="T35" fmla="*/ 0 h 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7"/>
                  <a:gd name="T56" fmla="*/ 9 w 9"/>
                  <a:gd name="T57" fmla="*/ 7 h 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6" name="Freeform 135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>
                  <a:gd name="T0" fmla="*/ 0 w 29"/>
                  <a:gd name="T1" fmla="*/ 1 h 24"/>
                  <a:gd name="T2" fmla="*/ 0 w 29"/>
                  <a:gd name="T3" fmla="*/ 1 h 24"/>
                  <a:gd name="T4" fmla="*/ 0 w 29"/>
                  <a:gd name="T5" fmla="*/ 1 h 24"/>
                  <a:gd name="T6" fmla="*/ 0 w 29"/>
                  <a:gd name="T7" fmla="*/ 1 h 24"/>
                  <a:gd name="T8" fmla="*/ 0 w 29"/>
                  <a:gd name="T9" fmla="*/ 1 h 24"/>
                  <a:gd name="T10" fmla="*/ 0 w 29"/>
                  <a:gd name="T11" fmla="*/ 1 h 24"/>
                  <a:gd name="T12" fmla="*/ 0 w 29"/>
                  <a:gd name="T13" fmla="*/ 1 h 24"/>
                  <a:gd name="T14" fmla="*/ 0 w 29"/>
                  <a:gd name="T15" fmla="*/ 0 h 24"/>
                  <a:gd name="T16" fmla="*/ 0 w 29"/>
                  <a:gd name="T17" fmla="*/ 0 h 24"/>
                  <a:gd name="T18" fmla="*/ 0 w 29"/>
                  <a:gd name="T19" fmla="*/ 1 h 24"/>
                  <a:gd name="T20" fmla="*/ 0 w 29"/>
                  <a:gd name="T21" fmla="*/ 1 h 24"/>
                  <a:gd name="T22" fmla="*/ 0 w 29"/>
                  <a:gd name="T23" fmla="*/ 1 h 24"/>
                  <a:gd name="T24" fmla="*/ 0 w 29"/>
                  <a:gd name="T25" fmla="*/ 1 h 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"/>
                  <a:gd name="T40" fmla="*/ 0 h 24"/>
                  <a:gd name="T41" fmla="*/ 29 w 29"/>
                  <a:gd name="T42" fmla="*/ 24 h 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7" name="Freeform 136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>
                  <a:gd name="T0" fmla="*/ 5 w 633"/>
                  <a:gd name="T1" fmla="*/ 24 h 788"/>
                  <a:gd name="T2" fmla="*/ 2 w 633"/>
                  <a:gd name="T3" fmla="*/ 22 h 788"/>
                  <a:gd name="T4" fmla="*/ 1 w 633"/>
                  <a:gd name="T5" fmla="*/ 22 h 788"/>
                  <a:gd name="T6" fmla="*/ 1 w 633"/>
                  <a:gd name="T7" fmla="*/ 20 h 788"/>
                  <a:gd name="T8" fmla="*/ 2 w 633"/>
                  <a:gd name="T9" fmla="*/ 19 h 788"/>
                  <a:gd name="T10" fmla="*/ 2 w 633"/>
                  <a:gd name="T11" fmla="*/ 19 h 788"/>
                  <a:gd name="T12" fmla="*/ 2 w 633"/>
                  <a:gd name="T13" fmla="*/ 17 h 788"/>
                  <a:gd name="T14" fmla="*/ 1 w 633"/>
                  <a:gd name="T15" fmla="*/ 16 h 788"/>
                  <a:gd name="T16" fmla="*/ 1 w 633"/>
                  <a:gd name="T17" fmla="*/ 13 h 788"/>
                  <a:gd name="T18" fmla="*/ 1 w 633"/>
                  <a:gd name="T19" fmla="*/ 12 h 788"/>
                  <a:gd name="T20" fmla="*/ 1 w 633"/>
                  <a:gd name="T21" fmla="*/ 12 h 788"/>
                  <a:gd name="T22" fmla="*/ 0 w 633"/>
                  <a:gd name="T23" fmla="*/ 10 h 788"/>
                  <a:gd name="T24" fmla="*/ 1 w 633"/>
                  <a:gd name="T25" fmla="*/ 9 h 788"/>
                  <a:gd name="T26" fmla="*/ 2 w 633"/>
                  <a:gd name="T27" fmla="*/ 9 h 788"/>
                  <a:gd name="T28" fmla="*/ 2 w 633"/>
                  <a:gd name="T29" fmla="*/ 9 h 788"/>
                  <a:gd name="T30" fmla="*/ 2 w 633"/>
                  <a:gd name="T31" fmla="*/ 8 h 788"/>
                  <a:gd name="T32" fmla="*/ 2 w 633"/>
                  <a:gd name="T33" fmla="*/ 5 h 788"/>
                  <a:gd name="T34" fmla="*/ 2 w 633"/>
                  <a:gd name="T35" fmla="*/ 4 h 788"/>
                  <a:gd name="T36" fmla="*/ 3 w 633"/>
                  <a:gd name="T37" fmla="*/ 4 h 788"/>
                  <a:gd name="T38" fmla="*/ 5 w 633"/>
                  <a:gd name="T39" fmla="*/ 3 h 788"/>
                  <a:gd name="T40" fmla="*/ 6 w 633"/>
                  <a:gd name="T41" fmla="*/ 3 h 788"/>
                  <a:gd name="T42" fmla="*/ 8 w 633"/>
                  <a:gd name="T43" fmla="*/ 3 h 788"/>
                  <a:gd name="T44" fmla="*/ 9 w 633"/>
                  <a:gd name="T45" fmla="*/ 2 h 788"/>
                  <a:gd name="T46" fmla="*/ 10 w 633"/>
                  <a:gd name="T47" fmla="*/ 1 h 788"/>
                  <a:gd name="T48" fmla="*/ 12 w 633"/>
                  <a:gd name="T49" fmla="*/ 1 h 788"/>
                  <a:gd name="T50" fmla="*/ 14 w 633"/>
                  <a:gd name="T51" fmla="*/ 0 h 788"/>
                  <a:gd name="T52" fmla="*/ 16 w 633"/>
                  <a:gd name="T53" fmla="*/ 2 h 788"/>
                  <a:gd name="T54" fmla="*/ 19 w 633"/>
                  <a:gd name="T55" fmla="*/ 3 h 788"/>
                  <a:gd name="T56" fmla="*/ 20 w 633"/>
                  <a:gd name="T57" fmla="*/ 3 h 788"/>
                  <a:gd name="T58" fmla="*/ 20 w 633"/>
                  <a:gd name="T59" fmla="*/ 6 h 788"/>
                  <a:gd name="T60" fmla="*/ 20 w 633"/>
                  <a:gd name="T61" fmla="*/ 7 h 788"/>
                  <a:gd name="T62" fmla="*/ 20 w 633"/>
                  <a:gd name="T63" fmla="*/ 7 h 788"/>
                  <a:gd name="T64" fmla="*/ 20 w 633"/>
                  <a:gd name="T65" fmla="*/ 7 h 788"/>
                  <a:gd name="T66" fmla="*/ 20 w 633"/>
                  <a:gd name="T67" fmla="*/ 9 h 788"/>
                  <a:gd name="T68" fmla="*/ 19 w 633"/>
                  <a:gd name="T69" fmla="*/ 9 h 788"/>
                  <a:gd name="T70" fmla="*/ 19 w 633"/>
                  <a:gd name="T71" fmla="*/ 11 h 788"/>
                  <a:gd name="T72" fmla="*/ 18 w 633"/>
                  <a:gd name="T73" fmla="*/ 12 h 788"/>
                  <a:gd name="T74" fmla="*/ 18 w 633"/>
                  <a:gd name="T75" fmla="*/ 12 h 788"/>
                  <a:gd name="T76" fmla="*/ 18 w 633"/>
                  <a:gd name="T77" fmla="*/ 12 h 788"/>
                  <a:gd name="T78" fmla="*/ 18 w 633"/>
                  <a:gd name="T79" fmla="*/ 13 h 788"/>
                  <a:gd name="T80" fmla="*/ 19 w 633"/>
                  <a:gd name="T81" fmla="*/ 14 h 788"/>
                  <a:gd name="T82" fmla="*/ 19 w 633"/>
                  <a:gd name="T83" fmla="*/ 14 h 788"/>
                  <a:gd name="T84" fmla="*/ 20 w 633"/>
                  <a:gd name="T85" fmla="*/ 15 h 788"/>
                  <a:gd name="T86" fmla="*/ 19 w 633"/>
                  <a:gd name="T87" fmla="*/ 16 h 788"/>
                  <a:gd name="T88" fmla="*/ 20 w 633"/>
                  <a:gd name="T89" fmla="*/ 17 h 788"/>
                  <a:gd name="T90" fmla="*/ 20 w 633"/>
                  <a:gd name="T91" fmla="*/ 19 h 788"/>
                  <a:gd name="T92" fmla="*/ 17 w 633"/>
                  <a:gd name="T93" fmla="*/ 21 h 788"/>
                  <a:gd name="T94" fmla="*/ 14 w 633"/>
                  <a:gd name="T95" fmla="*/ 22 h 788"/>
                  <a:gd name="T96" fmla="*/ 11 w 633"/>
                  <a:gd name="T97" fmla="*/ 23 h 788"/>
                  <a:gd name="T98" fmla="*/ 8 w 633"/>
                  <a:gd name="T99" fmla="*/ 25 h 788"/>
                  <a:gd name="T100" fmla="*/ 7 w 633"/>
                  <a:gd name="T101" fmla="*/ 25 h 78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8"/>
                  <a:gd name="T155" fmla="*/ 633 w 633"/>
                  <a:gd name="T156" fmla="*/ 788 h 78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8" name="Freeform 137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>
                  <a:gd name="T0" fmla="*/ 4 w 171"/>
                  <a:gd name="T1" fmla="*/ 7 h 261"/>
                  <a:gd name="T2" fmla="*/ 3 w 171"/>
                  <a:gd name="T3" fmla="*/ 7 h 261"/>
                  <a:gd name="T4" fmla="*/ 2 w 171"/>
                  <a:gd name="T5" fmla="*/ 6 h 261"/>
                  <a:gd name="T6" fmla="*/ 1 w 171"/>
                  <a:gd name="T7" fmla="*/ 6 h 261"/>
                  <a:gd name="T8" fmla="*/ 0 w 171"/>
                  <a:gd name="T9" fmla="*/ 5 h 261"/>
                  <a:gd name="T10" fmla="*/ 0 w 171"/>
                  <a:gd name="T11" fmla="*/ 4 h 261"/>
                  <a:gd name="T12" fmla="*/ 0 w 171"/>
                  <a:gd name="T13" fmla="*/ 4 h 261"/>
                  <a:gd name="T14" fmla="*/ 0 w 171"/>
                  <a:gd name="T15" fmla="*/ 4 h 261"/>
                  <a:gd name="T16" fmla="*/ 1 w 171"/>
                  <a:gd name="T17" fmla="*/ 5 h 261"/>
                  <a:gd name="T18" fmla="*/ 2 w 171"/>
                  <a:gd name="T19" fmla="*/ 5 h 261"/>
                  <a:gd name="T20" fmla="*/ 2 w 171"/>
                  <a:gd name="T21" fmla="*/ 5 h 261"/>
                  <a:gd name="T22" fmla="*/ 1 w 171"/>
                  <a:gd name="T23" fmla="*/ 5 h 261"/>
                  <a:gd name="T24" fmla="*/ 0 w 171"/>
                  <a:gd name="T25" fmla="*/ 4 h 261"/>
                  <a:gd name="T26" fmla="*/ 0 w 171"/>
                  <a:gd name="T27" fmla="*/ 4 h 261"/>
                  <a:gd name="T28" fmla="*/ 0 w 171"/>
                  <a:gd name="T29" fmla="*/ 3 h 261"/>
                  <a:gd name="T30" fmla="*/ 1 w 171"/>
                  <a:gd name="T31" fmla="*/ 3 h 261"/>
                  <a:gd name="T32" fmla="*/ 2 w 171"/>
                  <a:gd name="T33" fmla="*/ 4 h 261"/>
                  <a:gd name="T34" fmla="*/ 2 w 171"/>
                  <a:gd name="T35" fmla="*/ 4 h 261"/>
                  <a:gd name="T36" fmla="*/ 2 w 171"/>
                  <a:gd name="T37" fmla="*/ 4 h 261"/>
                  <a:gd name="T38" fmla="*/ 1 w 171"/>
                  <a:gd name="T39" fmla="*/ 3 h 261"/>
                  <a:gd name="T40" fmla="*/ 0 w 171"/>
                  <a:gd name="T41" fmla="*/ 2 h 261"/>
                  <a:gd name="T42" fmla="*/ 0 w 171"/>
                  <a:gd name="T43" fmla="*/ 1 h 261"/>
                  <a:gd name="T44" fmla="*/ 0 w 171"/>
                  <a:gd name="T45" fmla="*/ 1 h 261"/>
                  <a:gd name="T46" fmla="*/ 0 w 171"/>
                  <a:gd name="T47" fmla="*/ 1 h 261"/>
                  <a:gd name="T48" fmla="*/ 1 w 171"/>
                  <a:gd name="T49" fmla="*/ 1 h 261"/>
                  <a:gd name="T50" fmla="*/ 1 w 171"/>
                  <a:gd name="T51" fmla="*/ 1 h 261"/>
                  <a:gd name="T52" fmla="*/ 1 w 171"/>
                  <a:gd name="T53" fmla="*/ 1 h 261"/>
                  <a:gd name="T54" fmla="*/ 1 w 171"/>
                  <a:gd name="T55" fmla="*/ 1 h 261"/>
                  <a:gd name="T56" fmla="*/ 0 w 171"/>
                  <a:gd name="T57" fmla="*/ 0 h 261"/>
                  <a:gd name="T58" fmla="*/ 0 w 171"/>
                  <a:gd name="T59" fmla="*/ 0 h 261"/>
                  <a:gd name="T60" fmla="*/ 0 w 171"/>
                  <a:gd name="T61" fmla="*/ 0 h 261"/>
                  <a:gd name="T62" fmla="*/ 1 w 171"/>
                  <a:gd name="T63" fmla="*/ 0 h 261"/>
                  <a:gd name="T64" fmla="*/ 3 w 171"/>
                  <a:gd name="T65" fmla="*/ 1 h 261"/>
                  <a:gd name="T66" fmla="*/ 4 w 171"/>
                  <a:gd name="T67" fmla="*/ 2 h 261"/>
                  <a:gd name="T68" fmla="*/ 4 w 171"/>
                  <a:gd name="T69" fmla="*/ 2 h 261"/>
                  <a:gd name="T70" fmla="*/ 5 w 171"/>
                  <a:gd name="T71" fmla="*/ 2 h 261"/>
                  <a:gd name="T72" fmla="*/ 5 w 171"/>
                  <a:gd name="T73" fmla="*/ 3 h 261"/>
                  <a:gd name="T74" fmla="*/ 5 w 171"/>
                  <a:gd name="T75" fmla="*/ 4 h 261"/>
                  <a:gd name="T76" fmla="*/ 4 w 171"/>
                  <a:gd name="T77" fmla="*/ 3 h 261"/>
                  <a:gd name="T78" fmla="*/ 3 w 171"/>
                  <a:gd name="T79" fmla="*/ 3 h 261"/>
                  <a:gd name="T80" fmla="*/ 3 w 171"/>
                  <a:gd name="T81" fmla="*/ 3 h 261"/>
                  <a:gd name="T82" fmla="*/ 3 w 171"/>
                  <a:gd name="T83" fmla="*/ 3 h 261"/>
                  <a:gd name="T84" fmla="*/ 4 w 171"/>
                  <a:gd name="T85" fmla="*/ 3 h 261"/>
                  <a:gd name="T86" fmla="*/ 5 w 171"/>
                  <a:gd name="T87" fmla="*/ 4 h 261"/>
                  <a:gd name="T88" fmla="*/ 5 w 171"/>
                  <a:gd name="T89" fmla="*/ 5 h 261"/>
                  <a:gd name="T90" fmla="*/ 4 w 171"/>
                  <a:gd name="T91" fmla="*/ 6 h 261"/>
                  <a:gd name="T92" fmla="*/ 4 w 171"/>
                  <a:gd name="T93" fmla="*/ 5 h 261"/>
                  <a:gd name="T94" fmla="*/ 4 w 171"/>
                  <a:gd name="T95" fmla="*/ 6 h 261"/>
                  <a:gd name="T96" fmla="*/ 4 w 171"/>
                  <a:gd name="T97" fmla="*/ 6 h 261"/>
                  <a:gd name="T98" fmla="*/ 5 w 171"/>
                  <a:gd name="T99" fmla="*/ 6 h 261"/>
                  <a:gd name="T100" fmla="*/ 4 w 171"/>
                  <a:gd name="T101" fmla="*/ 8 h 261"/>
                  <a:gd name="T102" fmla="*/ 4 w 171"/>
                  <a:gd name="T103" fmla="*/ 8 h 26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71"/>
                  <a:gd name="T157" fmla="*/ 0 h 261"/>
                  <a:gd name="T158" fmla="*/ 171 w 171"/>
                  <a:gd name="T159" fmla="*/ 261 h 26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9" name="Freeform 138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>
                  <a:gd name="T0" fmla="*/ 0 w 167"/>
                  <a:gd name="T1" fmla="*/ 7 h 227"/>
                  <a:gd name="T2" fmla="*/ 0 w 167"/>
                  <a:gd name="T3" fmla="*/ 6 h 227"/>
                  <a:gd name="T4" fmla="*/ 0 w 167"/>
                  <a:gd name="T5" fmla="*/ 6 h 227"/>
                  <a:gd name="T6" fmla="*/ 0 w 167"/>
                  <a:gd name="T7" fmla="*/ 6 h 227"/>
                  <a:gd name="T8" fmla="*/ 0 w 167"/>
                  <a:gd name="T9" fmla="*/ 6 h 227"/>
                  <a:gd name="T10" fmla="*/ 0 w 167"/>
                  <a:gd name="T11" fmla="*/ 5 h 227"/>
                  <a:gd name="T12" fmla="*/ 0 w 167"/>
                  <a:gd name="T13" fmla="*/ 4 h 227"/>
                  <a:gd name="T14" fmla="*/ 0 w 167"/>
                  <a:gd name="T15" fmla="*/ 4 h 227"/>
                  <a:gd name="T16" fmla="*/ 0 w 167"/>
                  <a:gd name="T17" fmla="*/ 4 h 227"/>
                  <a:gd name="T18" fmla="*/ 0 w 167"/>
                  <a:gd name="T19" fmla="*/ 3 h 227"/>
                  <a:gd name="T20" fmla="*/ 0 w 167"/>
                  <a:gd name="T21" fmla="*/ 2 h 227"/>
                  <a:gd name="T22" fmla="*/ 1 w 167"/>
                  <a:gd name="T23" fmla="*/ 2 h 227"/>
                  <a:gd name="T24" fmla="*/ 2 w 167"/>
                  <a:gd name="T25" fmla="*/ 2 h 227"/>
                  <a:gd name="T26" fmla="*/ 2 w 167"/>
                  <a:gd name="T27" fmla="*/ 1 h 227"/>
                  <a:gd name="T28" fmla="*/ 3 w 167"/>
                  <a:gd name="T29" fmla="*/ 1 h 227"/>
                  <a:gd name="T30" fmla="*/ 4 w 167"/>
                  <a:gd name="T31" fmla="*/ 1 h 227"/>
                  <a:gd name="T32" fmla="*/ 5 w 167"/>
                  <a:gd name="T33" fmla="*/ 1 h 227"/>
                  <a:gd name="T34" fmla="*/ 5 w 167"/>
                  <a:gd name="T35" fmla="*/ 1 h 227"/>
                  <a:gd name="T36" fmla="*/ 4 w 167"/>
                  <a:gd name="T37" fmla="*/ 1 h 227"/>
                  <a:gd name="T38" fmla="*/ 4 w 167"/>
                  <a:gd name="T39" fmla="*/ 2 h 227"/>
                  <a:gd name="T40" fmla="*/ 4 w 167"/>
                  <a:gd name="T41" fmla="*/ 2 h 227"/>
                  <a:gd name="T42" fmla="*/ 4 w 167"/>
                  <a:gd name="T43" fmla="*/ 1 h 227"/>
                  <a:gd name="T44" fmla="*/ 5 w 167"/>
                  <a:gd name="T45" fmla="*/ 1 h 227"/>
                  <a:gd name="T46" fmla="*/ 5 w 167"/>
                  <a:gd name="T47" fmla="*/ 2 h 227"/>
                  <a:gd name="T48" fmla="*/ 4 w 167"/>
                  <a:gd name="T49" fmla="*/ 2 h 227"/>
                  <a:gd name="T50" fmla="*/ 3 w 167"/>
                  <a:gd name="T51" fmla="*/ 3 h 227"/>
                  <a:gd name="T52" fmla="*/ 2 w 167"/>
                  <a:gd name="T53" fmla="*/ 3 h 227"/>
                  <a:gd name="T54" fmla="*/ 2 w 167"/>
                  <a:gd name="T55" fmla="*/ 3 h 227"/>
                  <a:gd name="T56" fmla="*/ 3 w 167"/>
                  <a:gd name="T57" fmla="*/ 3 h 227"/>
                  <a:gd name="T58" fmla="*/ 4 w 167"/>
                  <a:gd name="T59" fmla="*/ 3 h 227"/>
                  <a:gd name="T60" fmla="*/ 5 w 167"/>
                  <a:gd name="T61" fmla="*/ 2 h 227"/>
                  <a:gd name="T62" fmla="*/ 5 w 167"/>
                  <a:gd name="T63" fmla="*/ 3 h 227"/>
                  <a:gd name="T64" fmla="*/ 4 w 167"/>
                  <a:gd name="T65" fmla="*/ 4 h 227"/>
                  <a:gd name="T66" fmla="*/ 4 w 167"/>
                  <a:gd name="T67" fmla="*/ 4 h 227"/>
                  <a:gd name="T68" fmla="*/ 3 w 167"/>
                  <a:gd name="T69" fmla="*/ 4 h 227"/>
                  <a:gd name="T70" fmla="*/ 4 w 167"/>
                  <a:gd name="T71" fmla="*/ 4 h 227"/>
                  <a:gd name="T72" fmla="*/ 4 w 167"/>
                  <a:gd name="T73" fmla="*/ 4 h 227"/>
                  <a:gd name="T74" fmla="*/ 5 w 167"/>
                  <a:gd name="T75" fmla="*/ 4 h 227"/>
                  <a:gd name="T76" fmla="*/ 5 w 167"/>
                  <a:gd name="T77" fmla="*/ 5 h 227"/>
                  <a:gd name="T78" fmla="*/ 4 w 167"/>
                  <a:gd name="T79" fmla="*/ 5 h 227"/>
                  <a:gd name="T80" fmla="*/ 4 w 167"/>
                  <a:gd name="T81" fmla="*/ 5 h 227"/>
                  <a:gd name="T82" fmla="*/ 3 w 167"/>
                  <a:gd name="T83" fmla="*/ 5 h 227"/>
                  <a:gd name="T84" fmla="*/ 2 w 167"/>
                  <a:gd name="T85" fmla="*/ 6 h 227"/>
                  <a:gd name="T86" fmla="*/ 1 w 167"/>
                  <a:gd name="T87" fmla="*/ 6 h 227"/>
                  <a:gd name="T88" fmla="*/ 1 w 167"/>
                  <a:gd name="T89" fmla="*/ 6 h 227"/>
                  <a:gd name="T90" fmla="*/ 2 w 167"/>
                  <a:gd name="T91" fmla="*/ 6 h 227"/>
                  <a:gd name="T92" fmla="*/ 3 w 167"/>
                  <a:gd name="T93" fmla="*/ 6 h 227"/>
                  <a:gd name="T94" fmla="*/ 4 w 167"/>
                  <a:gd name="T95" fmla="*/ 5 h 227"/>
                  <a:gd name="T96" fmla="*/ 4 w 167"/>
                  <a:gd name="T97" fmla="*/ 5 h 227"/>
                  <a:gd name="T98" fmla="*/ 4 w 167"/>
                  <a:gd name="T99" fmla="*/ 6 h 227"/>
                  <a:gd name="T100" fmla="*/ 4 w 167"/>
                  <a:gd name="T101" fmla="*/ 6 h 227"/>
                  <a:gd name="T102" fmla="*/ 2 w 167"/>
                  <a:gd name="T103" fmla="*/ 7 h 227"/>
                  <a:gd name="T104" fmla="*/ 0 w 167"/>
                  <a:gd name="T105" fmla="*/ 7 h 227"/>
                  <a:gd name="T106" fmla="*/ 0 w 167"/>
                  <a:gd name="T107" fmla="*/ 8 h 227"/>
                  <a:gd name="T108" fmla="*/ 0 w 167"/>
                  <a:gd name="T109" fmla="*/ 8 h 22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7"/>
                  <a:gd name="T166" fmla="*/ 0 h 227"/>
                  <a:gd name="T167" fmla="*/ 167 w 167"/>
                  <a:gd name="T168" fmla="*/ 227 h 22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0" name="Freeform 139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>
                  <a:gd name="T0" fmla="*/ 0 w 73"/>
                  <a:gd name="T1" fmla="*/ 6 h 185"/>
                  <a:gd name="T2" fmla="*/ 0 w 73"/>
                  <a:gd name="T3" fmla="*/ 5 h 185"/>
                  <a:gd name="T4" fmla="*/ 0 w 73"/>
                  <a:gd name="T5" fmla="*/ 4 h 185"/>
                  <a:gd name="T6" fmla="*/ 0 w 73"/>
                  <a:gd name="T7" fmla="*/ 2 h 185"/>
                  <a:gd name="T8" fmla="*/ 0 w 73"/>
                  <a:gd name="T9" fmla="*/ 1 h 185"/>
                  <a:gd name="T10" fmla="*/ 0 w 73"/>
                  <a:gd name="T11" fmla="*/ 1 h 185"/>
                  <a:gd name="T12" fmla="*/ 0 w 73"/>
                  <a:gd name="T13" fmla="*/ 1 h 185"/>
                  <a:gd name="T14" fmla="*/ 1 w 73"/>
                  <a:gd name="T15" fmla="*/ 1 h 185"/>
                  <a:gd name="T16" fmla="*/ 1 w 73"/>
                  <a:gd name="T17" fmla="*/ 1 h 185"/>
                  <a:gd name="T18" fmla="*/ 1 w 73"/>
                  <a:gd name="T19" fmla="*/ 1 h 185"/>
                  <a:gd name="T20" fmla="*/ 2 w 73"/>
                  <a:gd name="T21" fmla="*/ 1 h 185"/>
                  <a:gd name="T22" fmla="*/ 2 w 73"/>
                  <a:gd name="T23" fmla="*/ 1 h 185"/>
                  <a:gd name="T24" fmla="*/ 2 w 73"/>
                  <a:gd name="T25" fmla="*/ 0 h 185"/>
                  <a:gd name="T26" fmla="*/ 2 w 73"/>
                  <a:gd name="T27" fmla="*/ 3 h 185"/>
                  <a:gd name="T28" fmla="*/ 2 w 73"/>
                  <a:gd name="T29" fmla="*/ 4 h 185"/>
                  <a:gd name="T30" fmla="*/ 1 w 73"/>
                  <a:gd name="T31" fmla="*/ 5 h 185"/>
                  <a:gd name="T32" fmla="*/ 1 w 73"/>
                  <a:gd name="T33" fmla="*/ 5 h 185"/>
                  <a:gd name="T34" fmla="*/ 1 w 73"/>
                  <a:gd name="T35" fmla="*/ 6 h 185"/>
                  <a:gd name="T36" fmla="*/ 1 w 73"/>
                  <a:gd name="T37" fmla="*/ 6 h 185"/>
                  <a:gd name="T38" fmla="*/ 1 w 73"/>
                  <a:gd name="T39" fmla="*/ 6 h 185"/>
                  <a:gd name="T40" fmla="*/ 1 w 73"/>
                  <a:gd name="T41" fmla="*/ 6 h 185"/>
                  <a:gd name="T42" fmla="*/ 1 w 73"/>
                  <a:gd name="T43" fmla="*/ 6 h 185"/>
                  <a:gd name="T44" fmla="*/ 0 w 73"/>
                  <a:gd name="T45" fmla="*/ 6 h 185"/>
                  <a:gd name="T46" fmla="*/ 0 w 73"/>
                  <a:gd name="T47" fmla="*/ 6 h 185"/>
                  <a:gd name="T48" fmla="*/ 0 w 73"/>
                  <a:gd name="T49" fmla="*/ 6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1" name="Freeform 140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>
                  <a:gd name="T0" fmla="*/ 1 w 154"/>
                  <a:gd name="T1" fmla="*/ 5 h 211"/>
                  <a:gd name="T2" fmla="*/ 1 w 154"/>
                  <a:gd name="T3" fmla="*/ 4 h 211"/>
                  <a:gd name="T4" fmla="*/ 2 w 154"/>
                  <a:gd name="T5" fmla="*/ 4 h 211"/>
                  <a:gd name="T6" fmla="*/ 1 w 154"/>
                  <a:gd name="T7" fmla="*/ 4 h 211"/>
                  <a:gd name="T8" fmla="*/ 1 w 154"/>
                  <a:gd name="T9" fmla="*/ 4 h 211"/>
                  <a:gd name="T10" fmla="*/ 1 w 154"/>
                  <a:gd name="T11" fmla="*/ 3 h 211"/>
                  <a:gd name="T12" fmla="*/ 2 w 154"/>
                  <a:gd name="T13" fmla="*/ 3 h 211"/>
                  <a:gd name="T14" fmla="*/ 2 w 154"/>
                  <a:gd name="T15" fmla="*/ 3 h 211"/>
                  <a:gd name="T16" fmla="*/ 2 w 154"/>
                  <a:gd name="T17" fmla="*/ 3 h 211"/>
                  <a:gd name="T18" fmla="*/ 2 w 154"/>
                  <a:gd name="T19" fmla="*/ 3 h 211"/>
                  <a:gd name="T20" fmla="*/ 1 w 154"/>
                  <a:gd name="T21" fmla="*/ 3 h 211"/>
                  <a:gd name="T22" fmla="*/ 1 w 154"/>
                  <a:gd name="T23" fmla="*/ 2 h 211"/>
                  <a:gd name="T24" fmla="*/ 1 w 154"/>
                  <a:gd name="T25" fmla="*/ 2 h 211"/>
                  <a:gd name="T26" fmla="*/ 2 w 154"/>
                  <a:gd name="T27" fmla="*/ 2 h 211"/>
                  <a:gd name="T28" fmla="*/ 3 w 154"/>
                  <a:gd name="T29" fmla="*/ 1 h 211"/>
                  <a:gd name="T30" fmla="*/ 2 w 154"/>
                  <a:gd name="T31" fmla="*/ 1 h 211"/>
                  <a:gd name="T32" fmla="*/ 2 w 154"/>
                  <a:gd name="T33" fmla="*/ 1 h 211"/>
                  <a:gd name="T34" fmla="*/ 1 w 154"/>
                  <a:gd name="T35" fmla="*/ 2 h 211"/>
                  <a:gd name="T36" fmla="*/ 1 w 154"/>
                  <a:gd name="T37" fmla="*/ 1 h 211"/>
                  <a:gd name="T38" fmla="*/ 2 w 154"/>
                  <a:gd name="T39" fmla="*/ 1 h 211"/>
                  <a:gd name="T40" fmla="*/ 3 w 154"/>
                  <a:gd name="T41" fmla="*/ 0 h 211"/>
                  <a:gd name="T42" fmla="*/ 4 w 154"/>
                  <a:gd name="T43" fmla="*/ 0 h 211"/>
                  <a:gd name="T44" fmla="*/ 5 w 154"/>
                  <a:gd name="T45" fmla="*/ 0 h 211"/>
                  <a:gd name="T46" fmla="*/ 5 w 154"/>
                  <a:gd name="T47" fmla="*/ 0 h 211"/>
                  <a:gd name="T48" fmla="*/ 5 w 154"/>
                  <a:gd name="T49" fmla="*/ 1 h 211"/>
                  <a:gd name="T50" fmla="*/ 3 w 154"/>
                  <a:gd name="T51" fmla="*/ 2 h 211"/>
                  <a:gd name="T52" fmla="*/ 2 w 154"/>
                  <a:gd name="T53" fmla="*/ 2 h 211"/>
                  <a:gd name="T54" fmla="*/ 3 w 154"/>
                  <a:gd name="T55" fmla="*/ 2 h 211"/>
                  <a:gd name="T56" fmla="*/ 3 w 154"/>
                  <a:gd name="T57" fmla="*/ 2 h 211"/>
                  <a:gd name="T58" fmla="*/ 4 w 154"/>
                  <a:gd name="T59" fmla="*/ 1 h 211"/>
                  <a:gd name="T60" fmla="*/ 5 w 154"/>
                  <a:gd name="T61" fmla="*/ 1 h 211"/>
                  <a:gd name="T62" fmla="*/ 5 w 154"/>
                  <a:gd name="T63" fmla="*/ 2 h 211"/>
                  <a:gd name="T64" fmla="*/ 3 w 154"/>
                  <a:gd name="T65" fmla="*/ 3 h 211"/>
                  <a:gd name="T66" fmla="*/ 3 w 154"/>
                  <a:gd name="T67" fmla="*/ 3 h 211"/>
                  <a:gd name="T68" fmla="*/ 3 w 154"/>
                  <a:gd name="T69" fmla="*/ 3 h 211"/>
                  <a:gd name="T70" fmla="*/ 3 w 154"/>
                  <a:gd name="T71" fmla="*/ 3 h 211"/>
                  <a:gd name="T72" fmla="*/ 5 w 154"/>
                  <a:gd name="T73" fmla="*/ 3 h 211"/>
                  <a:gd name="T74" fmla="*/ 5 w 154"/>
                  <a:gd name="T75" fmla="*/ 3 h 211"/>
                  <a:gd name="T76" fmla="*/ 5 w 154"/>
                  <a:gd name="T77" fmla="*/ 3 h 211"/>
                  <a:gd name="T78" fmla="*/ 4 w 154"/>
                  <a:gd name="T79" fmla="*/ 4 h 211"/>
                  <a:gd name="T80" fmla="*/ 3 w 154"/>
                  <a:gd name="T81" fmla="*/ 4 h 211"/>
                  <a:gd name="T82" fmla="*/ 2 w 154"/>
                  <a:gd name="T83" fmla="*/ 4 h 211"/>
                  <a:gd name="T84" fmla="*/ 2 w 154"/>
                  <a:gd name="T85" fmla="*/ 5 h 211"/>
                  <a:gd name="T86" fmla="*/ 3 w 154"/>
                  <a:gd name="T87" fmla="*/ 4 h 211"/>
                  <a:gd name="T88" fmla="*/ 4 w 154"/>
                  <a:gd name="T89" fmla="*/ 4 h 211"/>
                  <a:gd name="T90" fmla="*/ 5 w 154"/>
                  <a:gd name="T91" fmla="*/ 4 h 211"/>
                  <a:gd name="T92" fmla="*/ 5 w 154"/>
                  <a:gd name="T93" fmla="*/ 4 h 211"/>
                  <a:gd name="T94" fmla="*/ 4 w 154"/>
                  <a:gd name="T95" fmla="*/ 4 h 211"/>
                  <a:gd name="T96" fmla="*/ 3 w 154"/>
                  <a:gd name="T97" fmla="*/ 5 h 211"/>
                  <a:gd name="T98" fmla="*/ 2 w 154"/>
                  <a:gd name="T99" fmla="*/ 6 h 211"/>
                  <a:gd name="T100" fmla="*/ 0 w 154"/>
                  <a:gd name="T101" fmla="*/ 6 h 21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11"/>
                  <a:gd name="T155" fmla="*/ 154 w 154"/>
                  <a:gd name="T156" fmla="*/ 211 h 21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2" name="Freeform 141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>
                  <a:gd name="T0" fmla="*/ 0 w 159"/>
                  <a:gd name="T1" fmla="*/ 7 h 223"/>
                  <a:gd name="T2" fmla="*/ 0 w 159"/>
                  <a:gd name="T3" fmla="*/ 7 h 223"/>
                  <a:gd name="T4" fmla="*/ 1 w 159"/>
                  <a:gd name="T5" fmla="*/ 6 h 223"/>
                  <a:gd name="T6" fmla="*/ 2 w 159"/>
                  <a:gd name="T7" fmla="*/ 6 h 223"/>
                  <a:gd name="T8" fmla="*/ 2 w 159"/>
                  <a:gd name="T9" fmla="*/ 6 h 223"/>
                  <a:gd name="T10" fmla="*/ 1 w 159"/>
                  <a:gd name="T11" fmla="*/ 6 h 223"/>
                  <a:gd name="T12" fmla="*/ 0 w 159"/>
                  <a:gd name="T13" fmla="*/ 6 h 223"/>
                  <a:gd name="T14" fmla="*/ 0 w 159"/>
                  <a:gd name="T15" fmla="*/ 5 h 223"/>
                  <a:gd name="T16" fmla="*/ 0 w 159"/>
                  <a:gd name="T17" fmla="*/ 3 h 223"/>
                  <a:gd name="T18" fmla="*/ 1 w 159"/>
                  <a:gd name="T19" fmla="*/ 3 h 223"/>
                  <a:gd name="T20" fmla="*/ 1 w 159"/>
                  <a:gd name="T21" fmla="*/ 3 h 223"/>
                  <a:gd name="T22" fmla="*/ 1 w 159"/>
                  <a:gd name="T23" fmla="*/ 3 h 223"/>
                  <a:gd name="T24" fmla="*/ 1 w 159"/>
                  <a:gd name="T25" fmla="*/ 3 h 223"/>
                  <a:gd name="T26" fmla="*/ 0 w 159"/>
                  <a:gd name="T27" fmla="*/ 3 h 223"/>
                  <a:gd name="T28" fmla="*/ 0 w 159"/>
                  <a:gd name="T29" fmla="*/ 3 h 223"/>
                  <a:gd name="T30" fmla="*/ 0 w 159"/>
                  <a:gd name="T31" fmla="*/ 3 h 223"/>
                  <a:gd name="T32" fmla="*/ 0 w 159"/>
                  <a:gd name="T33" fmla="*/ 2 h 223"/>
                  <a:gd name="T34" fmla="*/ 2 w 159"/>
                  <a:gd name="T35" fmla="*/ 1 h 223"/>
                  <a:gd name="T36" fmla="*/ 4 w 159"/>
                  <a:gd name="T37" fmla="*/ 1 h 223"/>
                  <a:gd name="T38" fmla="*/ 4 w 159"/>
                  <a:gd name="T39" fmla="*/ 1 h 223"/>
                  <a:gd name="T40" fmla="*/ 4 w 159"/>
                  <a:gd name="T41" fmla="*/ 2 h 223"/>
                  <a:gd name="T42" fmla="*/ 4 w 159"/>
                  <a:gd name="T43" fmla="*/ 3 h 223"/>
                  <a:gd name="T44" fmla="*/ 3 w 159"/>
                  <a:gd name="T45" fmla="*/ 3 h 223"/>
                  <a:gd name="T46" fmla="*/ 3 w 159"/>
                  <a:gd name="T47" fmla="*/ 3 h 223"/>
                  <a:gd name="T48" fmla="*/ 3 w 159"/>
                  <a:gd name="T49" fmla="*/ 3 h 223"/>
                  <a:gd name="T50" fmla="*/ 3 w 159"/>
                  <a:gd name="T51" fmla="*/ 3 h 223"/>
                  <a:gd name="T52" fmla="*/ 4 w 159"/>
                  <a:gd name="T53" fmla="*/ 3 h 223"/>
                  <a:gd name="T54" fmla="*/ 4 w 159"/>
                  <a:gd name="T55" fmla="*/ 3 h 223"/>
                  <a:gd name="T56" fmla="*/ 4 w 159"/>
                  <a:gd name="T57" fmla="*/ 4 h 223"/>
                  <a:gd name="T58" fmla="*/ 2 w 159"/>
                  <a:gd name="T59" fmla="*/ 4 h 223"/>
                  <a:gd name="T60" fmla="*/ 1 w 159"/>
                  <a:gd name="T61" fmla="*/ 5 h 223"/>
                  <a:gd name="T62" fmla="*/ 1 w 159"/>
                  <a:gd name="T63" fmla="*/ 5 h 223"/>
                  <a:gd name="T64" fmla="*/ 1 w 159"/>
                  <a:gd name="T65" fmla="*/ 5 h 223"/>
                  <a:gd name="T66" fmla="*/ 2 w 159"/>
                  <a:gd name="T67" fmla="*/ 5 h 223"/>
                  <a:gd name="T68" fmla="*/ 4 w 159"/>
                  <a:gd name="T69" fmla="*/ 4 h 223"/>
                  <a:gd name="T70" fmla="*/ 4 w 159"/>
                  <a:gd name="T71" fmla="*/ 5 h 223"/>
                  <a:gd name="T72" fmla="*/ 4 w 159"/>
                  <a:gd name="T73" fmla="*/ 5 h 223"/>
                  <a:gd name="T74" fmla="*/ 4 w 159"/>
                  <a:gd name="T75" fmla="*/ 5 h 223"/>
                  <a:gd name="T76" fmla="*/ 4 w 159"/>
                  <a:gd name="T77" fmla="*/ 5 h 223"/>
                  <a:gd name="T78" fmla="*/ 4 w 159"/>
                  <a:gd name="T79" fmla="*/ 6 h 223"/>
                  <a:gd name="T80" fmla="*/ 3 w 159"/>
                  <a:gd name="T81" fmla="*/ 6 h 223"/>
                  <a:gd name="T82" fmla="*/ 2 w 159"/>
                  <a:gd name="T83" fmla="*/ 7 h 223"/>
                  <a:gd name="T84" fmla="*/ 0 w 159"/>
                  <a:gd name="T85" fmla="*/ 7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9"/>
                  <a:gd name="T130" fmla="*/ 0 h 223"/>
                  <a:gd name="T131" fmla="*/ 159 w 159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3" name="Freeform 142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>
                  <a:gd name="T0" fmla="*/ 4 w 164"/>
                  <a:gd name="T1" fmla="*/ 8 h 263"/>
                  <a:gd name="T2" fmla="*/ 4 w 164"/>
                  <a:gd name="T3" fmla="*/ 7 h 263"/>
                  <a:gd name="T4" fmla="*/ 3 w 164"/>
                  <a:gd name="T5" fmla="*/ 7 h 263"/>
                  <a:gd name="T6" fmla="*/ 2 w 164"/>
                  <a:gd name="T7" fmla="*/ 6 h 263"/>
                  <a:gd name="T8" fmla="*/ 0 w 164"/>
                  <a:gd name="T9" fmla="*/ 5 h 263"/>
                  <a:gd name="T10" fmla="*/ 0 w 164"/>
                  <a:gd name="T11" fmla="*/ 4 h 263"/>
                  <a:gd name="T12" fmla="*/ 0 w 164"/>
                  <a:gd name="T13" fmla="*/ 3 h 263"/>
                  <a:gd name="T14" fmla="*/ 0 w 164"/>
                  <a:gd name="T15" fmla="*/ 4 h 263"/>
                  <a:gd name="T16" fmla="*/ 1 w 164"/>
                  <a:gd name="T17" fmla="*/ 4 h 263"/>
                  <a:gd name="T18" fmla="*/ 2 w 164"/>
                  <a:gd name="T19" fmla="*/ 4 h 263"/>
                  <a:gd name="T20" fmla="*/ 2 w 164"/>
                  <a:gd name="T21" fmla="*/ 4 h 263"/>
                  <a:gd name="T22" fmla="*/ 2 w 164"/>
                  <a:gd name="T23" fmla="*/ 4 h 263"/>
                  <a:gd name="T24" fmla="*/ 1 w 164"/>
                  <a:gd name="T25" fmla="*/ 4 h 263"/>
                  <a:gd name="T26" fmla="*/ 0 w 164"/>
                  <a:gd name="T27" fmla="*/ 3 h 263"/>
                  <a:gd name="T28" fmla="*/ 0 w 164"/>
                  <a:gd name="T29" fmla="*/ 2 h 263"/>
                  <a:gd name="T30" fmla="*/ 0 w 164"/>
                  <a:gd name="T31" fmla="*/ 2 h 263"/>
                  <a:gd name="T32" fmla="*/ 1 w 164"/>
                  <a:gd name="T33" fmla="*/ 3 h 263"/>
                  <a:gd name="T34" fmla="*/ 2 w 164"/>
                  <a:gd name="T35" fmla="*/ 3 h 263"/>
                  <a:gd name="T36" fmla="*/ 2 w 164"/>
                  <a:gd name="T37" fmla="*/ 3 h 263"/>
                  <a:gd name="T38" fmla="*/ 1 w 164"/>
                  <a:gd name="T39" fmla="*/ 2 h 263"/>
                  <a:gd name="T40" fmla="*/ 1 w 164"/>
                  <a:gd name="T41" fmla="*/ 2 h 263"/>
                  <a:gd name="T42" fmla="*/ 0 w 164"/>
                  <a:gd name="T43" fmla="*/ 1 h 263"/>
                  <a:gd name="T44" fmla="*/ 0 w 164"/>
                  <a:gd name="T45" fmla="*/ 0 h 263"/>
                  <a:gd name="T46" fmla="*/ 0 w 164"/>
                  <a:gd name="T47" fmla="*/ 1 h 263"/>
                  <a:gd name="T48" fmla="*/ 0 w 164"/>
                  <a:gd name="T49" fmla="*/ 1 h 263"/>
                  <a:gd name="T50" fmla="*/ 1 w 164"/>
                  <a:gd name="T51" fmla="*/ 1 h 263"/>
                  <a:gd name="T52" fmla="*/ 1 w 164"/>
                  <a:gd name="T53" fmla="*/ 1 h 263"/>
                  <a:gd name="T54" fmla="*/ 0 w 164"/>
                  <a:gd name="T55" fmla="*/ 1 h 263"/>
                  <a:gd name="T56" fmla="*/ 0 w 164"/>
                  <a:gd name="T57" fmla="*/ 0 h 263"/>
                  <a:gd name="T58" fmla="*/ 0 w 164"/>
                  <a:gd name="T59" fmla="*/ 0 h 263"/>
                  <a:gd name="T60" fmla="*/ 0 w 164"/>
                  <a:gd name="T61" fmla="*/ 0 h 263"/>
                  <a:gd name="T62" fmla="*/ 1 w 164"/>
                  <a:gd name="T63" fmla="*/ 0 h 263"/>
                  <a:gd name="T64" fmla="*/ 2 w 164"/>
                  <a:gd name="T65" fmla="*/ 1 h 263"/>
                  <a:gd name="T66" fmla="*/ 3 w 164"/>
                  <a:gd name="T67" fmla="*/ 1 h 263"/>
                  <a:gd name="T68" fmla="*/ 3 w 164"/>
                  <a:gd name="T69" fmla="*/ 2 h 263"/>
                  <a:gd name="T70" fmla="*/ 4 w 164"/>
                  <a:gd name="T71" fmla="*/ 3 h 263"/>
                  <a:gd name="T72" fmla="*/ 5 w 164"/>
                  <a:gd name="T73" fmla="*/ 4 h 263"/>
                  <a:gd name="T74" fmla="*/ 5 w 164"/>
                  <a:gd name="T75" fmla="*/ 5 h 263"/>
                  <a:gd name="T76" fmla="*/ 4 w 164"/>
                  <a:gd name="T77" fmla="*/ 5 h 263"/>
                  <a:gd name="T78" fmla="*/ 4 w 164"/>
                  <a:gd name="T79" fmla="*/ 4 h 263"/>
                  <a:gd name="T80" fmla="*/ 3 w 164"/>
                  <a:gd name="T81" fmla="*/ 4 h 263"/>
                  <a:gd name="T82" fmla="*/ 3 w 164"/>
                  <a:gd name="T83" fmla="*/ 4 h 263"/>
                  <a:gd name="T84" fmla="*/ 3 w 164"/>
                  <a:gd name="T85" fmla="*/ 4 h 263"/>
                  <a:gd name="T86" fmla="*/ 3 w 164"/>
                  <a:gd name="T87" fmla="*/ 4 h 263"/>
                  <a:gd name="T88" fmla="*/ 4 w 164"/>
                  <a:gd name="T89" fmla="*/ 5 h 263"/>
                  <a:gd name="T90" fmla="*/ 5 w 164"/>
                  <a:gd name="T91" fmla="*/ 6 h 263"/>
                  <a:gd name="T92" fmla="*/ 4 w 164"/>
                  <a:gd name="T93" fmla="*/ 7 h 263"/>
                  <a:gd name="T94" fmla="*/ 4 w 164"/>
                  <a:gd name="T95" fmla="*/ 7 h 263"/>
                  <a:gd name="T96" fmla="*/ 4 w 164"/>
                  <a:gd name="T97" fmla="*/ 7 h 263"/>
                  <a:gd name="T98" fmla="*/ 3 w 164"/>
                  <a:gd name="T99" fmla="*/ 6 h 263"/>
                  <a:gd name="T100" fmla="*/ 2 w 164"/>
                  <a:gd name="T101" fmla="*/ 6 h 263"/>
                  <a:gd name="T102" fmla="*/ 3 w 164"/>
                  <a:gd name="T103" fmla="*/ 6 h 263"/>
                  <a:gd name="T104" fmla="*/ 4 w 164"/>
                  <a:gd name="T105" fmla="*/ 7 h 263"/>
                  <a:gd name="T106" fmla="*/ 4 w 164"/>
                  <a:gd name="T107" fmla="*/ 7 h 263"/>
                  <a:gd name="T108" fmla="*/ 4 w 164"/>
                  <a:gd name="T109" fmla="*/ 8 h 263"/>
                  <a:gd name="T110" fmla="*/ 4 w 164"/>
                  <a:gd name="T111" fmla="*/ 8 h 2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4"/>
                  <a:gd name="T169" fmla="*/ 0 h 263"/>
                  <a:gd name="T170" fmla="*/ 164 w 164"/>
                  <a:gd name="T171" fmla="*/ 263 h 26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4" name="Freeform 143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>
                  <a:gd name="T0" fmla="*/ 0 w 88"/>
                  <a:gd name="T1" fmla="*/ 7 h 209"/>
                  <a:gd name="T2" fmla="*/ 1 w 88"/>
                  <a:gd name="T3" fmla="*/ 6 h 209"/>
                  <a:gd name="T4" fmla="*/ 1 w 88"/>
                  <a:gd name="T5" fmla="*/ 4 h 209"/>
                  <a:gd name="T6" fmla="*/ 1 w 88"/>
                  <a:gd name="T7" fmla="*/ 3 h 209"/>
                  <a:gd name="T8" fmla="*/ 1 w 88"/>
                  <a:gd name="T9" fmla="*/ 1 h 209"/>
                  <a:gd name="T10" fmla="*/ 2 w 88"/>
                  <a:gd name="T11" fmla="*/ 1 h 209"/>
                  <a:gd name="T12" fmla="*/ 2 w 88"/>
                  <a:gd name="T13" fmla="*/ 1 h 209"/>
                  <a:gd name="T14" fmla="*/ 3 w 88"/>
                  <a:gd name="T15" fmla="*/ 1 h 209"/>
                  <a:gd name="T16" fmla="*/ 3 w 88"/>
                  <a:gd name="T17" fmla="*/ 1 h 209"/>
                  <a:gd name="T18" fmla="*/ 3 w 88"/>
                  <a:gd name="T19" fmla="*/ 1 h 209"/>
                  <a:gd name="T20" fmla="*/ 3 w 88"/>
                  <a:gd name="T21" fmla="*/ 1 h 209"/>
                  <a:gd name="T22" fmla="*/ 3 w 88"/>
                  <a:gd name="T23" fmla="*/ 0 h 209"/>
                  <a:gd name="T24" fmla="*/ 3 w 88"/>
                  <a:gd name="T25" fmla="*/ 0 h 209"/>
                  <a:gd name="T26" fmla="*/ 3 w 88"/>
                  <a:gd name="T27" fmla="*/ 2 h 209"/>
                  <a:gd name="T28" fmla="*/ 3 w 88"/>
                  <a:gd name="T29" fmla="*/ 3 h 209"/>
                  <a:gd name="T30" fmla="*/ 3 w 88"/>
                  <a:gd name="T31" fmla="*/ 5 h 209"/>
                  <a:gd name="T32" fmla="*/ 3 w 88"/>
                  <a:gd name="T33" fmla="*/ 6 h 209"/>
                  <a:gd name="T34" fmla="*/ 2 w 88"/>
                  <a:gd name="T35" fmla="*/ 6 h 209"/>
                  <a:gd name="T36" fmla="*/ 2 w 88"/>
                  <a:gd name="T37" fmla="*/ 7 h 209"/>
                  <a:gd name="T38" fmla="*/ 1 w 88"/>
                  <a:gd name="T39" fmla="*/ 7 h 209"/>
                  <a:gd name="T40" fmla="*/ 1 w 88"/>
                  <a:gd name="T41" fmla="*/ 7 h 209"/>
                  <a:gd name="T42" fmla="*/ 1 w 88"/>
                  <a:gd name="T43" fmla="*/ 7 h 209"/>
                  <a:gd name="T44" fmla="*/ 1 w 88"/>
                  <a:gd name="T45" fmla="*/ 7 h 209"/>
                  <a:gd name="T46" fmla="*/ 1 w 88"/>
                  <a:gd name="T47" fmla="*/ 7 h 209"/>
                  <a:gd name="T48" fmla="*/ 0 w 88"/>
                  <a:gd name="T49" fmla="*/ 7 h 2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8"/>
                  <a:gd name="T76" fmla="*/ 0 h 209"/>
                  <a:gd name="T77" fmla="*/ 88 w 88"/>
                  <a:gd name="T78" fmla="*/ 209 h 20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5" name="Freeform 144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>
                  <a:gd name="T0" fmla="*/ 0 w 157"/>
                  <a:gd name="T1" fmla="*/ 8 h 239"/>
                  <a:gd name="T2" fmla="*/ 0 w 157"/>
                  <a:gd name="T3" fmla="*/ 7 h 239"/>
                  <a:gd name="T4" fmla="*/ 1 w 157"/>
                  <a:gd name="T5" fmla="*/ 7 h 239"/>
                  <a:gd name="T6" fmla="*/ 2 w 157"/>
                  <a:gd name="T7" fmla="*/ 6 h 239"/>
                  <a:gd name="T8" fmla="*/ 2 w 157"/>
                  <a:gd name="T9" fmla="*/ 6 h 239"/>
                  <a:gd name="T10" fmla="*/ 2 w 157"/>
                  <a:gd name="T11" fmla="*/ 6 h 239"/>
                  <a:gd name="T12" fmla="*/ 1 w 157"/>
                  <a:gd name="T13" fmla="*/ 6 h 239"/>
                  <a:gd name="T14" fmla="*/ 0 w 157"/>
                  <a:gd name="T15" fmla="*/ 7 h 239"/>
                  <a:gd name="T16" fmla="*/ 0 w 157"/>
                  <a:gd name="T17" fmla="*/ 5 h 239"/>
                  <a:gd name="T18" fmla="*/ 0 w 157"/>
                  <a:gd name="T19" fmla="*/ 4 h 239"/>
                  <a:gd name="T20" fmla="*/ 0 w 157"/>
                  <a:gd name="T21" fmla="*/ 4 h 239"/>
                  <a:gd name="T22" fmla="*/ 1 w 157"/>
                  <a:gd name="T23" fmla="*/ 3 h 239"/>
                  <a:gd name="T24" fmla="*/ 1 w 157"/>
                  <a:gd name="T25" fmla="*/ 3 h 239"/>
                  <a:gd name="T26" fmla="*/ 0 w 157"/>
                  <a:gd name="T27" fmla="*/ 4 h 239"/>
                  <a:gd name="T28" fmla="*/ 0 w 157"/>
                  <a:gd name="T29" fmla="*/ 4 h 239"/>
                  <a:gd name="T30" fmla="*/ 0 w 157"/>
                  <a:gd name="T31" fmla="*/ 3 h 239"/>
                  <a:gd name="T32" fmla="*/ 1 w 157"/>
                  <a:gd name="T33" fmla="*/ 2 h 239"/>
                  <a:gd name="T34" fmla="*/ 3 w 157"/>
                  <a:gd name="T35" fmla="*/ 1 h 239"/>
                  <a:gd name="T36" fmla="*/ 4 w 157"/>
                  <a:gd name="T37" fmla="*/ 0 h 239"/>
                  <a:gd name="T38" fmla="*/ 4 w 157"/>
                  <a:gd name="T39" fmla="*/ 1 h 239"/>
                  <a:gd name="T40" fmla="*/ 4 w 157"/>
                  <a:gd name="T41" fmla="*/ 1 h 239"/>
                  <a:gd name="T42" fmla="*/ 3 w 157"/>
                  <a:gd name="T43" fmla="*/ 2 h 239"/>
                  <a:gd name="T44" fmla="*/ 2 w 157"/>
                  <a:gd name="T45" fmla="*/ 2 h 239"/>
                  <a:gd name="T46" fmla="*/ 2 w 157"/>
                  <a:gd name="T47" fmla="*/ 2 h 239"/>
                  <a:gd name="T48" fmla="*/ 2 w 157"/>
                  <a:gd name="T49" fmla="*/ 2 h 239"/>
                  <a:gd name="T50" fmla="*/ 3 w 157"/>
                  <a:gd name="T51" fmla="*/ 2 h 239"/>
                  <a:gd name="T52" fmla="*/ 4 w 157"/>
                  <a:gd name="T53" fmla="*/ 1 h 239"/>
                  <a:gd name="T54" fmla="*/ 4 w 157"/>
                  <a:gd name="T55" fmla="*/ 2 h 239"/>
                  <a:gd name="T56" fmla="*/ 4 w 157"/>
                  <a:gd name="T57" fmla="*/ 3 h 239"/>
                  <a:gd name="T58" fmla="*/ 3 w 157"/>
                  <a:gd name="T59" fmla="*/ 4 h 239"/>
                  <a:gd name="T60" fmla="*/ 2 w 157"/>
                  <a:gd name="T61" fmla="*/ 4 h 239"/>
                  <a:gd name="T62" fmla="*/ 3 w 157"/>
                  <a:gd name="T63" fmla="*/ 4 h 239"/>
                  <a:gd name="T64" fmla="*/ 3 w 157"/>
                  <a:gd name="T65" fmla="*/ 4 h 239"/>
                  <a:gd name="T66" fmla="*/ 4 w 157"/>
                  <a:gd name="T67" fmla="*/ 4 h 239"/>
                  <a:gd name="T68" fmla="*/ 4 w 157"/>
                  <a:gd name="T69" fmla="*/ 4 h 239"/>
                  <a:gd name="T70" fmla="*/ 3 w 157"/>
                  <a:gd name="T71" fmla="*/ 5 h 239"/>
                  <a:gd name="T72" fmla="*/ 2 w 157"/>
                  <a:gd name="T73" fmla="*/ 5 h 239"/>
                  <a:gd name="T74" fmla="*/ 1 w 157"/>
                  <a:gd name="T75" fmla="*/ 6 h 239"/>
                  <a:gd name="T76" fmla="*/ 1 w 157"/>
                  <a:gd name="T77" fmla="*/ 6 h 239"/>
                  <a:gd name="T78" fmla="*/ 1 w 157"/>
                  <a:gd name="T79" fmla="*/ 6 h 239"/>
                  <a:gd name="T80" fmla="*/ 2 w 157"/>
                  <a:gd name="T81" fmla="*/ 5 h 239"/>
                  <a:gd name="T82" fmla="*/ 2 w 157"/>
                  <a:gd name="T83" fmla="*/ 5 h 239"/>
                  <a:gd name="T84" fmla="*/ 3 w 157"/>
                  <a:gd name="T85" fmla="*/ 5 h 239"/>
                  <a:gd name="T86" fmla="*/ 3 w 157"/>
                  <a:gd name="T87" fmla="*/ 5 h 239"/>
                  <a:gd name="T88" fmla="*/ 4 w 157"/>
                  <a:gd name="T89" fmla="*/ 5 h 239"/>
                  <a:gd name="T90" fmla="*/ 4 w 157"/>
                  <a:gd name="T91" fmla="*/ 6 h 239"/>
                  <a:gd name="T92" fmla="*/ 4 w 157"/>
                  <a:gd name="T93" fmla="*/ 6 h 239"/>
                  <a:gd name="T94" fmla="*/ 2 w 157"/>
                  <a:gd name="T95" fmla="*/ 7 h 239"/>
                  <a:gd name="T96" fmla="*/ 1 w 157"/>
                  <a:gd name="T97" fmla="*/ 8 h 2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39"/>
                  <a:gd name="T149" fmla="*/ 157 w 157"/>
                  <a:gd name="T150" fmla="*/ 239 h 2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6" name="Freeform 145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>
                  <a:gd name="T0" fmla="*/ 1 w 16"/>
                  <a:gd name="T1" fmla="*/ 0 h 7"/>
                  <a:gd name="T2" fmla="*/ 1 w 16"/>
                  <a:gd name="T3" fmla="*/ 0 h 7"/>
                  <a:gd name="T4" fmla="*/ 1 w 16"/>
                  <a:gd name="T5" fmla="*/ 0 h 7"/>
                  <a:gd name="T6" fmla="*/ 1 w 16"/>
                  <a:gd name="T7" fmla="*/ 0 h 7"/>
                  <a:gd name="T8" fmla="*/ 0 w 16"/>
                  <a:gd name="T9" fmla="*/ 0 h 7"/>
                  <a:gd name="T10" fmla="*/ 1 w 16"/>
                  <a:gd name="T11" fmla="*/ 0 h 7"/>
                  <a:gd name="T12" fmla="*/ 1 w 16"/>
                  <a:gd name="T13" fmla="*/ 0 h 7"/>
                  <a:gd name="T14" fmla="*/ 1 w 16"/>
                  <a:gd name="T15" fmla="*/ 0 h 7"/>
                  <a:gd name="T16" fmla="*/ 1 w 16"/>
                  <a:gd name="T17" fmla="*/ 0 h 7"/>
                  <a:gd name="T18" fmla="*/ 1 w 16"/>
                  <a:gd name="T19" fmla="*/ 0 h 7"/>
                  <a:gd name="T20" fmla="*/ 1 w 16"/>
                  <a:gd name="T21" fmla="*/ 0 h 7"/>
                  <a:gd name="T22" fmla="*/ 1 w 16"/>
                  <a:gd name="T23" fmla="*/ 0 h 7"/>
                  <a:gd name="T24" fmla="*/ 1 w 16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"/>
                  <a:gd name="T40" fmla="*/ 0 h 7"/>
                  <a:gd name="T41" fmla="*/ 16 w 16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7" name="Freeform 146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>
                  <a:gd name="T0" fmla="*/ 4 w 186"/>
                  <a:gd name="T1" fmla="*/ 4 h 119"/>
                  <a:gd name="T2" fmla="*/ 4 w 186"/>
                  <a:gd name="T3" fmla="*/ 4 h 119"/>
                  <a:gd name="T4" fmla="*/ 3 w 186"/>
                  <a:gd name="T5" fmla="*/ 3 h 119"/>
                  <a:gd name="T6" fmla="*/ 3 w 186"/>
                  <a:gd name="T7" fmla="*/ 3 h 119"/>
                  <a:gd name="T8" fmla="*/ 2 w 186"/>
                  <a:gd name="T9" fmla="*/ 3 h 119"/>
                  <a:gd name="T10" fmla="*/ 1 w 186"/>
                  <a:gd name="T11" fmla="*/ 2 h 119"/>
                  <a:gd name="T12" fmla="*/ 1 w 186"/>
                  <a:gd name="T13" fmla="*/ 2 h 119"/>
                  <a:gd name="T14" fmla="*/ 0 w 186"/>
                  <a:gd name="T15" fmla="*/ 1 h 119"/>
                  <a:gd name="T16" fmla="*/ 0 w 186"/>
                  <a:gd name="T17" fmla="*/ 1 h 119"/>
                  <a:gd name="T18" fmla="*/ 0 w 186"/>
                  <a:gd name="T19" fmla="*/ 1 h 119"/>
                  <a:gd name="T20" fmla="*/ 0 w 186"/>
                  <a:gd name="T21" fmla="*/ 1 h 119"/>
                  <a:gd name="T22" fmla="*/ 0 w 186"/>
                  <a:gd name="T23" fmla="*/ 1 h 119"/>
                  <a:gd name="T24" fmla="*/ 0 w 186"/>
                  <a:gd name="T25" fmla="*/ 1 h 119"/>
                  <a:gd name="T26" fmla="*/ 0 w 186"/>
                  <a:gd name="T27" fmla="*/ 1 h 119"/>
                  <a:gd name="T28" fmla="*/ 0 w 186"/>
                  <a:gd name="T29" fmla="*/ 1 h 119"/>
                  <a:gd name="T30" fmla="*/ 0 w 186"/>
                  <a:gd name="T31" fmla="*/ 1 h 119"/>
                  <a:gd name="T32" fmla="*/ 0 w 186"/>
                  <a:gd name="T33" fmla="*/ 0 h 119"/>
                  <a:gd name="T34" fmla="*/ 1 w 186"/>
                  <a:gd name="T35" fmla="*/ 1 h 119"/>
                  <a:gd name="T36" fmla="*/ 1 w 186"/>
                  <a:gd name="T37" fmla="*/ 1 h 119"/>
                  <a:gd name="T38" fmla="*/ 2 w 186"/>
                  <a:gd name="T39" fmla="*/ 2 h 119"/>
                  <a:gd name="T40" fmla="*/ 3 w 186"/>
                  <a:gd name="T41" fmla="*/ 2 h 119"/>
                  <a:gd name="T42" fmla="*/ 3 w 186"/>
                  <a:gd name="T43" fmla="*/ 2 h 119"/>
                  <a:gd name="T44" fmla="*/ 4 w 186"/>
                  <a:gd name="T45" fmla="*/ 3 h 119"/>
                  <a:gd name="T46" fmla="*/ 5 w 186"/>
                  <a:gd name="T47" fmla="*/ 3 h 119"/>
                  <a:gd name="T48" fmla="*/ 5 w 186"/>
                  <a:gd name="T49" fmla="*/ 4 h 119"/>
                  <a:gd name="T50" fmla="*/ 5 w 186"/>
                  <a:gd name="T51" fmla="*/ 4 h 119"/>
                  <a:gd name="T52" fmla="*/ 5 w 186"/>
                  <a:gd name="T53" fmla="*/ 4 h 119"/>
                  <a:gd name="T54" fmla="*/ 5 w 186"/>
                  <a:gd name="T55" fmla="*/ 4 h 119"/>
                  <a:gd name="T56" fmla="*/ 5 w 186"/>
                  <a:gd name="T57" fmla="*/ 4 h 119"/>
                  <a:gd name="T58" fmla="*/ 5 w 186"/>
                  <a:gd name="T59" fmla="*/ 4 h 119"/>
                  <a:gd name="T60" fmla="*/ 5 w 186"/>
                  <a:gd name="T61" fmla="*/ 4 h 119"/>
                  <a:gd name="T62" fmla="*/ 5 w 186"/>
                  <a:gd name="T63" fmla="*/ 4 h 119"/>
                  <a:gd name="T64" fmla="*/ 4 w 186"/>
                  <a:gd name="T65" fmla="*/ 4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8" name="Freeform 147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>
                  <a:gd name="T0" fmla="*/ 1 w 160"/>
                  <a:gd name="T1" fmla="*/ 5 h 197"/>
                  <a:gd name="T2" fmla="*/ 1 w 160"/>
                  <a:gd name="T3" fmla="*/ 3 h 197"/>
                  <a:gd name="T4" fmla="*/ 1 w 160"/>
                  <a:gd name="T5" fmla="*/ 2 h 197"/>
                  <a:gd name="T6" fmla="*/ 2 w 160"/>
                  <a:gd name="T7" fmla="*/ 2 h 197"/>
                  <a:gd name="T8" fmla="*/ 2 w 160"/>
                  <a:gd name="T9" fmla="*/ 2 h 197"/>
                  <a:gd name="T10" fmla="*/ 2 w 160"/>
                  <a:gd name="T11" fmla="*/ 2 h 197"/>
                  <a:gd name="T12" fmla="*/ 2 w 160"/>
                  <a:gd name="T13" fmla="*/ 2 h 197"/>
                  <a:gd name="T14" fmla="*/ 2 w 160"/>
                  <a:gd name="T15" fmla="*/ 2 h 197"/>
                  <a:gd name="T16" fmla="*/ 1 w 160"/>
                  <a:gd name="T17" fmla="*/ 2 h 197"/>
                  <a:gd name="T18" fmla="*/ 1 w 160"/>
                  <a:gd name="T19" fmla="*/ 2 h 197"/>
                  <a:gd name="T20" fmla="*/ 1 w 160"/>
                  <a:gd name="T21" fmla="*/ 2 h 197"/>
                  <a:gd name="T22" fmla="*/ 1 w 160"/>
                  <a:gd name="T23" fmla="*/ 1 h 197"/>
                  <a:gd name="T24" fmla="*/ 1 w 160"/>
                  <a:gd name="T25" fmla="*/ 1 h 197"/>
                  <a:gd name="T26" fmla="*/ 2 w 160"/>
                  <a:gd name="T27" fmla="*/ 0 h 197"/>
                  <a:gd name="T28" fmla="*/ 3 w 160"/>
                  <a:gd name="T29" fmla="*/ 0 h 197"/>
                  <a:gd name="T30" fmla="*/ 5 w 160"/>
                  <a:gd name="T31" fmla="*/ 0 h 197"/>
                  <a:gd name="T32" fmla="*/ 5 w 160"/>
                  <a:gd name="T33" fmla="*/ 0 h 197"/>
                  <a:gd name="T34" fmla="*/ 5 w 160"/>
                  <a:gd name="T35" fmla="*/ 0 h 197"/>
                  <a:gd name="T36" fmla="*/ 5 w 160"/>
                  <a:gd name="T37" fmla="*/ 0 h 197"/>
                  <a:gd name="T38" fmla="*/ 4 w 160"/>
                  <a:gd name="T39" fmla="*/ 0 h 197"/>
                  <a:gd name="T40" fmla="*/ 4 w 160"/>
                  <a:gd name="T41" fmla="*/ 0 h 197"/>
                  <a:gd name="T42" fmla="*/ 3 w 160"/>
                  <a:gd name="T43" fmla="*/ 1 h 197"/>
                  <a:gd name="T44" fmla="*/ 3 w 160"/>
                  <a:gd name="T45" fmla="*/ 1 h 197"/>
                  <a:gd name="T46" fmla="*/ 3 w 160"/>
                  <a:gd name="T47" fmla="*/ 1 h 197"/>
                  <a:gd name="T48" fmla="*/ 3 w 160"/>
                  <a:gd name="T49" fmla="*/ 1 h 197"/>
                  <a:gd name="T50" fmla="*/ 4 w 160"/>
                  <a:gd name="T51" fmla="*/ 1 h 197"/>
                  <a:gd name="T52" fmla="*/ 5 w 160"/>
                  <a:gd name="T53" fmla="*/ 0 h 197"/>
                  <a:gd name="T54" fmla="*/ 5 w 160"/>
                  <a:gd name="T55" fmla="*/ 0 h 197"/>
                  <a:gd name="T56" fmla="*/ 5 w 160"/>
                  <a:gd name="T57" fmla="*/ 0 h 197"/>
                  <a:gd name="T58" fmla="*/ 5 w 160"/>
                  <a:gd name="T59" fmla="*/ 1 h 197"/>
                  <a:gd name="T60" fmla="*/ 5 w 160"/>
                  <a:gd name="T61" fmla="*/ 1 h 197"/>
                  <a:gd name="T62" fmla="*/ 4 w 160"/>
                  <a:gd name="T63" fmla="*/ 1 h 197"/>
                  <a:gd name="T64" fmla="*/ 4 w 160"/>
                  <a:gd name="T65" fmla="*/ 2 h 197"/>
                  <a:gd name="T66" fmla="*/ 3 w 160"/>
                  <a:gd name="T67" fmla="*/ 2 h 197"/>
                  <a:gd name="T68" fmla="*/ 3 w 160"/>
                  <a:gd name="T69" fmla="*/ 2 h 197"/>
                  <a:gd name="T70" fmla="*/ 4 w 160"/>
                  <a:gd name="T71" fmla="*/ 2 h 197"/>
                  <a:gd name="T72" fmla="*/ 5 w 160"/>
                  <a:gd name="T73" fmla="*/ 2 h 197"/>
                  <a:gd name="T74" fmla="*/ 5 w 160"/>
                  <a:gd name="T75" fmla="*/ 2 h 197"/>
                  <a:gd name="T76" fmla="*/ 5 w 160"/>
                  <a:gd name="T77" fmla="*/ 2 h 197"/>
                  <a:gd name="T78" fmla="*/ 5 w 160"/>
                  <a:gd name="T79" fmla="*/ 2 h 197"/>
                  <a:gd name="T80" fmla="*/ 5 w 160"/>
                  <a:gd name="T81" fmla="*/ 2 h 197"/>
                  <a:gd name="T82" fmla="*/ 4 w 160"/>
                  <a:gd name="T83" fmla="*/ 3 h 197"/>
                  <a:gd name="T84" fmla="*/ 4 w 160"/>
                  <a:gd name="T85" fmla="*/ 3 h 197"/>
                  <a:gd name="T86" fmla="*/ 3 w 160"/>
                  <a:gd name="T87" fmla="*/ 3 h 197"/>
                  <a:gd name="T88" fmla="*/ 3 w 160"/>
                  <a:gd name="T89" fmla="*/ 3 h 197"/>
                  <a:gd name="T90" fmla="*/ 3 w 160"/>
                  <a:gd name="T91" fmla="*/ 3 h 197"/>
                  <a:gd name="T92" fmla="*/ 3 w 160"/>
                  <a:gd name="T93" fmla="*/ 3 h 197"/>
                  <a:gd name="T94" fmla="*/ 3 w 160"/>
                  <a:gd name="T95" fmla="*/ 3 h 197"/>
                  <a:gd name="T96" fmla="*/ 4 w 160"/>
                  <a:gd name="T97" fmla="*/ 3 h 197"/>
                  <a:gd name="T98" fmla="*/ 5 w 160"/>
                  <a:gd name="T99" fmla="*/ 3 h 197"/>
                  <a:gd name="T100" fmla="*/ 5 w 160"/>
                  <a:gd name="T101" fmla="*/ 3 h 197"/>
                  <a:gd name="T102" fmla="*/ 5 w 160"/>
                  <a:gd name="T103" fmla="*/ 4 h 197"/>
                  <a:gd name="T104" fmla="*/ 5 w 160"/>
                  <a:gd name="T105" fmla="*/ 4 h 197"/>
                  <a:gd name="T106" fmla="*/ 3 w 160"/>
                  <a:gd name="T107" fmla="*/ 5 h 197"/>
                  <a:gd name="T108" fmla="*/ 2 w 160"/>
                  <a:gd name="T109" fmla="*/ 5 h 197"/>
                  <a:gd name="T110" fmla="*/ 1 w 160"/>
                  <a:gd name="T111" fmla="*/ 5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9" name="Freeform 148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>
                  <a:gd name="T0" fmla="*/ 4 w 178"/>
                  <a:gd name="T1" fmla="*/ 7 h 256"/>
                  <a:gd name="T2" fmla="*/ 2 w 178"/>
                  <a:gd name="T3" fmla="*/ 6 h 256"/>
                  <a:gd name="T4" fmla="*/ 1 w 178"/>
                  <a:gd name="T5" fmla="*/ 5 h 256"/>
                  <a:gd name="T6" fmla="*/ 1 w 178"/>
                  <a:gd name="T7" fmla="*/ 4 h 256"/>
                  <a:gd name="T8" fmla="*/ 2 w 178"/>
                  <a:gd name="T9" fmla="*/ 5 h 256"/>
                  <a:gd name="T10" fmla="*/ 2 w 178"/>
                  <a:gd name="T11" fmla="*/ 5 h 256"/>
                  <a:gd name="T12" fmla="*/ 3 w 178"/>
                  <a:gd name="T13" fmla="*/ 5 h 256"/>
                  <a:gd name="T14" fmla="*/ 3 w 178"/>
                  <a:gd name="T15" fmla="*/ 5 h 256"/>
                  <a:gd name="T16" fmla="*/ 2 w 178"/>
                  <a:gd name="T17" fmla="*/ 5 h 256"/>
                  <a:gd name="T18" fmla="*/ 2 w 178"/>
                  <a:gd name="T19" fmla="*/ 4 h 256"/>
                  <a:gd name="T20" fmla="*/ 1 w 178"/>
                  <a:gd name="T21" fmla="*/ 4 h 256"/>
                  <a:gd name="T22" fmla="*/ 1 w 178"/>
                  <a:gd name="T23" fmla="*/ 3 h 256"/>
                  <a:gd name="T24" fmla="*/ 1 w 178"/>
                  <a:gd name="T25" fmla="*/ 3 h 256"/>
                  <a:gd name="T26" fmla="*/ 1 w 178"/>
                  <a:gd name="T27" fmla="*/ 3 h 256"/>
                  <a:gd name="T28" fmla="*/ 2 w 178"/>
                  <a:gd name="T29" fmla="*/ 3 h 256"/>
                  <a:gd name="T30" fmla="*/ 2 w 178"/>
                  <a:gd name="T31" fmla="*/ 3 h 256"/>
                  <a:gd name="T32" fmla="*/ 1 w 178"/>
                  <a:gd name="T33" fmla="*/ 3 h 256"/>
                  <a:gd name="T34" fmla="*/ 1 w 178"/>
                  <a:gd name="T35" fmla="*/ 2 h 256"/>
                  <a:gd name="T36" fmla="*/ 1 w 178"/>
                  <a:gd name="T37" fmla="*/ 2 h 256"/>
                  <a:gd name="T38" fmla="*/ 1 w 178"/>
                  <a:gd name="T39" fmla="*/ 2 h 256"/>
                  <a:gd name="T40" fmla="*/ 1 w 178"/>
                  <a:gd name="T41" fmla="*/ 2 h 256"/>
                  <a:gd name="T42" fmla="*/ 2 w 178"/>
                  <a:gd name="T43" fmla="*/ 2 h 256"/>
                  <a:gd name="T44" fmla="*/ 2 w 178"/>
                  <a:gd name="T45" fmla="*/ 2 h 256"/>
                  <a:gd name="T46" fmla="*/ 2 w 178"/>
                  <a:gd name="T47" fmla="*/ 2 h 256"/>
                  <a:gd name="T48" fmla="*/ 1 w 178"/>
                  <a:gd name="T49" fmla="*/ 2 h 256"/>
                  <a:gd name="T50" fmla="*/ 1 w 178"/>
                  <a:gd name="T51" fmla="*/ 1 h 256"/>
                  <a:gd name="T52" fmla="*/ 1 w 178"/>
                  <a:gd name="T53" fmla="*/ 0 h 256"/>
                  <a:gd name="T54" fmla="*/ 1 w 178"/>
                  <a:gd name="T55" fmla="*/ 0 h 256"/>
                  <a:gd name="T56" fmla="*/ 2 w 178"/>
                  <a:gd name="T57" fmla="*/ 1 h 256"/>
                  <a:gd name="T58" fmla="*/ 4 w 178"/>
                  <a:gd name="T59" fmla="*/ 2 h 256"/>
                  <a:gd name="T60" fmla="*/ 6 w 178"/>
                  <a:gd name="T61" fmla="*/ 3 h 256"/>
                  <a:gd name="T62" fmla="*/ 6 w 178"/>
                  <a:gd name="T63" fmla="*/ 4 h 256"/>
                  <a:gd name="T64" fmla="*/ 6 w 178"/>
                  <a:gd name="T65" fmla="*/ 5 h 256"/>
                  <a:gd name="T66" fmla="*/ 5 w 178"/>
                  <a:gd name="T67" fmla="*/ 5 h 256"/>
                  <a:gd name="T68" fmla="*/ 5 w 178"/>
                  <a:gd name="T69" fmla="*/ 5 h 256"/>
                  <a:gd name="T70" fmla="*/ 6 w 178"/>
                  <a:gd name="T71" fmla="*/ 5 h 256"/>
                  <a:gd name="T72" fmla="*/ 6 w 178"/>
                  <a:gd name="T73" fmla="*/ 5 h 256"/>
                  <a:gd name="T74" fmla="*/ 6 w 178"/>
                  <a:gd name="T75" fmla="*/ 6 h 256"/>
                  <a:gd name="T76" fmla="*/ 6 w 178"/>
                  <a:gd name="T77" fmla="*/ 6 h 256"/>
                  <a:gd name="T78" fmla="*/ 5 w 178"/>
                  <a:gd name="T79" fmla="*/ 5 h 256"/>
                  <a:gd name="T80" fmla="*/ 4 w 178"/>
                  <a:gd name="T81" fmla="*/ 5 h 256"/>
                  <a:gd name="T82" fmla="*/ 3 w 178"/>
                  <a:gd name="T83" fmla="*/ 4 h 256"/>
                  <a:gd name="T84" fmla="*/ 3 w 178"/>
                  <a:gd name="T85" fmla="*/ 5 h 256"/>
                  <a:gd name="T86" fmla="*/ 4 w 178"/>
                  <a:gd name="T87" fmla="*/ 5 h 256"/>
                  <a:gd name="T88" fmla="*/ 5 w 178"/>
                  <a:gd name="T89" fmla="*/ 6 h 256"/>
                  <a:gd name="T90" fmla="*/ 6 w 178"/>
                  <a:gd name="T91" fmla="*/ 7 h 256"/>
                  <a:gd name="T92" fmla="*/ 6 w 178"/>
                  <a:gd name="T93" fmla="*/ 7 h 256"/>
                  <a:gd name="T94" fmla="*/ 5 w 178"/>
                  <a:gd name="T95" fmla="*/ 7 h 256"/>
                  <a:gd name="T96" fmla="*/ 4 w 178"/>
                  <a:gd name="T97" fmla="*/ 7 h 256"/>
                  <a:gd name="T98" fmla="*/ 4 w 178"/>
                  <a:gd name="T99" fmla="*/ 7 h 256"/>
                  <a:gd name="T100" fmla="*/ 5 w 178"/>
                  <a:gd name="T101" fmla="*/ 7 h 256"/>
                  <a:gd name="T102" fmla="*/ 6 w 178"/>
                  <a:gd name="T103" fmla="*/ 8 h 256"/>
                  <a:gd name="T104" fmla="*/ 6 w 178"/>
                  <a:gd name="T105" fmla="*/ 8 h 256"/>
                  <a:gd name="T106" fmla="*/ 6 w 178"/>
                  <a:gd name="T107" fmla="*/ 8 h 256"/>
                  <a:gd name="T108" fmla="*/ 6 w 178"/>
                  <a:gd name="T109" fmla="*/ 8 h 25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8"/>
                  <a:gd name="T166" fmla="*/ 0 h 256"/>
                  <a:gd name="T167" fmla="*/ 178 w 178"/>
                  <a:gd name="T168" fmla="*/ 256 h 25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0" name="Freeform 149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>
                  <a:gd name="T0" fmla="*/ 0 w 69"/>
                  <a:gd name="T1" fmla="*/ 5 h 159"/>
                  <a:gd name="T2" fmla="*/ 0 w 69"/>
                  <a:gd name="T3" fmla="*/ 5 h 159"/>
                  <a:gd name="T4" fmla="*/ 0 w 69"/>
                  <a:gd name="T5" fmla="*/ 4 h 159"/>
                  <a:gd name="T6" fmla="*/ 0 w 69"/>
                  <a:gd name="T7" fmla="*/ 2 h 159"/>
                  <a:gd name="T8" fmla="*/ 0 w 69"/>
                  <a:gd name="T9" fmla="*/ 1 h 159"/>
                  <a:gd name="T10" fmla="*/ 0 w 69"/>
                  <a:gd name="T11" fmla="*/ 1 h 159"/>
                  <a:gd name="T12" fmla="*/ 0 w 69"/>
                  <a:gd name="T13" fmla="*/ 1 h 159"/>
                  <a:gd name="T14" fmla="*/ 0 w 69"/>
                  <a:gd name="T15" fmla="*/ 1 h 159"/>
                  <a:gd name="T16" fmla="*/ 1 w 69"/>
                  <a:gd name="T17" fmla="*/ 1 h 159"/>
                  <a:gd name="T18" fmla="*/ 1 w 69"/>
                  <a:gd name="T19" fmla="*/ 1 h 159"/>
                  <a:gd name="T20" fmla="*/ 1 w 69"/>
                  <a:gd name="T21" fmla="*/ 1 h 159"/>
                  <a:gd name="T22" fmla="*/ 1 w 69"/>
                  <a:gd name="T23" fmla="*/ 1 h 159"/>
                  <a:gd name="T24" fmla="*/ 2 w 69"/>
                  <a:gd name="T25" fmla="*/ 0 h 159"/>
                  <a:gd name="T26" fmla="*/ 2 w 69"/>
                  <a:gd name="T27" fmla="*/ 1 h 159"/>
                  <a:gd name="T28" fmla="*/ 2 w 69"/>
                  <a:gd name="T29" fmla="*/ 3 h 159"/>
                  <a:gd name="T30" fmla="*/ 2 w 69"/>
                  <a:gd name="T31" fmla="*/ 4 h 159"/>
                  <a:gd name="T32" fmla="*/ 1 w 69"/>
                  <a:gd name="T33" fmla="*/ 5 h 159"/>
                  <a:gd name="T34" fmla="*/ 1 w 69"/>
                  <a:gd name="T35" fmla="*/ 5 h 159"/>
                  <a:gd name="T36" fmla="*/ 1 w 69"/>
                  <a:gd name="T37" fmla="*/ 5 h 159"/>
                  <a:gd name="T38" fmla="*/ 1 w 69"/>
                  <a:gd name="T39" fmla="*/ 5 h 159"/>
                  <a:gd name="T40" fmla="*/ 0 w 69"/>
                  <a:gd name="T41" fmla="*/ 5 h 159"/>
                  <a:gd name="T42" fmla="*/ 0 w 69"/>
                  <a:gd name="T43" fmla="*/ 5 h 159"/>
                  <a:gd name="T44" fmla="*/ 0 w 69"/>
                  <a:gd name="T45" fmla="*/ 5 h 159"/>
                  <a:gd name="T46" fmla="*/ 0 w 69"/>
                  <a:gd name="T47" fmla="*/ 5 h 159"/>
                  <a:gd name="T48" fmla="*/ 0 w 69"/>
                  <a:gd name="T49" fmla="*/ 5 h 1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9"/>
                  <a:gd name="T77" fmla="*/ 69 w 69"/>
                  <a:gd name="T78" fmla="*/ 159 h 1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1" name="Freeform 150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>
                  <a:gd name="T0" fmla="*/ 0 w 149"/>
                  <a:gd name="T1" fmla="*/ 5 h 185"/>
                  <a:gd name="T2" fmla="*/ 0 w 149"/>
                  <a:gd name="T3" fmla="*/ 5 h 185"/>
                  <a:gd name="T4" fmla="*/ 0 w 149"/>
                  <a:gd name="T5" fmla="*/ 4 h 185"/>
                  <a:gd name="T6" fmla="*/ 1 w 149"/>
                  <a:gd name="T7" fmla="*/ 4 h 185"/>
                  <a:gd name="T8" fmla="*/ 1 w 149"/>
                  <a:gd name="T9" fmla="*/ 4 h 185"/>
                  <a:gd name="T10" fmla="*/ 1 w 149"/>
                  <a:gd name="T11" fmla="*/ 4 h 185"/>
                  <a:gd name="T12" fmla="*/ 0 w 149"/>
                  <a:gd name="T13" fmla="*/ 4 h 185"/>
                  <a:gd name="T14" fmla="*/ 0 w 149"/>
                  <a:gd name="T15" fmla="*/ 4 h 185"/>
                  <a:gd name="T16" fmla="*/ 0 w 149"/>
                  <a:gd name="T17" fmla="*/ 4 h 185"/>
                  <a:gd name="T18" fmla="*/ 0 w 149"/>
                  <a:gd name="T19" fmla="*/ 3 h 185"/>
                  <a:gd name="T20" fmla="*/ 1 w 149"/>
                  <a:gd name="T21" fmla="*/ 3 h 185"/>
                  <a:gd name="T22" fmla="*/ 2 w 149"/>
                  <a:gd name="T23" fmla="*/ 2 h 185"/>
                  <a:gd name="T24" fmla="*/ 2 w 149"/>
                  <a:gd name="T25" fmla="*/ 2 h 185"/>
                  <a:gd name="T26" fmla="*/ 1 w 149"/>
                  <a:gd name="T27" fmla="*/ 2 h 185"/>
                  <a:gd name="T28" fmla="*/ 0 w 149"/>
                  <a:gd name="T29" fmla="*/ 3 h 185"/>
                  <a:gd name="T30" fmla="*/ 0 w 149"/>
                  <a:gd name="T31" fmla="*/ 2 h 185"/>
                  <a:gd name="T32" fmla="*/ 0 w 149"/>
                  <a:gd name="T33" fmla="*/ 1 h 185"/>
                  <a:gd name="T34" fmla="*/ 1 w 149"/>
                  <a:gd name="T35" fmla="*/ 1 h 185"/>
                  <a:gd name="T36" fmla="*/ 2 w 149"/>
                  <a:gd name="T37" fmla="*/ 0 h 185"/>
                  <a:gd name="T38" fmla="*/ 3 w 149"/>
                  <a:gd name="T39" fmla="*/ 0 h 185"/>
                  <a:gd name="T40" fmla="*/ 4 w 149"/>
                  <a:gd name="T41" fmla="*/ 0 h 185"/>
                  <a:gd name="T42" fmla="*/ 4 w 149"/>
                  <a:gd name="T43" fmla="*/ 0 h 185"/>
                  <a:gd name="T44" fmla="*/ 4 w 149"/>
                  <a:gd name="T45" fmla="*/ 0 h 185"/>
                  <a:gd name="T46" fmla="*/ 3 w 149"/>
                  <a:gd name="T47" fmla="*/ 0 h 185"/>
                  <a:gd name="T48" fmla="*/ 3 w 149"/>
                  <a:gd name="T49" fmla="*/ 1 h 185"/>
                  <a:gd name="T50" fmla="*/ 2 w 149"/>
                  <a:gd name="T51" fmla="*/ 1 h 185"/>
                  <a:gd name="T52" fmla="*/ 2 w 149"/>
                  <a:gd name="T53" fmla="*/ 1 h 185"/>
                  <a:gd name="T54" fmla="*/ 3 w 149"/>
                  <a:gd name="T55" fmla="*/ 1 h 185"/>
                  <a:gd name="T56" fmla="*/ 4 w 149"/>
                  <a:gd name="T57" fmla="*/ 1 h 185"/>
                  <a:gd name="T58" fmla="*/ 4 w 149"/>
                  <a:gd name="T59" fmla="*/ 1 h 185"/>
                  <a:gd name="T60" fmla="*/ 4 w 149"/>
                  <a:gd name="T61" fmla="*/ 2 h 185"/>
                  <a:gd name="T62" fmla="*/ 3 w 149"/>
                  <a:gd name="T63" fmla="*/ 3 h 185"/>
                  <a:gd name="T64" fmla="*/ 2 w 149"/>
                  <a:gd name="T65" fmla="*/ 3 h 185"/>
                  <a:gd name="T66" fmla="*/ 2 w 149"/>
                  <a:gd name="T67" fmla="*/ 3 h 185"/>
                  <a:gd name="T68" fmla="*/ 2 w 149"/>
                  <a:gd name="T69" fmla="*/ 3 h 185"/>
                  <a:gd name="T70" fmla="*/ 2 w 149"/>
                  <a:gd name="T71" fmla="*/ 3 h 185"/>
                  <a:gd name="T72" fmla="*/ 2 w 149"/>
                  <a:gd name="T73" fmla="*/ 3 h 185"/>
                  <a:gd name="T74" fmla="*/ 2 w 149"/>
                  <a:gd name="T75" fmla="*/ 3 h 185"/>
                  <a:gd name="T76" fmla="*/ 3 w 149"/>
                  <a:gd name="T77" fmla="*/ 3 h 185"/>
                  <a:gd name="T78" fmla="*/ 4 w 149"/>
                  <a:gd name="T79" fmla="*/ 3 h 185"/>
                  <a:gd name="T80" fmla="*/ 4 w 149"/>
                  <a:gd name="T81" fmla="*/ 3 h 185"/>
                  <a:gd name="T82" fmla="*/ 4 w 149"/>
                  <a:gd name="T83" fmla="*/ 4 h 185"/>
                  <a:gd name="T84" fmla="*/ 3 w 149"/>
                  <a:gd name="T85" fmla="*/ 4 h 185"/>
                  <a:gd name="T86" fmla="*/ 2 w 149"/>
                  <a:gd name="T87" fmla="*/ 4 h 185"/>
                  <a:gd name="T88" fmla="*/ 1 w 149"/>
                  <a:gd name="T89" fmla="*/ 5 h 185"/>
                  <a:gd name="T90" fmla="*/ 0 w 149"/>
                  <a:gd name="T91" fmla="*/ 5 h 185"/>
                  <a:gd name="T92" fmla="*/ 0 w 149"/>
                  <a:gd name="T93" fmla="*/ 5 h 1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9"/>
                  <a:gd name="T142" fmla="*/ 0 h 185"/>
                  <a:gd name="T143" fmla="*/ 149 w 149"/>
                  <a:gd name="T144" fmla="*/ 185 h 1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2" name="Freeform 151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5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3" name="Freeform 152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>
                  <a:gd name="T0" fmla="*/ 1 w 20"/>
                  <a:gd name="T1" fmla="*/ 1 h 13"/>
                  <a:gd name="T2" fmla="*/ 1 w 20"/>
                  <a:gd name="T3" fmla="*/ 1 h 13"/>
                  <a:gd name="T4" fmla="*/ 1 w 20"/>
                  <a:gd name="T5" fmla="*/ 1 h 13"/>
                  <a:gd name="T6" fmla="*/ 1 w 20"/>
                  <a:gd name="T7" fmla="*/ 1 h 13"/>
                  <a:gd name="T8" fmla="*/ 0 w 20"/>
                  <a:gd name="T9" fmla="*/ 1 h 13"/>
                  <a:gd name="T10" fmla="*/ 1 w 20"/>
                  <a:gd name="T11" fmla="*/ 1 h 13"/>
                  <a:gd name="T12" fmla="*/ 1 w 20"/>
                  <a:gd name="T13" fmla="*/ 1 h 13"/>
                  <a:gd name="T14" fmla="*/ 1 w 20"/>
                  <a:gd name="T15" fmla="*/ 1 h 13"/>
                  <a:gd name="T16" fmla="*/ 1 w 20"/>
                  <a:gd name="T17" fmla="*/ 0 h 13"/>
                  <a:gd name="T18" fmla="*/ 1 w 20"/>
                  <a:gd name="T19" fmla="*/ 1 h 13"/>
                  <a:gd name="T20" fmla="*/ 1 w 20"/>
                  <a:gd name="T21" fmla="*/ 1 h 13"/>
                  <a:gd name="T22" fmla="*/ 1 w 20"/>
                  <a:gd name="T23" fmla="*/ 1 h 13"/>
                  <a:gd name="T24" fmla="*/ 1 w 20"/>
                  <a:gd name="T25" fmla="*/ 1 h 13"/>
                  <a:gd name="T26" fmla="*/ 1 w 20"/>
                  <a:gd name="T27" fmla="*/ 1 h 13"/>
                  <a:gd name="T28" fmla="*/ 1 w 20"/>
                  <a:gd name="T29" fmla="*/ 1 h 13"/>
                  <a:gd name="T30" fmla="*/ 1 w 20"/>
                  <a:gd name="T31" fmla="*/ 1 h 13"/>
                  <a:gd name="T32" fmla="*/ 1 w 20"/>
                  <a:gd name="T33" fmla="*/ 1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"/>
                  <a:gd name="T52" fmla="*/ 0 h 13"/>
                  <a:gd name="T53" fmla="*/ 20 w 20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4" name="Freeform 153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3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5" name="Freeform 154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>
                  <a:gd name="T0" fmla="*/ 6 w 240"/>
                  <a:gd name="T1" fmla="*/ 3 h 111"/>
                  <a:gd name="T2" fmla="*/ 5 w 240"/>
                  <a:gd name="T3" fmla="*/ 2 h 111"/>
                  <a:gd name="T4" fmla="*/ 4 w 240"/>
                  <a:gd name="T5" fmla="*/ 2 h 111"/>
                  <a:gd name="T6" fmla="*/ 3 w 240"/>
                  <a:gd name="T7" fmla="*/ 1 h 111"/>
                  <a:gd name="T8" fmla="*/ 2 w 240"/>
                  <a:gd name="T9" fmla="*/ 1 h 111"/>
                  <a:gd name="T10" fmla="*/ 2 w 240"/>
                  <a:gd name="T11" fmla="*/ 1 h 111"/>
                  <a:gd name="T12" fmla="*/ 1 w 240"/>
                  <a:gd name="T13" fmla="*/ 1 h 111"/>
                  <a:gd name="T14" fmla="*/ 1 w 240"/>
                  <a:gd name="T15" fmla="*/ 0 h 111"/>
                  <a:gd name="T16" fmla="*/ 0 w 240"/>
                  <a:gd name="T17" fmla="*/ 0 h 111"/>
                  <a:gd name="T18" fmla="*/ 0 w 240"/>
                  <a:gd name="T19" fmla="*/ 0 h 111"/>
                  <a:gd name="T20" fmla="*/ 0 w 240"/>
                  <a:gd name="T21" fmla="*/ 0 h 111"/>
                  <a:gd name="T22" fmla="*/ 0 w 240"/>
                  <a:gd name="T23" fmla="*/ 0 h 111"/>
                  <a:gd name="T24" fmla="*/ 1 w 240"/>
                  <a:gd name="T25" fmla="*/ 0 h 111"/>
                  <a:gd name="T26" fmla="*/ 1 w 240"/>
                  <a:gd name="T27" fmla="*/ 0 h 111"/>
                  <a:gd name="T28" fmla="*/ 1 w 240"/>
                  <a:gd name="T29" fmla="*/ 0 h 111"/>
                  <a:gd name="T30" fmla="*/ 2 w 240"/>
                  <a:gd name="T31" fmla="*/ 0 h 111"/>
                  <a:gd name="T32" fmla="*/ 2 w 240"/>
                  <a:gd name="T33" fmla="*/ 0 h 111"/>
                  <a:gd name="T34" fmla="*/ 2 w 240"/>
                  <a:gd name="T35" fmla="*/ 0 h 111"/>
                  <a:gd name="T36" fmla="*/ 3 w 240"/>
                  <a:gd name="T37" fmla="*/ 0 h 111"/>
                  <a:gd name="T38" fmla="*/ 3 w 240"/>
                  <a:gd name="T39" fmla="*/ 0 h 111"/>
                  <a:gd name="T40" fmla="*/ 4 w 240"/>
                  <a:gd name="T41" fmla="*/ 0 h 111"/>
                  <a:gd name="T42" fmla="*/ 4 w 240"/>
                  <a:gd name="T43" fmla="*/ 0 h 111"/>
                  <a:gd name="T44" fmla="*/ 4 w 240"/>
                  <a:gd name="T45" fmla="*/ 0 h 111"/>
                  <a:gd name="T46" fmla="*/ 5 w 240"/>
                  <a:gd name="T47" fmla="*/ 1 h 111"/>
                  <a:gd name="T48" fmla="*/ 5 w 240"/>
                  <a:gd name="T49" fmla="*/ 1 h 111"/>
                  <a:gd name="T50" fmla="*/ 5 w 240"/>
                  <a:gd name="T51" fmla="*/ 1 h 111"/>
                  <a:gd name="T52" fmla="*/ 6 w 240"/>
                  <a:gd name="T53" fmla="*/ 1 h 111"/>
                  <a:gd name="T54" fmla="*/ 6 w 240"/>
                  <a:gd name="T55" fmla="*/ 1 h 111"/>
                  <a:gd name="T56" fmla="*/ 6 w 240"/>
                  <a:gd name="T57" fmla="*/ 1 h 111"/>
                  <a:gd name="T58" fmla="*/ 7 w 240"/>
                  <a:gd name="T59" fmla="*/ 2 h 111"/>
                  <a:gd name="T60" fmla="*/ 7 w 240"/>
                  <a:gd name="T61" fmla="*/ 2 h 111"/>
                  <a:gd name="T62" fmla="*/ 7 w 240"/>
                  <a:gd name="T63" fmla="*/ 2 h 111"/>
                  <a:gd name="T64" fmla="*/ 8 w 240"/>
                  <a:gd name="T65" fmla="*/ 2 h 111"/>
                  <a:gd name="T66" fmla="*/ 8 w 240"/>
                  <a:gd name="T67" fmla="*/ 2 h 111"/>
                  <a:gd name="T68" fmla="*/ 8 w 240"/>
                  <a:gd name="T69" fmla="*/ 2 h 111"/>
                  <a:gd name="T70" fmla="*/ 8 w 240"/>
                  <a:gd name="T71" fmla="*/ 2 h 111"/>
                  <a:gd name="T72" fmla="*/ 8 w 240"/>
                  <a:gd name="T73" fmla="*/ 2 h 111"/>
                  <a:gd name="T74" fmla="*/ 8 w 240"/>
                  <a:gd name="T75" fmla="*/ 2 h 111"/>
                  <a:gd name="T76" fmla="*/ 8 w 240"/>
                  <a:gd name="T77" fmla="*/ 2 h 111"/>
                  <a:gd name="T78" fmla="*/ 7 w 240"/>
                  <a:gd name="T79" fmla="*/ 3 h 111"/>
                  <a:gd name="T80" fmla="*/ 7 w 240"/>
                  <a:gd name="T81" fmla="*/ 3 h 111"/>
                  <a:gd name="T82" fmla="*/ 7 w 240"/>
                  <a:gd name="T83" fmla="*/ 3 h 111"/>
                  <a:gd name="T84" fmla="*/ 6 w 240"/>
                  <a:gd name="T85" fmla="*/ 3 h 111"/>
                  <a:gd name="T86" fmla="*/ 6 w 240"/>
                  <a:gd name="T87" fmla="*/ 3 h 111"/>
                  <a:gd name="T88" fmla="*/ 6 w 240"/>
                  <a:gd name="T89" fmla="*/ 3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0"/>
                  <a:gd name="T136" fmla="*/ 0 h 111"/>
                  <a:gd name="T137" fmla="*/ 240 w 240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6" name="Freeform 155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>
                  <a:gd name="T0" fmla="*/ 1 w 44"/>
                  <a:gd name="T1" fmla="*/ 2 h 33"/>
                  <a:gd name="T2" fmla="*/ 1 w 44"/>
                  <a:gd name="T3" fmla="*/ 1 h 33"/>
                  <a:gd name="T4" fmla="*/ 1 w 44"/>
                  <a:gd name="T5" fmla="*/ 1 h 33"/>
                  <a:gd name="T6" fmla="*/ 1 w 44"/>
                  <a:gd name="T7" fmla="*/ 1 h 33"/>
                  <a:gd name="T8" fmla="*/ 0 w 44"/>
                  <a:gd name="T9" fmla="*/ 1 h 33"/>
                  <a:gd name="T10" fmla="*/ 1 w 44"/>
                  <a:gd name="T11" fmla="*/ 1 h 33"/>
                  <a:gd name="T12" fmla="*/ 1 w 44"/>
                  <a:gd name="T13" fmla="*/ 1 h 33"/>
                  <a:gd name="T14" fmla="*/ 1 w 44"/>
                  <a:gd name="T15" fmla="*/ 1 h 33"/>
                  <a:gd name="T16" fmla="*/ 1 w 44"/>
                  <a:gd name="T17" fmla="*/ 0 h 33"/>
                  <a:gd name="T18" fmla="*/ 1 w 44"/>
                  <a:gd name="T19" fmla="*/ 1 h 33"/>
                  <a:gd name="T20" fmla="*/ 2 w 44"/>
                  <a:gd name="T21" fmla="*/ 1 h 33"/>
                  <a:gd name="T22" fmla="*/ 2 w 44"/>
                  <a:gd name="T23" fmla="*/ 1 h 33"/>
                  <a:gd name="T24" fmla="*/ 2 w 44"/>
                  <a:gd name="T25" fmla="*/ 1 h 33"/>
                  <a:gd name="T26" fmla="*/ 2 w 44"/>
                  <a:gd name="T27" fmla="*/ 1 h 33"/>
                  <a:gd name="T28" fmla="*/ 2 w 44"/>
                  <a:gd name="T29" fmla="*/ 1 h 33"/>
                  <a:gd name="T30" fmla="*/ 1 w 44"/>
                  <a:gd name="T31" fmla="*/ 1 h 33"/>
                  <a:gd name="T32" fmla="*/ 1 w 44"/>
                  <a:gd name="T33" fmla="*/ 1 h 33"/>
                  <a:gd name="T34" fmla="*/ 1 w 44"/>
                  <a:gd name="T35" fmla="*/ 1 h 33"/>
                  <a:gd name="T36" fmla="*/ 1 w 44"/>
                  <a:gd name="T37" fmla="*/ 2 h 33"/>
                  <a:gd name="T38" fmla="*/ 1 w 44"/>
                  <a:gd name="T39" fmla="*/ 2 h 33"/>
                  <a:gd name="T40" fmla="*/ 1 w 44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33"/>
                  <a:gd name="T65" fmla="*/ 44 w 44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7" name="Freeform 156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>
                  <a:gd name="T0" fmla="*/ 1 w 31"/>
                  <a:gd name="T1" fmla="*/ 1 h 20"/>
                  <a:gd name="T2" fmla="*/ 1 w 31"/>
                  <a:gd name="T3" fmla="*/ 1 h 20"/>
                  <a:gd name="T4" fmla="*/ 0 w 31"/>
                  <a:gd name="T5" fmla="*/ 1 h 20"/>
                  <a:gd name="T6" fmla="*/ 0 w 31"/>
                  <a:gd name="T7" fmla="*/ 1 h 20"/>
                  <a:gd name="T8" fmla="*/ 0 w 31"/>
                  <a:gd name="T9" fmla="*/ 1 h 20"/>
                  <a:gd name="T10" fmla="*/ 1 w 31"/>
                  <a:gd name="T11" fmla="*/ 1 h 20"/>
                  <a:gd name="T12" fmla="*/ 1 w 31"/>
                  <a:gd name="T13" fmla="*/ 1 h 20"/>
                  <a:gd name="T14" fmla="*/ 1 w 31"/>
                  <a:gd name="T15" fmla="*/ 0 h 20"/>
                  <a:gd name="T16" fmla="*/ 1 w 31"/>
                  <a:gd name="T17" fmla="*/ 0 h 20"/>
                  <a:gd name="T18" fmla="*/ 1 w 31"/>
                  <a:gd name="T19" fmla="*/ 1 h 20"/>
                  <a:gd name="T20" fmla="*/ 1 w 31"/>
                  <a:gd name="T21" fmla="*/ 1 h 20"/>
                  <a:gd name="T22" fmla="*/ 1 w 31"/>
                  <a:gd name="T23" fmla="*/ 1 h 20"/>
                  <a:gd name="T24" fmla="*/ 1 w 31"/>
                  <a:gd name="T25" fmla="*/ 1 h 20"/>
                  <a:gd name="T26" fmla="*/ 1 w 31"/>
                  <a:gd name="T27" fmla="*/ 1 h 20"/>
                  <a:gd name="T28" fmla="*/ 1 w 31"/>
                  <a:gd name="T29" fmla="*/ 1 h 20"/>
                  <a:gd name="T30" fmla="*/ 1 w 31"/>
                  <a:gd name="T31" fmla="*/ 1 h 20"/>
                  <a:gd name="T32" fmla="*/ 1 w 31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"/>
                  <a:gd name="T52" fmla="*/ 0 h 20"/>
                  <a:gd name="T53" fmla="*/ 31 w 31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8" name="Freeform 157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>
                  <a:gd name="T0" fmla="*/ 5 w 315"/>
                  <a:gd name="T1" fmla="*/ 5 h 140"/>
                  <a:gd name="T2" fmla="*/ 5 w 315"/>
                  <a:gd name="T3" fmla="*/ 5 h 140"/>
                  <a:gd name="T4" fmla="*/ 5 w 315"/>
                  <a:gd name="T5" fmla="*/ 5 h 140"/>
                  <a:gd name="T6" fmla="*/ 5 w 315"/>
                  <a:gd name="T7" fmla="*/ 4 h 140"/>
                  <a:gd name="T8" fmla="*/ 5 w 315"/>
                  <a:gd name="T9" fmla="*/ 4 h 140"/>
                  <a:gd name="T10" fmla="*/ 6 w 315"/>
                  <a:gd name="T11" fmla="*/ 4 h 140"/>
                  <a:gd name="T12" fmla="*/ 6 w 315"/>
                  <a:gd name="T13" fmla="*/ 4 h 140"/>
                  <a:gd name="T14" fmla="*/ 7 w 315"/>
                  <a:gd name="T15" fmla="*/ 4 h 140"/>
                  <a:gd name="T16" fmla="*/ 7 w 315"/>
                  <a:gd name="T17" fmla="*/ 3 h 140"/>
                  <a:gd name="T18" fmla="*/ 7 w 315"/>
                  <a:gd name="T19" fmla="*/ 3 h 140"/>
                  <a:gd name="T20" fmla="*/ 7 w 315"/>
                  <a:gd name="T21" fmla="*/ 2 h 140"/>
                  <a:gd name="T22" fmla="*/ 6 w 315"/>
                  <a:gd name="T23" fmla="*/ 2 h 140"/>
                  <a:gd name="T24" fmla="*/ 5 w 315"/>
                  <a:gd name="T25" fmla="*/ 1 h 140"/>
                  <a:gd name="T26" fmla="*/ 4 w 315"/>
                  <a:gd name="T27" fmla="*/ 1 h 140"/>
                  <a:gd name="T28" fmla="*/ 4 w 315"/>
                  <a:gd name="T29" fmla="*/ 1 h 140"/>
                  <a:gd name="T30" fmla="*/ 3 w 315"/>
                  <a:gd name="T31" fmla="*/ 1 h 140"/>
                  <a:gd name="T32" fmla="*/ 3 w 315"/>
                  <a:gd name="T33" fmla="*/ 1 h 140"/>
                  <a:gd name="T34" fmla="*/ 3 w 315"/>
                  <a:gd name="T35" fmla="*/ 1 h 140"/>
                  <a:gd name="T36" fmla="*/ 2 w 315"/>
                  <a:gd name="T37" fmla="*/ 1 h 140"/>
                  <a:gd name="T38" fmla="*/ 2 w 315"/>
                  <a:gd name="T39" fmla="*/ 1 h 140"/>
                  <a:gd name="T40" fmla="*/ 1 w 315"/>
                  <a:gd name="T41" fmla="*/ 2 h 140"/>
                  <a:gd name="T42" fmla="*/ 0 w 315"/>
                  <a:gd name="T43" fmla="*/ 2 h 140"/>
                  <a:gd name="T44" fmla="*/ 0 w 315"/>
                  <a:gd name="T45" fmla="*/ 2 h 140"/>
                  <a:gd name="T46" fmla="*/ 0 w 315"/>
                  <a:gd name="T47" fmla="*/ 2 h 140"/>
                  <a:gd name="T48" fmla="*/ 0 w 315"/>
                  <a:gd name="T49" fmla="*/ 2 h 140"/>
                  <a:gd name="T50" fmla="*/ 1 w 315"/>
                  <a:gd name="T51" fmla="*/ 1 h 140"/>
                  <a:gd name="T52" fmla="*/ 2 w 315"/>
                  <a:gd name="T53" fmla="*/ 1 h 140"/>
                  <a:gd name="T54" fmla="*/ 3 w 315"/>
                  <a:gd name="T55" fmla="*/ 0 h 140"/>
                  <a:gd name="T56" fmla="*/ 4 w 315"/>
                  <a:gd name="T57" fmla="*/ 1 h 140"/>
                  <a:gd name="T58" fmla="*/ 3 w 315"/>
                  <a:gd name="T59" fmla="*/ 1 h 140"/>
                  <a:gd name="T60" fmla="*/ 3 w 315"/>
                  <a:gd name="T61" fmla="*/ 1 h 140"/>
                  <a:gd name="T62" fmla="*/ 4 w 315"/>
                  <a:gd name="T63" fmla="*/ 1 h 140"/>
                  <a:gd name="T64" fmla="*/ 4 w 315"/>
                  <a:gd name="T65" fmla="*/ 1 h 140"/>
                  <a:gd name="T66" fmla="*/ 6 w 315"/>
                  <a:gd name="T67" fmla="*/ 1 h 140"/>
                  <a:gd name="T68" fmla="*/ 7 w 315"/>
                  <a:gd name="T69" fmla="*/ 2 h 140"/>
                  <a:gd name="T70" fmla="*/ 9 w 315"/>
                  <a:gd name="T71" fmla="*/ 3 h 140"/>
                  <a:gd name="T72" fmla="*/ 9 w 315"/>
                  <a:gd name="T73" fmla="*/ 3 h 140"/>
                  <a:gd name="T74" fmla="*/ 8 w 315"/>
                  <a:gd name="T75" fmla="*/ 4 h 140"/>
                  <a:gd name="T76" fmla="*/ 7 w 315"/>
                  <a:gd name="T77" fmla="*/ 4 h 140"/>
                  <a:gd name="T78" fmla="*/ 6 w 315"/>
                  <a:gd name="T79" fmla="*/ 5 h 14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5"/>
                  <a:gd name="T121" fmla="*/ 0 h 140"/>
                  <a:gd name="T122" fmla="*/ 315 w 315"/>
                  <a:gd name="T123" fmla="*/ 140 h 14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9" name="Freeform 158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>
                  <a:gd name="T0" fmla="*/ 1 w 45"/>
                  <a:gd name="T1" fmla="*/ 0 h 23"/>
                  <a:gd name="T2" fmla="*/ 0 w 45"/>
                  <a:gd name="T3" fmla="*/ 0 h 23"/>
                  <a:gd name="T4" fmla="*/ 0 w 45"/>
                  <a:gd name="T5" fmla="*/ 0 h 23"/>
                  <a:gd name="T6" fmla="*/ 0 w 45"/>
                  <a:gd name="T7" fmla="*/ 0 h 23"/>
                  <a:gd name="T8" fmla="*/ 0 w 45"/>
                  <a:gd name="T9" fmla="*/ 0 h 23"/>
                  <a:gd name="T10" fmla="*/ 0 w 45"/>
                  <a:gd name="T11" fmla="*/ 0 h 23"/>
                  <a:gd name="T12" fmla="*/ 0 w 45"/>
                  <a:gd name="T13" fmla="*/ 0 h 23"/>
                  <a:gd name="T14" fmla="*/ 0 w 45"/>
                  <a:gd name="T15" fmla="*/ 0 h 23"/>
                  <a:gd name="T16" fmla="*/ 0 w 45"/>
                  <a:gd name="T17" fmla="*/ 0 h 23"/>
                  <a:gd name="T18" fmla="*/ 0 w 45"/>
                  <a:gd name="T19" fmla="*/ 0 h 23"/>
                  <a:gd name="T20" fmla="*/ 0 w 45"/>
                  <a:gd name="T21" fmla="*/ 0 h 23"/>
                  <a:gd name="T22" fmla="*/ 0 w 45"/>
                  <a:gd name="T23" fmla="*/ 0 h 23"/>
                  <a:gd name="T24" fmla="*/ 0 w 45"/>
                  <a:gd name="T25" fmla="*/ 0 h 23"/>
                  <a:gd name="T26" fmla="*/ 0 w 45"/>
                  <a:gd name="T27" fmla="*/ 0 h 23"/>
                  <a:gd name="T28" fmla="*/ 1 w 45"/>
                  <a:gd name="T29" fmla="*/ 0 h 23"/>
                  <a:gd name="T30" fmla="*/ 1 w 45"/>
                  <a:gd name="T31" fmla="*/ 0 h 23"/>
                  <a:gd name="T32" fmla="*/ 1 w 45"/>
                  <a:gd name="T33" fmla="*/ 0 h 23"/>
                  <a:gd name="T34" fmla="*/ 1 w 45"/>
                  <a:gd name="T35" fmla="*/ 0 h 23"/>
                  <a:gd name="T36" fmla="*/ 1 w 45"/>
                  <a:gd name="T37" fmla="*/ 0 h 23"/>
                  <a:gd name="T38" fmla="*/ 1 w 45"/>
                  <a:gd name="T39" fmla="*/ 0 h 23"/>
                  <a:gd name="T40" fmla="*/ 1 w 45"/>
                  <a:gd name="T41" fmla="*/ 0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5"/>
                  <a:gd name="T64" fmla="*/ 0 h 23"/>
                  <a:gd name="T65" fmla="*/ 45 w 45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0" name="Freeform 159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>
                  <a:gd name="T0" fmla="*/ 0 w 21"/>
                  <a:gd name="T1" fmla="*/ 1 h 21"/>
                  <a:gd name="T2" fmla="*/ 0 w 21"/>
                  <a:gd name="T3" fmla="*/ 1 h 21"/>
                  <a:gd name="T4" fmla="*/ 0 w 21"/>
                  <a:gd name="T5" fmla="*/ 1 h 21"/>
                  <a:gd name="T6" fmla="*/ 0 w 21"/>
                  <a:gd name="T7" fmla="*/ 1 h 21"/>
                  <a:gd name="T8" fmla="*/ 0 w 21"/>
                  <a:gd name="T9" fmla="*/ 1 h 21"/>
                  <a:gd name="T10" fmla="*/ 0 w 21"/>
                  <a:gd name="T11" fmla="*/ 1 h 21"/>
                  <a:gd name="T12" fmla="*/ 0 w 21"/>
                  <a:gd name="T13" fmla="*/ 1 h 21"/>
                  <a:gd name="T14" fmla="*/ 0 w 21"/>
                  <a:gd name="T15" fmla="*/ 1 h 21"/>
                  <a:gd name="T16" fmla="*/ 0 w 21"/>
                  <a:gd name="T17" fmla="*/ 1 h 21"/>
                  <a:gd name="T18" fmla="*/ 0 w 21"/>
                  <a:gd name="T19" fmla="*/ 1 h 21"/>
                  <a:gd name="T20" fmla="*/ 0 w 21"/>
                  <a:gd name="T21" fmla="*/ 1 h 21"/>
                  <a:gd name="T22" fmla="*/ 0 w 21"/>
                  <a:gd name="T23" fmla="*/ 1 h 21"/>
                  <a:gd name="T24" fmla="*/ 0 w 21"/>
                  <a:gd name="T25" fmla="*/ 1 h 21"/>
                  <a:gd name="T26" fmla="*/ 0 w 21"/>
                  <a:gd name="T27" fmla="*/ 1 h 21"/>
                  <a:gd name="T28" fmla="*/ 0 w 21"/>
                  <a:gd name="T29" fmla="*/ 1 h 21"/>
                  <a:gd name="T30" fmla="*/ 0 w 21"/>
                  <a:gd name="T31" fmla="*/ 1 h 21"/>
                  <a:gd name="T32" fmla="*/ 0 w 21"/>
                  <a:gd name="T33" fmla="*/ 0 h 21"/>
                  <a:gd name="T34" fmla="*/ 0 w 21"/>
                  <a:gd name="T35" fmla="*/ 1 h 21"/>
                  <a:gd name="T36" fmla="*/ 0 w 21"/>
                  <a:gd name="T37" fmla="*/ 1 h 21"/>
                  <a:gd name="T38" fmla="*/ 0 w 21"/>
                  <a:gd name="T39" fmla="*/ 1 h 21"/>
                  <a:gd name="T40" fmla="*/ 0 w 21"/>
                  <a:gd name="T41" fmla="*/ 1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1"/>
                  <a:gd name="T64" fmla="*/ 0 h 21"/>
                  <a:gd name="T65" fmla="*/ 21 w 21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1" name="Freeform 160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>
                  <a:gd name="T0" fmla="*/ 3 w 205"/>
                  <a:gd name="T1" fmla="*/ 3 h 95"/>
                  <a:gd name="T2" fmla="*/ 3 w 205"/>
                  <a:gd name="T3" fmla="*/ 3 h 95"/>
                  <a:gd name="T4" fmla="*/ 2 w 205"/>
                  <a:gd name="T5" fmla="*/ 3 h 95"/>
                  <a:gd name="T6" fmla="*/ 2 w 205"/>
                  <a:gd name="T7" fmla="*/ 3 h 95"/>
                  <a:gd name="T8" fmla="*/ 2 w 205"/>
                  <a:gd name="T9" fmla="*/ 3 h 95"/>
                  <a:gd name="T10" fmla="*/ 1 w 205"/>
                  <a:gd name="T11" fmla="*/ 2 h 95"/>
                  <a:gd name="T12" fmla="*/ 1 w 205"/>
                  <a:gd name="T13" fmla="*/ 2 h 95"/>
                  <a:gd name="T14" fmla="*/ 0 w 205"/>
                  <a:gd name="T15" fmla="*/ 2 h 95"/>
                  <a:gd name="T16" fmla="*/ 0 w 205"/>
                  <a:gd name="T17" fmla="*/ 2 h 95"/>
                  <a:gd name="T18" fmla="*/ 0 w 205"/>
                  <a:gd name="T19" fmla="*/ 2 h 95"/>
                  <a:gd name="T20" fmla="*/ 0 w 205"/>
                  <a:gd name="T21" fmla="*/ 2 h 95"/>
                  <a:gd name="T22" fmla="*/ 0 w 205"/>
                  <a:gd name="T23" fmla="*/ 2 h 95"/>
                  <a:gd name="T24" fmla="*/ 0 w 205"/>
                  <a:gd name="T25" fmla="*/ 1 h 95"/>
                  <a:gd name="T26" fmla="*/ 0 w 205"/>
                  <a:gd name="T27" fmla="*/ 1 h 95"/>
                  <a:gd name="T28" fmla="*/ 1 w 205"/>
                  <a:gd name="T29" fmla="*/ 1 h 95"/>
                  <a:gd name="T30" fmla="*/ 2 w 205"/>
                  <a:gd name="T31" fmla="*/ 1 h 95"/>
                  <a:gd name="T32" fmla="*/ 2 w 205"/>
                  <a:gd name="T33" fmla="*/ 1 h 95"/>
                  <a:gd name="T34" fmla="*/ 2 w 205"/>
                  <a:gd name="T35" fmla="*/ 1 h 95"/>
                  <a:gd name="T36" fmla="*/ 3 w 205"/>
                  <a:gd name="T37" fmla="*/ 1 h 95"/>
                  <a:gd name="T38" fmla="*/ 3 w 205"/>
                  <a:gd name="T39" fmla="*/ 0 h 95"/>
                  <a:gd name="T40" fmla="*/ 4 w 205"/>
                  <a:gd name="T41" fmla="*/ 1 h 95"/>
                  <a:gd name="T42" fmla="*/ 4 w 205"/>
                  <a:gd name="T43" fmla="*/ 1 h 95"/>
                  <a:gd name="T44" fmla="*/ 5 w 205"/>
                  <a:gd name="T45" fmla="*/ 1 h 95"/>
                  <a:gd name="T46" fmla="*/ 5 w 205"/>
                  <a:gd name="T47" fmla="*/ 1 h 95"/>
                  <a:gd name="T48" fmla="*/ 6 w 205"/>
                  <a:gd name="T49" fmla="*/ 2 h 95"/>
                  <a:gd name="T50" fmla="*/ 6 w 205"/>
                  <a:gd name="T51" fmla="*/ 2 h 95"/>
                  <a:gd name="T52" fmla="*/ 6 w 205"/>
                  <a:gd name="T53" fmla="*/ 2 h 95"/>
                  <a:gd name="T54" fmla="*/ 6 w 205"/>
                  <a:gd name="T55" fmla="*/ 2 h 95"/>
                  <a:gd name="T56" fmla="*/ 6 w 205"/>
                  <a:gd name="T57" fmla="*/ 3 h 95"/>
                  <a:gd name="T58" fmla="*/ 5 w 205"/>
                  <a:gd name="T59" fmla="*/ 3 h 95"/>
                  <a:gd name="T60" fmla="*/ 4 w 205"/>
                  <a:gd name="T61" fmla="*/ 3 h 95"/>
                  <a:gd name="T62" fmla="*/ 3 w 205"/>
                  <a:gd name="T63" fmla="*/ 3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2" name="Freeform 161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>
                  <a:gd name="T0" fmla="*/ 1 w 25"/>
                  <a:gd name="T1" fmla="*/ 1 h 16"/>
                  <a:gd name="T2" fmla="*/ 1 w 25"/>
                  <a:gd name="T3" fmla="*/ 1 h 16"/>
                  <a:gd name="T4" fmla="*/ 1 w 25"/>
                  <a:gd name="T5" fmla="*/ 1 h 16"/>
                  <a:gd name="T6" fmla="*/ 1 w 25"/>
                  <a:gd name="T7" fmla="*/ 1 h 16"/>
                  <a:gd name="T8" fmla="*/ 0 w 25"/>
                  <a:gd name="T9" fmla="*/ 1 h 16"/>
                  <a:gd name="T10" fmla="*/ 1 w 25"/>
                  <a:gd name="T11" fmla="*/ 1 h 16"/>
                  <a:gd name="T12" fmla="*/ 1 w 25"/>
                  <a:gd name="T13" fmla="*/ 1 h 16"/>
                  <a:gd name="T14" fmla="*/ 1 w 25"/>
                  <a:gd name="T15" fmla="*/ 0 h 16"/>
                  <a:gd name="T16" fmla="*/ 1 w 25"/>
                  <a:gd name="T17" fmla="*/ 0 h 16"/>
                  <a:gd name="T18" fmla="*/ 1 w 25"/>
                  <a:gd name="T19" fmla="*/ 1 h 16"/>
                  <a:gd name="T20" fmla="*/ 1 w 25"/>
                  <a:gd name="T21" fmla="*/ 1 h 16"/>
                  <a:gd name="T22" fmla="*/ 1 w 25"/>
                  <a:gd name="T23" fmla="*/ 1 h 16"/>
                  <a:gd name="T24" fmla="*/ 1 w 25"/>
                  <a:gd name="T25" fmla="*/ 1 h 16"/>
                  <a:gd name="T26" fmla="*/ 1 w 25"/>
                  <a:gd name="T27" fmla="*/ 1 h 16"/>
                  <a:gd name="T28" fmla="*/ 1 w 25"/>
                  <a:gd name="T29" fmla="*/ 1 h 16"/>
                  <a:gd name="T30" fmla="*/ 1 w 25"/>
                  <a:gd name="T31" fmla="*/ 1 h 16"/>
                  <a:gd name="T32" fmla="*/ 1 w 25"/>
                  <a:gd name="T33" fmla="*/ 1 h 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6"/>
                  <a:gd name="T53" fmla="*/ 25 w 25"/>
                  <a:gd name="T54" fmla="*/ 16 h 1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3" name="Freeform 162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>
                  <a:gd name="T0" fmla="*/ 0 w 54"/>
                  <a:gd name="T1" fmla="*/ 0 h 25"/>
                  <a:gd name="T2" fmla="*/ 0 w 54"/>
                  <a:gd name="T3" fmla="*/ 0 h 25"/>
                  <a:gd name="T4" fmla="*/ 0 w 54"/>
                  <a:gd name="T5" fmla="*/ 0 h 25"/>
                  <a:gd name="T6" fmla="*/ 0 w 54"/>
                  <a:gd name="T7" fmla="*/ 0 h 25"/>
                  <a:gd name="T8" fmla="*/ 0 w 54"/>
                  <a:gd name="T9" fmla="*/ 0 h 25"/>
                  <a:gd name="T10" fmla="*/ 1 w 54"/>
                  <a:gd name="T11" fmla="*/ 0 h 25"/>
                  <a:gd name="T12" fmla="*/ 1 w 54"/>
                  <a:gd name="T13" fmla="*/ 0 h 25"/>
                  <a:gd name="T14" fmla="*/ 1 w 54"/>
                  <a:gd name="T15" fmla="*/ 0 h 25"/>
                  <a:gd name="T16" fmla="*/ 1 w 54"/>
                  <a:gd name="T17" fmla="*/ 0 h 25"/>
                  <a:gd name="T18" fmla="*/ 1 w 54"/>
                  <a:gd name="T19" fmla="*/ 0 h 25"/>
                  <a:gd name="T20" fmla="*/ 2 w 54"/>
                  <a:gd name="T21" fmla="*/ 0 h 25"/>
                  <a:gd name="T22" fmla="*/ 2 w 54"/>
                  <a:gd name="T23" fmla="*/ 0 h 25"/>
                  <a:gd name="T24" fmla="*/ 2 w 54"/>
                  <a:gd name="T25" fmla="*/ 0 h 25"/>
                  <a:gd name="T26" fmla="*/ 2 w 54"/>
                  <a:gd name="T27" fmla="*/ 0 h 25"/>
                  <a:gd name="T28" fmla="*/ 2 w 54"/>
                  <a:gd name="T29" fmla="*/ 0 h 25"/>
                  <a:gd name="T30" fmla="*/ 2 w 54"/>
                  <a:gd name="T31" fmla="*/ 0 h 25"/>
                  <a:gd name="T32" fmla="*/ 1 w 54"/>
                  <a:gd name="T33" fmla="*/ 0 h 25"/>
                  <a:gd name="T34" fmla="*/ 1 w 54"/>
                  <a:gd name="T35" fmla="*/ 0 h 25"/>
                  <a:gd name="T36" fmla="*/ 1 w 54"/>
                  <a:gd name="T37" fmla="*/ 0 h 25"/>
                  <a:gd name="T38" fmla="*/ 1 w 54"/>
                  <a:gd name="T39" fmla="*/ 0 h 25"/>
                  <a:gd name="T40" fmla="*/ 0 w 54"/>
                  <a:gd name="T41" fmla="*/ 0 h 2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4"/>
                  <a:gd name="T64" fmla="*/ 0 h 25"/>
                  <a:gd name="T65" fmla="*/ 54 w 54"/>
                  <a:gd name="T66" fmla="*/ 25 h 2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4" name="Freeform 163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>
                  <a:gd name="T0" fmla="*/ 1 w 31"/>
                  <a:gd name="T1" fmla="*/ 1 h 32"/>
                  <a:gd name="T2" fmla="*/ 1 w 31"/>
                  <a:gd name="T3" fmla="*/ 1 h 32"/>
                  <a:gd name="T4" fmla="*/ 1 w 31"/>
                  <a:gd name="T5" fmla="*/ 1 h 32"/>
                  <a:gd name="T6" fmla="*/ 1 w 31"/>
                  <a:gd name="T7" fmla="*/ 1 h 32"/>
                  <a:gd name="T8" fmla="*/ 1 w 31"/>
                  <a:gd name="T9" fmla="*/ 1 h 32"/>
                  <a:gd name="T10" fmla="*/ 1 w 31"/>
                  <a:gd name="T11" fmla="*/ 1 h 32"/>
                  <a:gd name="T12" fmla="*/ 1 w 31"/>
                  <a:gd name="T13" fmla="*/ 1 h 32"/>
                  <a:gd name="T14" fmla="*/ 1 w 31"/>
                  <a:gd name="T15" fmla="*/ 1 h 32"/>
                  <a:gd name="T16" fmla="*/ 1 w 31"/>
                  <a:gd name="T17" fmla="*/ 1 h 32"/>
                  <a:gd name="T18" fmla="*/ 1 w 31"/>
                  <a:gd name="T19" fmla="*/ 1 h 32"/>
                  <a:gd name="T20" fmla="*/ 1 w 31"/>
                  <a:gd name="T21" fmla="*/ 1 h 32"/>
                  <a:gd name="T22" fmla="*/ 1 w 31"/>
                  <a:gd name="T23" fmla="*/ 1 h 32"/>
                  <a:gd name="T24" fmla="*/ 1 w 31"/>
                  <a:gd name="T25" fmla="*/ 1 h 32"/>
                  <a:gd name="T26" fmla="*/ 1 w 31"/>
                  <a:gd name="T27" fmla="*/ 1 h 32"/>
                  <a:gd name="T28" fmla="*/ 1 w 31"/>
                  <a:gd name="T29" fmla="*/ 1 h 32"/>
                  <a:gd name="T30" fmla="*/ 1 w 31"/>
                  <a:gd name="T31" fmla="*/ 1 h 32"/>
                  <a:gd name="T32" fmla="*/ 0 w 31"/>
                  <a:gd name="T33" fmla="*/ 1 h 32"/>
                  <a:gd name="T34" fmla="*/ 1 w 31"/>
                  <a:gd name="T35" fmla="*/ 1 h 32"/>
                  <a:gd name="T36" fmla="*/ 1 w 31"/>
                  <a:gd name="T37" fmla="*/ 1 h 32"/>
                  <a:gd name="T38" fmla="*/ 1 w 31"/>
                  <a:gd name="T39" fmla="*/ 1 h 32"/>
                  <a:gd name="T40" fmla="*/ 1 w 31"/>
                  <a:gd name="T41" fmla="*/ 0 h 32"/>
                  <a:gd name="T42" fmla="*/ 1 w 31"/>
                  <a:gd name="T43" fmla="*/ 1 h 32"/>
                  <a:gd name="T44" fmla="*/ 1 w 31"/>
                  <a:gd name="T45" fmla="*/ 1 h 32"/>
                  <a:gd name="T46" fmla="*/ 1 w 31"/>
                  <a:gd name="T47" fmla="*/ 1 h 32"/>
                  <a:gd name="T48" fmla="*/ 1 w 31"/>
                  <a:gd name="T49" fmla="*/ 1 h 32"/>
                  <a:gd name="T50" fmla="*/ 1 w 31"/>
                  <a:gd name="T51" fmla="*/ 1 h 32"/>
                  <a:gd name="T52" fmla="*/ 1 w 31"/>
                  <a:gd name="T53" fmla="*/ 1 h 32"/>
                  <a:gd name="T54" fmla="*/ 1 w 31"/>
                  <a:gd name="T55" fmla="*/ 1 h 32"/>
                  <a:gd name="T56" fmla="*/ 1 w 31"/>
                  <a:gd name="T57" fmla="*/ 1 h 32"/>
                  <a:gd name="T58" fmla="*/ 1 w 31"/>
                  <a:gd name="T59" fmla="*/ 1 h 32"/>
                  <a:gd name="T60" fmla="*/ 1 w 31"/>
                  <a:gd name="T61" fmla="*/ 1 h 32"/>
                  <a:gd name="T62" fmla="*/ 1 w 31"/>
                  <a:gd name="T63" fmla="*/ 1 h 32"/>
                  <a:gd name="T64" fmla="*/ 1 w 31"/>
                  <a:gd name="T65" fmla="*/ 1 h 32"/>
                  <a:gd name="T66" fmla="*/ 1 w 31"/>
                  <a:gd name="T67" fmla="*/ 1 h 32"/>
                  <a:gd name="T68" fmla="*/ 1 w 31"/>
                  <a:gd name="T69" fmla="*/ 1 h 32"/>
                  <a:gd name="T70" fmla="*/ 1 w 31"/>
                  <a:gd name="T71" fmla="*/ 1 h 32"/>
                  <a:gd name="T72" fmla="*/ 1 w 31"/>
                  <a:gd name="T73" fmla="*/ 1 h 32"/>
                  <a:gd name="T74" fmla="*/ 1 w 31"/>
                  <a:gd name="T75" fmla="*/ 1 h 32"/>
                  <a:gd name="T76" fmla="*/ 1 w 31"/>
                  <a:gd name="T77" fmla="*/ 1 h 32"/>
                  <a:gd name="T78" fmla="*/ 1 w 31"/>
                  <a:gd name="T79" fmla="*/ 1 h 32"/>
                  <a:gd name="T80" fmla="*/ 1 w 31"/>
                  <a:gd name="T81" fmla="*/ 1 h 3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2"/>
                  <a:gd name="T125" fmla="*/ 31 w 31"/>
                  <a:gd name="T126" fmla="*/ 32 h 3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5" name="Freeform 164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>
                  <a:gd name="T0" fmla="*/ 0 w 35"/>
                  <a:gd name="T1" fmla="*/ 0 h 21"/>
                  <a:gd name="T2" fmla="*/ 0 w 35"/>
                  <a:gd name="T3" fmla="*/ 0 h 21"/>
                  <a:gd name="T4" fmla="*/ 0 w 35"/>
                  <a:gd name="T5" fmla="*/ 0 h 21"/>
                  <a:gd name="T6" fmla="*/ 0 w 35"/>
                  <a:gd name="T7" fmla="*/ 0 h 21"/>
                  <a:gd name="T8" fmla="*/ 0 w 35"/>
                  <a:gd name="T9" fmla="*/ 0 h 21"/>
                  <a:gd name="T10" fmla="*/ 0 w 35"/>
                  <a:gd name="T11" fmla="*/ 0 h 21"/>
                  <a:gd name="T12" fmla="*/ 0 w 35"/>
                  <a:gd name="T13" fmla="*/ 0 h 21"/>
                  <a:gd name="T14" fmla="*/ 0 w 35"/>
                  <a:gd name="T15" fmla="*/ 0 h 21"/>
                  <a:gd name="T16" fmla="*/ 0 w 35"/>
                  <a:gd name="T17" fmla="*/ 0 h 21"/>
                  <a:gd name="T18" fmla="*/ 0 w 35"/>
                  <a:gd name="T19" fmla="*/ 0 h 21"/>
                  <a:gd name="T20" fmla="*/ 0 w 35"/>
                  <a:gd name="T21" fmla="*/ 0 h 21"/>
                  <a:gd name="T22" fmla="*/ 0 w 35"/>
                  <a:gd name="T23" fmla="*/ 0 h 21"/>
                  <a:gd name="T24" fmla="*/ 0 w 35"/>
                  <a:gd name="T25" fmla="*/ 0 h 21"/>
                  <a:gd name="T26" fmla="*/ 0 w 35"/>
                  <a:gd name="T27" fmla="*/ 0 h 21"/>
                  <a:gd name="T28" fmla="*/ 0 w 35"/>
                  <a:gd name="T29" fmla="*/ 0 h 21"/>
                  <a:gd name="T30" fmla="*/ 0 w 35"/>
                  <a:gd name="T31" fmla="*/ 0 h 21"/>
                  <a:gd name="T32" fmla="*/ 1 w 35"/>
                  <a:gd name="T33" fmla="*/ 0 h 21"/>
                  <a:gd name="T34" fmla="*/ 1 w 35"/>
                  <a:gd name="T35" fmla="*/ 0 h 21"/>
                  <a:gd name="T36" fmla="*/ 1 w 35"/>
                  <a:gd name="T37" fmla="*/ 0 h 21"/>
                  <a:gd name="T38" fmla="*/ 1 w 35"/>
                  <a:gd name="T39" fmla="*/ 0 h 21"/>
                  <a:gd name="T40" fmla="*/ 0 w 35"/>
                  <a:gd name="T41" fmla="*/ 0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21"/>
                  <a:gd name="T65" fmla="*/ 35 w 35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6" name="Freeform 165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>
                  <a:gd name="T0" fmla="*/ 0 w 47"/>
                  <a:gd name="T1" fmla="*/ 1 h 40"/>
                  <a:gd name="T2" fmla="*/ 0 w 47"/>
                  <a:gd name="T3" fmla="*/ 0 h 40"/>
                  <a:gd name="T4" fmla="*/ 0 w 47"/>
                  <a:gd name="T5" fmla="*/ 0 h 40"/>
                  <a:gd name="T6" fmla="*/ 0 w 47"/>
                  <a:gd name="T7" fmla="*/ 0 h 40"/>
                  <a:gd name="T8" fmla="*/ 0 w 47"/>
                  <a:gd name="T9" fmla="*/ 0 h 40"/>
                  <a:gd name="T10" fmla="*/ 0 w 47"/>
                  <a:gd name="T11" fmla="*/ 0 h 40"/>
                  <a:gd name="T12" fmla="*/ 0 w 47"/>
                  <a:gd name="T13" fmla="*/ 0 h 40"/>
                  <a:gd name="T14" fmla="*/ 0 w 47"/>
                  <a:gd name="T15" fmla="*/ 0 h 40"/>
                  <a:gd name="T16" fmla="*/ 1 w 47"/>
                  <a:gd name="T17" fmla="*/ 0 h 40"/>
                  <a:gd name="T18" fmla="*/ 1 w 47"/>
                  <a:gd name="T19" fmla="*/ 0 h 40"/>
                  <a:gd name="T20" fmla="*/ 1 w 47"/>
                  <a:gd name="T21" fmla="*/ 0 h 40"/>
                  <a:gd name="T22" fmla="*/ 1 w 47"/>
                  <a:gd name="T23" fmla="*/ 0 h 40"/>
                  <a:gd name="T24" fmla="*/ 1 w 47"/>
                  <a:gd name="T25" fmla="*/ 0 h 40"/>
                  <a:gd name="T26" fmla="*/ 1 w 47"/>
                  <a:gd name="T27" fmla="*/ 1 h 40"/>
                  <a:gd name="T28" fmla="*/ 0 w 47"/>
                  <a:gd name="T29" fmla="*/ 1 h 40"/>
                  <a:gd name="T30" fmla="*/ 0 w 47"/>
                  <a:gd name="T31" fmla="*/ 1 h 40"/>
                  <a:gd name="T32" fmla="*/ 0 w 47"/>
                  <a:gd name="T33" fmla="*/ 1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7"/>
                  <a:gd name="T52" fmla="*/ 0 h 40"/>
                  <a:gd name="T53" fmla="*/ 47 w 47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7" name="Freeform 166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0 h 9"/>
                  <a:gd name="T4" fmla="*/ 0 w 9"/>
                  <a:gd name="T5" fmla="*/ 0 h 9"/>
                  <a:gd name="T6" fmla="*/ 0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0 h 9"/>
                  <a:gd name="T14" fmla="*/ 0 w 9"/>
                  <a:gd name="T15" fmla="*/ 0 h 9"/>
                  <a:gd name="T16" fmla="*/ 0 w 9"/>
                  <a:gd name="T17" fmla="*/ 0 h 9"/>
                  <a:gd name="T18" fmla="*/ 0 w 9"/>
                  <a:gd name="T19" fmla="*/ 0 h 9"/>
                  <a:gd name="T20" fmla="*/ 0 w 9"/>
                  <a:gd name="T21" fmla="*/ 0 h 9"/>
                  <a:gd name="T22" fmla="*/ 0 w 9"/>
                  <a:gd name="T23" fmla="*/ 0 h 9"/>
                  <a:gd name="T24" fmla="*/ 0 w 9"/>
                  <a:gd name="T25" fmla="*/ 0 h 9"/>
                  <a:gd name="T26" fmla="*/ 0 w 9"/>
                  <a:gd name="T27" fmla="*/ 0 h 9"/>
                  <a:gd name="T28" fmla="*/ 0 w 9"/>
                  <a:gd name="T29" fmla="*/ 0 h 9"/>
                  <a:gd name="T30" fmla="*/ 0 w 9"/>
                  <a:gd name="T31" fmla="*/ 0 h 9"/>
                  <a:gd name="T32" fmla="*/ 0 w 9"/>
                  <a:gd name="T33" fmla="*/ 0 h 9"/>
                  <a:gd name="T34" fmla="*/ 0 w 9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9"/>
                  <a:gd name="T56" fmla="*/ 9 w 9"/>
                  <a:gd name="T57" fmla="*/ 9 h 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8" name="Freeform 167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>
                  <a:gd name="T0" fmla="*/ 1 w 28"/>
                  <a:gd name="T1" fmla="*/ 0 h 23"/>
                  <a:gd name="T2" fmla="*/ 1 w 28"/>
                  <a:gd name="T3" fmla="*/ 0 h 23"/>
                  <a:gd name="T4" fmla="*/ 0 w 28"/>
                  <a:gd name="T5" fmla="*/ 0 h 23"/>
                  <a:gd name="T6" fmla="*/ 1 w 28"/>
                  <a:gd name="T7" fmla="*/ 0 h 23"/>
                  <a:gd name="T8" fmla="*/ 1 w 28"/>
                  <a:gd name="T9" fmla="*/ 0 h 23"/>
                  <a:gd name="T10" fmla="*/ 1 w 28"/>
                  <a:gd name="T11" fmla="*/ 0 h 23"/>
                  <a:gd name="T12" fmla="*/ 1 w 28"/>
                  <a:gd name="T13" fmla="*/ 0 h 23"/>
                  <a:gd name="T14" fmla="*/ 1 w 28"/>
                  <a:gd name="T15" fmla="*/ 0 h 23"/>
                  <a:gd name="T16" fmla="*/ 1 w 28"/>
                  <a:gd name="T17" fmla="*/ 0 h 23"/>
                  <a:gd name="T18" fmla="*/ 1 w 28"/>
                  <a:gd name="T19" fmla="*/ 0 h 23"/>
                  <a:gd name="T20" fmla="*/ 1 w 28"/>
                  <a:gd name="T21" fmla="*/ 0 h 23"/>
                  <a:gd name="T22" fmla="*/ 1 w 28"/>
                  <a:gd name="T23" fmla="*/ 0 h 23"/>
                  <a:gd name="T24" fmla="*/ 1 w 28"/>
                  <a:gd name="T25" fmla="*/ 0 h 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"/>
                  <a:gd name="T40" fmla="*/ 0 h 23"/>
                  <a:gd name="T41" fmla="*/ 28 w 28"/>
                  <a:gd name="T42" fmla="*/ 23 h 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"/>
          <p:cNvSpPr>
            <a:spLocks noChangeArrowheads="1"/>
          </p:cNvSpPr>
          <p:nvPr/>
        </p:nvSpPr>
        <p:spPr bwMode="auto">
          <a:xfrm>
            <a:off x="682625" y="1098972"/>
            <a:ext cx="6781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</a:t>
            </a:r>
            <a:r>
              <a:rPr lang="en-US" sz="2000" b="1">
                <a:solidFill>
                  <a:srgbClr val="333366"/>
                </a:solidFill>
              </a:rPr>
              <a:t>Eksempel (forts.):</a:t>
            </a:r>
            <a:r>
              <a:rPr lang="en-US" sz="2000">
                <a:solidFill>
                  <a:srgbClr val="333366"/>
                </a:solidFill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Selskap uten gjeld: Mål på finansieringsrisiko</a:t>
            </a:r>
          </a:p>
        </p:txBody>
      </p:sp>
      <p:graphicFrame>
        <p:nvGraphicFramePr>
          <p:cNvPr id="7171" name="Object 12"/>
          <p:cNvGraphicFramePr>
            <a:graphicFrameLocks noChangeAspect="1"/>
          </p:cNvGraphicFramePr>
          <p:nvPr/>
        </p:nvGraphicFramePr>
        <p:xfrm>
          <a:off x="1143000" y="2089572"/>
          <a:ext cx="7343775" cy="2295525"/>
        </p:xfrm>
        <a:graphic>
          <a:graphicData uri="http://schemas.openxmlformats.org/presentationml/2006/ole">
            <p:oleObj spid="_x0000_s7293" name="Worksheet" r:id="rId4" imgW="7343775" imgH="2295525" progId="Excel.Sheet.8">
              <p:embed/>
            </p:oleObj>
          </a:graphicData>
        </a:graphic>
      </p:graphicFrame>
      <p:graphicFrame>
        <p:nvGraphicFramePr>
          <p:cNvPr id="6160" name="Object 16"/>
          <p:cNvGraphicFramePr>
            <a:graphicFrameLocks noChangeAspect="1"/>
          </p:cNvGraphicFramePr>
          <p:nvPr/>
        </p:nvGraphicFramePr>
        <p:xfrm>
          <a:off x="6946900" y="4094585"/>
          <a:ext cx="1554163" cy="295275"/>
        </p:xfrm>
        <a:graphic>
          <a:graphicData uri="http://schemas.openxmlformats.org/presentationml/2006/ole">
            <p:oleObj spid="_x0000_s7294" name="Regneark" r:id="rId5" imgW="1833840" imgH="348840" progId="Excel.Sheet.8">
              <p:embed/>
            </p:oleObj>
          </a:graphicData>
        </a:graphic>
      </p:graphicFrame>
      <p:graphicFrame>
        <p:nvGraphicFramePr>
          <p:cNvPr id="6256" name="Object 112"/>
          <p:cNvGraphicFramePr>
            <a:graphicFrameLocks noChangeAspect="1"/>
          </p:cNvGraphicFramePr>
          <p:nvPr/>
        </p:nvGraphicFramePr>
        <p:xfrm>
          <a:off x="2085975" y="5061372"/>
          <a:ext cx="4352925" cy="1152525"/>
        </p:xfrm>
        <a:graphic>
          <a:graphicData uri="http://schemas.openxmlformats.org/presentationml/2006/ole">
            <p:oleObj spid="_x0000_s7295" name="Regneark" r:id="rId6" imgW="5141160" imgH="1361160" progId="Excel.Sheet.8">
              <p:embed/>
            </p:oleObj>
          </a:graphicData>
        </a:graphic>
      </p:graphicFrame>
      <p:sp>
        <p:nvSpPr>
          <p:cNvPr id="7181" name="Rectangle 191"/>
          <p:cNvSpPr>
            <a:spLocks noChangeArrowheads="1"/>
          </p:cNvSpPr>
          <p:nvPr/>
        </p:nvSpPr>
        <p:spPr bwMode="auto">
          <a:xfrm>
            <a:off x="685800" y="476672"/>
            <a:ext cx="464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2. Finansieringsrisiko (forts.)</a:t>
            </a:r>
          </a:p>
        </p:txBody>
      </p:sp>
      <p:grpSp>
        <p:nvGrpSpPr>
          <p:cNvPr id="7182" name="Group 192"/>
          <p:cNvGrpSpPr>
            <a:grpSpLocks/>
          </p:cNvGrpSpPr>
          <p:nvPr/>
        </p:nvGrpSpPr>
        <p:grpSpPr bwMode="auto">
          <a:xfrm>
            <a:off x="6934200" y="565572"/>
            <a:ext cx="1828800" cy="1219200"/>
            <a:chOff x="5952" y="1632"/>
            <a:chExt cx="1152" cy="768"/>
          </a:xfrm>
        </p:grpSpPr>
        <p:sp>
          <p:nvSpPr>
            <p:cNvPr id="7183" name="Rectangle 193"/>
            <p:cNvSpPr>
              <a:spLocks noChangeArrowheads="1"/>
            </p:cNvSpPr>
            <p:nvPr/>
          </p:nvSpPr>
          <p:spPr bwMode="auto">
            <a:xfrm>
              <a:off x="5952" y="1752"/>
              <a:ext cx="9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>
                  <a:solidFill>
                    <a:srgbClr val="333366"/>
                  </a:solidFill>
                  <a:latin typeface="Bernard MT Condensed" pitchFamily="18" charset="0"/>
                </a:rPr>
                <a:t>Høy risiko</a:t>
              </a:r>
              <a:endParaRPr lang="nb-NO" sz="1800">
                <a:solidFill>
                  <a:srgbClr val="333366"/>
                </a:solidFill>
                <a:latin typeface="Bernard MT Condensed" pitchFamily="18" charset="0"/>
              </a:endParaRPr>
            </a:p>
          </p:txBody>
        </p:sp>
        <p:pic>
          <p:nvPicPr>
            <p:cNvPr id="7184" name="Picture 194" descr="C:\Programfiler\Microsoft Office\Clipart\standard\stddir2\BS00503_.WM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" y="1632"/>
              <a:ext cx="67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85" name="Group 195"/>
            <p:cNvGrpSpPr>
              <a:grpSpLocks/>
            </p:cNvGrpSpPr>
            <p:nvPr/>
          </p:nvGrpSpPr>
          <p:grpSpPr bwMode="auto">
            <a:xfrm>
              <a:off x="6911" y="1798"/>
              <a:ext cx="155" cy="350"/>
              <a:chOff x="1152" y="2880"/>
              <a:chExt cx="343" cy="679"/>
            </a:xfrm>
          </p:grpSpPr>
          <p:sp>
            <p:nvSpPr>
              <p:cNvPr id="7186" name="Freeform 196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>
                  <a:gd name="T0" fmla="*/ 5 w 528"/>
                  <a:gd name="T1" fmla="*/ 5 h 189"/>
                  <a:gd name="T2" fmla="*/ 4 w 528"/>
                  <a:gd name="T3" fmla="*/ 5 h 189"/>
                  <a:gd name="T4" fmla="*/ 3 w 528"/>
                  <a:gd name="T5" fmla="*/ 5 h 189"/>
                  <a:gd name="T6" fmla="*/ 1 w 528"/>
                  <a:gd name="T7" fmla="*/ 5 h 189"/>
                  <a:gd name="T8" fmla="*/ 1 w 528"/>
                  <a:gd name="T9" fmla="*/ 4 h 189"/>
                  <a:gd name="T10" fmla="*/ 0 w 528"/>
                  <a:gd name="T11" fmla="*/ 2 h 189"/>
                  <a:gd name="T12" fmla="*/ 1 w 528"/>
                  <a:gd name="T13" fmla="*/ 0 h 189"/>
                  <a:gd name="T14" fmla="*/ 2 w 528"/>
                  <a:gd name="T15" fmla="*/ 0 h 189"/>
                  <a:gd name="T16" fmla="*/ 3 w 528"/>
                  <a:gd name="T17" fmla="*/ 0 h 189"/>
                  <a:gd name="T18" fmla="*/ 5 w 528"/>
                  <a:gd name="T19" fmla="*/ 0 h 189"/>
                  <a:gd name="T20" fmla="*/ 6 w 528"/>
                  <a:gd name="T21" fmla="*/ 0 h 189"/>
                  <a:gd name="T22" fmla="*/ 7 w 528"/>
                  <a:gd name="T23" fmla="*/ 0 h 189"/>
                  <a:gd name="T24" fmla="*/ 9 w 528"/>
                  <a:gd name="T25" fmla="*/ 0 h 189"/>
                  <a:gd name="T26" fmla="*/ 10 w 528"/>
                  <a:gd name="T27" fmla="*/ 0 h 189"/>
                  <a:gd name="T28" fmla="*/ 12 w 528"/>
                  <a:gd name="T29" fmla="*/ 0 h 189"/>
                  <a:gd name="T30" fmla="*/ 13 w 528"/>
                  <a:gd name="T31" fmla="*/ 0 h 189"/>
                  <a:gd name="T32" fmla="*/ 14 w 528"/>
                  <a:gd name="T33" fmla="*/ 0 h 189"/>
                  <a:gd name="T34" fmla="*/ 16 w 528"/>
                  <a:gd name="T35" fmla="*/ 0 h 189"/>
                  <a:gd name="T36" fmla="*/ 17 w 528"/>
                  <a:gd name="T37" fmla="*/ 1 h 189"/>
                  <a:gd name="T38" fmla="*/ 17 w 528"/>
                  <a:gd name="T39" fmla="*/ 3 h 189"/>
                  <a:gd name="T40" fmla="*/ 17 w 528"/>
                  <a:gd name="T41" fmla="*/ 4 h 189"/>
                  <a:gd name="T42" fmla="*/ 16 w 528"/>
                  <a:gd name="T43" fmla="*/ 5 h 189"/>
                  <a:gd name="T44" fmla="*/ 15 w 528"/>
                  <a:gd name="T45" fmla="*/ 5 h 189"/>
                  <a:gd name="T46" fmla="*/ 15 w 528"/>
                  <a:gd name="T47" fmla="*/ 5 h 189"/>
                  <a:gd name="T48" fmla="*/ 14 w 528"/>
                  <a:gd name="T49" fmla="*/ 5 h 189"/>
                  <a:gd name="T50" fmla="*/ 13 w 528"/>
                  <a:gd name="T51" fmla="*/ 5 h 189"/>
                  <a:gd name="T52" fmla="*/ 12 w 528"/>
                  <a:gd name="T53" fmla="*/ 5 h 189"/>
                  <a:gd name="T54" fmla="*/ 11 w 528"/>
                  <a:gd name="T55" fmla="*/ 5 h 189"/>
                  <a:gd name="T56" fmla="*/ 9 w 528"/>
                  <a:gd name="T57" fmla="*/ 5 h 189"/>
                  <a:gd name="T58" fmla="*/ 8 w 528"/>
                  <a:gd name="T59" fmla="*/ 5 h 189"/>
                  <a:gd name="T60" fmla="*/ 7 w 528"/>
                  <a:gd name="T61" fmla="*/ 5 h 189"/>
                  <a:gd name="T62" fmla="*/ 6 w 528"/>
                  <a:gd name="T63" fmla="*/ 5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28"/>
                  <a:gd name="T97" fmla="*/ 0 h 189"/>
                  <a:gd name="T98" fmla="*/ 528 w 528"/>
                  <a:gd name="T99" fmla="*/ 189 h 18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" name="Freeform 197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>
                  <a:gd name="T0" fmla="*/ 7 w 495"/>
                  <a:gd name="T1" fmla="*/ 4 h 120"/>
                  <a:gd name="T2" fmla="*/ 5 w 495"/>
                  <a:gd name="T3" fmla="*/ 4 h 120"/>
                  <a:gd name="T4" fmla="*/ 4 w 495"/>
                  <a:gd name="T5" fmla="*/ 4 h 120"/>
                  <a:gd name="T6" fmla="*/ 2 w 495"/>
                  <a:gd name="T7" fmla="*/ 4 h 120"/>
                  <a:gd name="T8" fmla="*/ 1 w 495"/>
                  <a:gd name="T9" fmla="*/ 4 h 120"/>
                  <a:gd name="T10" fmla="*/ 1 w 495"/>
                  <a:gd name="T11" fmla="*/ 3 h 120"/>
                  <a:gd name="T12" fmla="*/ 1 w 495"/>
                  <a:gd name="T13" fmla="*/ 3 h 120"/>
                  <a:gd name="T14" fmla="*/ 2 w 495"/>
                  <a:gd name="T15" fmla="*/ 3 h 120"/>
                  <a:gd name="T16" fmla="*/ 2 w 495"/>
                  <a:gd name="T17" fmla="*/ 3 h 120"/>
                  <a:gd name="T18" fmla="*/ 1 w 495"/>
                  <a:gd name="T19" fmla="*/ 3 h 120"/>
                  <a:gd name="T20" fmla="*/ 1 w 495"/>
                  <a:gd name="T21" fmla="*/ 2 h 120"/>
                  <a:gd name="T22" fmla="*/ 2 w 495"/>
                  <a:gd name="T23" fmla="*/ 2 h 120"/>
                  <a:gd name="T24" fmla="*/ 3 w 495"/>
                  <a:gd name="T25" fmla="*/ 3 h 120"/>
                  <a:gd name="T26" fmla="*/ 2 w 495"/>
                  <a:gd name="T27" fmla="*/ 2 h 120"/>
                  <a:gd name="T28" fmla="*/ 1 w 495"/>
                  <a:gd name="T29" fmla="*/ 2 h 120"/>
                  <a:gd name="T30" fmla="*/ 1 w 495"/>
                  <a:gd name="T31" fmla="*/ 2 h 120"/>
                  <a:gd name="T32" fmla="*/ 1 w 495"/>
                  <a:gd name="T33" fmla="*/ 2 h 120"/>
                  <a:gd name="T34" fmla="*/ 2 w 495"/>
                  <a:gd name="T35" fmla="*/ 2 h 120"/>
                  <a:gd name="T36" fmla="*/ 2 w 495"/>
                  <a:gd name="T37" fmla="*/ 2 h 120"/>
                  <a:gd name="T38" fmla="*/ 1 w 495"/>
                  <a:gd name="T39" fmla="*/ 1 h 120"/>
                  <a:gd name="T40" fmla="*/ 1 w 495"/>
                  <a:gd name="T41" fmla="*/ 1 h 120"/>
                  <a:gd name="T42" fmla="*/ 1 w 495"/>
                  <a:gd name="T43" fmla="*/ 1 h 120"/>
                  <a:gd name="T44" fmla="*/ 3 w 495"/>
                  <a:gd name="T45" fmla="*/ 1 h 120"/>
                  <a:gd name="T46" fmla="*/ 1 w 495"/>
                  <a:gd name="T47" fmla="*/ 1 h 120"/>
                  <a:gd name="T48" fmla="*/ 1 w 495"/>
                  <a:gd name="T49" fmla="*/ 1 h 120"/>
                  <a:gd name="T50" fmla="*/ 0 w 495"/>
                  <a:gd name="T51" fmla="*/ 1 h 120"/>
                  <a:gd name="T52" fmla="*/ 2 w 495"/>
                  <a:gd name="T53" fmla="*/ 1 h 120"/>
                  <a:gd name="T54" fmla="*/ 3 w 495"/>
                  <a:gd name="T55" fmla="*/ 1 h 120"/>
                  <a:gd name="T56" fmla="*/ 5 w 495"/>
                  <a:gd name="T57" fmla="*/ 1 h 120"/>
                  <a:gd name="T58" fmla="*/ 7 w 495"/>
                  <a:gd name="T59" fmla="*/ 1 h 120"/>
                  <a:gd name="T60" fmla="*/ 9 w 495"/>
                  <a:gd name="T61" fmla="*/ 1 h 120"/>
                  <a:gd name="T62" fmla="*/ 11 w 495"/>
                  <a:gd name="T63" fmla="*/ 1 h 120"/>
                  <a:gd name="T64" fmla="*/ 13 w 495"/>
                  <a:gd name="T65" fmla="*/ 1 h 120"/>
                  <a:gd name="T66" fmla="*/ 15 w 495"/>
                  <a:gd name="T67" fmla="*/ 1 h 120"/>
                  <a:gd name="T68" fmla="*/ 16 w 495"/>
                  <a:gd name="T69" fmla="*/ 1 h 120"/>
                  <a:gd name="T70" fmla="*/ 15 w 495"/>
                  <a:gd name="T71" fmla="*/ 1 h 120"/>
                  <a:gd name="T72" fmla="*/ 14 w 495"/>
                  <a:gd name="T73" fmla="*/ 1 h 120"/>
                  <a:gd name="T74" fmla="*/ 14 w 495"/>
                  <a:gd name="T75" fmla="*/ 1 h 120"/>
                  <a:gd name="T76" fmla="*/ 15 w 495"/>
                  <a:gd name="T77" fmla="*/ 1 h 120"/>
                  <a:gd name="T78" fmla="*/ 16 w 495"/>
                  <a:gd name="T79" fmla="*/ 1 h 120"/>
                  <a:gd name="T80" fmla="*/ 15 w 495"/>
                  <a:gd name="T81" fmla="*/ 2 h 120"/>
                  <a:gd name="T82" fmla="*/ 13 w 495"/>
                  <a:gd name="T83" fmla="*/ 2 h 120"/>
                  <a:gd name="T84" fmla="*/ 14 w 495"/>
                  <a:gd name="T85" fmla="*/ 2 h 120"/>
                  <a:gd name="T86" fmla="*/ 16 w 495"/>
                  <a:gd name="T87" fmla="*/ 2 h 120"/>
                  <a:gd name="T88" fmla="*/ 16 w 495"/>
                  <a:gd name="T89" fmla="*/ 2 h 120"/>
                  <a:gd name="T90" fmla="*/ 16 w 495"/>
                  <a:gd name="T91" fmla="*/ 2 h 120"/>
                  <a:gd name="T92" fmla="*/ 15 w 495"/>
                  <a:gd name="T93" fmla="*/ 2 h 120"/>
                  <a:gd name="T94" fmla="*/ 15 w 495"/>
                  <a:gd name="T95" fmla="*/ 3 h 120"/>
                  <a:gd name="T96" fmla="*/ 16 w 495"/>
                  <a:gd name="T97" fmla="*/ 2 h 120"/>
                  <a:gd name="T98" fmla="*/ 16 w 495"/>
                  <a:gd name="T99" fmla="*/ 3 h 120"/>
                  <a:gd name="T100" fmla="*/ 14 w 495"/>
                  <a:gd name="T101" fmla="*/ 3 h 120"/>
                  <a:gd name="T102" fmla="*/ 13 w 495"/>
                  <a:gd name="T103" fmla="*/ 3 h 120"/>
                  <a:gd name="T104" fmla="*/ 13 w 495"/>
                  <a:gd name="T105" fmla="*/ 3 h 120"/>
                  <a:gd name="T106" fmla="*/ 15 w 495"/>
                  <a:gd name="T107" fmla="*/ 3 h 120"/>
                  <a:gd name="T108" fmla="*/ 16 w 495"/>
                  <a:gd name="T109" fmla="*/ 3 h 120"/>
                  <a:gd name="T110" fmla="*/ 15 w 495"/>
                  <a:gd name="T111" fmla="*/ 4 h 120"/>
                  <a:gd name="T112" fmla="*/ 13 w 495"/>
                  <a:gd name="T113" fmla="*/ 4 h 120"/>
                  <a:gd name="T114" fmla="*/ 11 w 495"/>
                  <a:gd name="T115" fmla="*/ 4 h 120"/>
                  <a:gd name="T116" fmla="*/ 10 w 495"/>
                  <a:gd name="T117" fmla="*/ 4 h 120"/>
                  <a:gd name="T118" fmla="*/ 8 w 495"/>
                  <a:gd name="T119" fmla="*/ 4 h 12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95"/>
                  <a:gd name="T181" fmla="*/ 0 h 120"/>
                  <a:gd name="T182" fmla="*/ 495 w 495"/>
                  <a:gd name="T183" fmla="*/ 120 h 12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" name="Freeform 198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>
                  <a:gd name="T0" fmla="*/ 1 w 38"/>
                  <a:gd name="T1" fmla="*/ 2 h 4"/>
                  <a:gd name="T2" fmla="*/ 1 w 38"/>
                  <a:gd name="T3" fmla="*/ 2 h 4"/>
                  <a:gd name="T4" fmla="*/ 1 w 38"/>
                  <a:gd name="T5" fmla="*/ 2 h 4"/>
                  <a:gd name="T6" fmla="*/ 1 w 38"/>
                  <a:gd name="T7" fmla="*/ 2 h 4"/>
                  <a:gd name="T8" fmla="*/ 0 w 38"/>
                  <a:gd name="T9" fmla="*/ 1 h 4"/>
                  <a:gd name="T10" fmla="*/ 1 w 38"/>
                  <a:gd name="T11" fmla="*/ 1 h 4"/>
                  <a:gd name="T12" fmla="*/ 1 w 38"/>
                  <a:gd name="T13" fmla="*/ 1 h 4"/>
                  <a:gd name="T14" fmla="*/ 1 w 38"/>
                  <a:gd name="T15" fmla="*/ 1 h 4"/>
                  <a:gd name="T16" fmla="*/ 1 w 38"/>
                  <a:gd name="T17" fmla="*/ 0 h 4"/>
                  <a:gd name="T18" fmla="*/ 1 w 38"/>
                  <a:gd name="T19" fmla="*/ 0 h 4"/>
                  <a:gd name="T20" fmla="*/ 1 w 38"/>
                  <a:gd name="T21" fmla="*/ 0 h 4"/>
                  <a:gd name="T22" fmla="*/ 2 w 38"/>
                  <a:gd name="T23" fmla="*/ 0 h 4"/>
                  <a:gd name="T24" fmla="*/ 2 w 38"/>
                  <a:gd name="T25" fmla="*/ 0 h 4"/>
                  <a:gd name="T26" fmla="*/ 2 w 38"/>
                  <a:gd name="T27" fmla="*/ 1 h 4"/>
                  <a:gd name="T28" fmla="*/ 2 w 38"/>
                  <a:gd name="T29" fmla="*/ 2 h 4"/>
                  <a:gd name="T30" fmla="*/ 2 w 38"/>
                  <a:gd name="T31" fmla="*/ 2 h 4"/>
                  <a:gd name="T32" fmla="*/ 2 w 38"/>
                  <a:gd name="T33" fmla="*/ 2 h 4"/>
                  <a:gd name="T34" fmla="*/ 1 w 38"/>
                  <a:gd name="T35" fmla="*/ 2 h 4"/>
                  <a:gd name="T36" fmla="*/ 1 w 38"/>
                  <a:gd name="T37" fmla="*/ 2 h 4"/>
                  <a:gd name="T38" fmla="*/ 1 w 38"/>
                  <a:gd name="T39" fmla="*/ 2 h 4"/>
                  <a:gd name="T40" fmla="*/ 1 w 38"/>
                  <a:gd name="T41" fmla="*/ 2 h 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8"/>
                  <a:gd name="T64" fmla="*/ 0 h 4"/>
                  <a:gd name="T65" fmla="*/ 38 w 38"/>
                  <a:gd name="T66" fmla="*/ 4 h 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9" name="Freeform 199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>
                  <a:gd name="T0" fmla="*/ 1 w 9"/>
                  <a:gd name="T1" fmla="*/ 1 h 7"/>
                  <a:gd name="T2" fmla="*/ 1 w 9"/>
                  <a:gd name="T3" fmla="*/ 1 h 7"/>
                  <a:gd name="T4" fmla="*/ 1 w 9"/>
                  <a:gd name="T5" fmla="*/ 1 h 7"/>
                  <a:gd name="T6" fmla="*/ 1 w 9"/>
                  <a:gd name="T7" fmla="*/ 1 h 7"/>
                  <a:gd name="T8" fmla="*/ 0 w 9"/>
                  <a:gd name="T9" fmla="*/ 1 h 7"/>
                  <a:gd name="T10" fmla="*/ 0 w 9"/>
                  <a:gd name="T11" fmla="*/ 1 h 7"/>
                  <a:gd name="T12" fmla="*/ 0 w 9"/>
                  <a:gd name="T13" fmla="*/ 1 h 7"/>
                  <a:gd name="T14" fmla="*/ 0 w 9"/>
                  <a:gd name="T15" fmla="*/ 1 h 7"/>
                  <a:gd name="T16" fmla="*/ 0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1 h 7"/>
                  <a:gd name="T24" fmla="*/ 1 w 9"/>
                  <a:gd name="T25" fmla="*/ 1 h 7"/>
                  <a:gd name="T26" fmla="*/ 1 w 9"/>
                  <a:gd name="T27" fmla="*/ 1 h 7"/>
                  <a:gd name="T28" fmla="*/ 1 w 9"/>
                  <a:gd name="T29" fmla="*/ 1 h 7"/>
                  <a:gd name="T30" fmla="*/ 1 w 9"/>
                  <a:gd name="T31" fmla="*/ 1 h 7"/>
                  <a:gd name="T32" fmla="*/ 1 w 9"/>
                  <a:gd name="T33" fmla="*/ 1 h 7"/>
                  <a:gd name="T34" fmla="*/ 1 w 9"/>
                  <a:gd name="T35" fmla="*/ 1 h 7"/>
                  <a:gd name="T36" fmla="*/ 1 w 9"/>
                  <a:gd name="T37" fmla="*/ 1 h 7"/>
                  <a:gd name="T38" fmla="*/ 1 w 9"/>
                  <a:gd name="T39" fmla="*/ 1 h 7"/>
                  <a:gd name="T40" fmla="*/ 1 w 9"/>
                  <a:gd name="T41" fmla="*/ 1 h 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"/>
                  <a:gd name="T64" fmla="*/ 0 h 7"/>
                  <a:gd name="T65" fmla="*/ 9 w 9"/>
                  <a:gd name="T66" fmla="*/ 7 h 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0" name="Freeform 200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>
                  <a:gd name="T0" fmla="*/ 2 w 40"/>
                  <a:gd name="T1" fmla="*/ 1 h 8"/>
                  <a:gd name="T2" fmla="*/ 1 w 40"/>
                  <a:gd name="T3" fmla="*/ 1 h 8"/>
                  <a:gd name="T4" fmla="*/ 1 w 40"/>
                  <a:gd name="T5" fmla="*/ 1 h 8"/>
                  <a:gd name="T6" fmla="*/ 1 w 40"/>
                  <a:gd name="T7" fmla="*/ 1 h 8"/>
                  <a:gd name="T8" fmla="*/ 0 w 40"/>
                  <a:gd name="T9" fmla="*/ 1 h 8"/>
                  <a:gd name="T10" fmla="*/ 0 w 40"/>
                  <a:gd name="T11" fmla="*/ 1 h 8"/>
                  <a:gd name="T12" fmla="*/ 0 w 40"/>
                  <a:gd name="T13" fmla="*/ 1 h 8"/>
                  <a:gd name="T14" fmla="*/ 0 w 40"/>
                  <a:gd name="T15" fmla="*/ 0 h 8"/>
                  <a:gd name="T16" fmla="*/ 1 w 40"/>
                  <a:gd name="T17" fmla="*/ 0 h 8"/>
                  <a:gd name="T18" fmla="*/ 1 w 40"/>
                  <a:gd name="T19" fmla="*/ 0 h 8"/>
                  <a:gd name="T20" fmla="*/ 1 w 40"/>
                  <a:gd name="T21" fmla="*/ 1 h 8"/>
                  <a:gd name="T22" fmla="*/ 1 w 40"/>
                  <a:gd name="T23" fmla="*/ 1 h 8"/>
                  <a:gd name="T24" fmla="*/ 1 w 40"/>
                  <a:gd name="T25" fmla="*/ 1 h 8"/>
                  <a:gd name="T26" fmla="*/ 1 w 40"/>
                  <a:gd name="T27" fmla="*/ 1 h 8"/>
                  <a:gd name="T28" fmla="*/ 1 w 40"/>
                  <a:gd name="T29" fmla="*/ 1 h 8"/>
                  <a:gd name="T30" fmla="*/ 2 w 40"/>
                  <a:gd name="T31" fmla="*/ 1 h 8"/>
                  <a:gd name="T32" fmla="*/ 2 w 40"/>
                  <a:gd name="T33" fmla="*/ 1 h 8"/>
                  <a:gd name="T34" fmla="*/ 2 w 40"/>
                  <a:gd name="T35" fmla="*/ 1 h 8"/>
                  <a:gd name="T36" fmla="*/ 2 w 40"/>
                  <a:gd name="T37" fmla="*/ 1 h 8"/>
                  <a:gd name="T38" fmla="*/ 2 w 40"/>
                  <a:gd name="T39" fmla="*/ 1 h 8"/>
                  <a:gd name="T40" fmla="*/ 2 w 40"/>
                  <a:gd name="T41" fmla="*/ 1 h 8"/>
                  <a:gd name="T42" fmla="*/ 2 w 40"/>
                  <a:gd name="T43" fmla="*/ 1 h 8"/>
                  <a:gd name="T44" fmla="*/ 2 w 40"/>
                  <a:gd name="T45" fmla="*/ 1 h 8"/>
                  <a:gd name="T46" fmla="*/ 2 w 40"/>
                  <a:gd name="T47" fmla="*/ 1 h 8"/>
                  <a:gd name="T48" fmla="*/ 2 w 40"/>
                  <a:gd name="T49" fmla="*/ 1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0"/>
                  <a:gd name="T76" fmla="*/ 0 h 8"/>
                  <a:gd name="T77" fmla="*/ 40 w 40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1" name="Freeform 201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>
                  <a:gd name="T0" fmla="*/ 6 w 480"/>
                  <a:gd name="T1" fmla="*/ 1 h 49"/>
                  <a:gd name="T2" fmla="*/ 5 w 480"/>
                  <a:gd name="T3" fmla="*/ 1 h 49"/>
                  <a:gd name="T4" fmla="*/ 3 w 480"/>
                  <a:gd name="T5" fmla="*/ 1 h 49"/>
                  <a:gd name="T6" fmla="*/ 2 w 480"/>
                  <a:gd name="T7" fmla="*/ 1 h 49"/>
                  <a:gd name="T8" fmla="*/ 1 w 480"/>
                  <a:gd name="T9" fmla="*/ 1 h 49"/>
                  <a:gd name="T10" fmla="*/ 1 w 480"/>
                  <a:gd name="T11" fmla="*/ 0 h 49"/>
                  <a:gd name="T12" fmla="*/ 1 w 480"/>
                  <a:gd name="T13" fmla="*/ 0 h 49"/>
                  <a:gd name="T14" fmla="*/ 1 w 480"/>
                  <a:gd name="T15" fmla="*/ 0 h 49"/>
                  <a:gd name="T16" fmla="*/ 0 w 480"/>
                  <a:gd name="T17" fmla="*/ 0 h 49"/>
                  <a:gd name="T18" fmla="*/ 0 w 480"/>
                  <a:gd name="T19" fmla="*/ 0 h 49"/>
                  <a:gd name="T20" fmla="*/ 1 w 480"/>
                  <a:gd name="T21" fmla="*/ 0 h 49"/>
                  <a:gd name="T22" fmla="*/ 1 w 480"/>
                  <a:gd name="T23" fmla="*/ 0 h 49"/>
                  <a:gd name="T24" fmla="*/ 2 w 480"/>
                  <a:gd name="T25" fmla="*/ 0 h 49"/>
                  <a:gd name="T26" fmla="*/ 3 w 480"/>
                  <a:gd name="T27" fmla="*/ 0 h 49"/>
                  <a:gd name="T28" fmla="*/ 5 w 480"/>
                  <a:gd name="T29" fmla="*/ 0 h 49"/>
                  <a:gd name="T30" fmla="*/ 7 w 480"/>
                  <a:gd name="T31" fmla="*/ 0 h 49"/>
                  <a:gd name="T32" fmla="*/ 8 w 480"/>
                  <a:gd name="T33" fmla="*/ 0 h 49"/>
                  <a:gd name="T34" fmla="*/ 10 w 480"/>
                  <a:gd name="T35" fmla="*/ 0 h 49"/>
                  <a:gd name="T36" fmla="*/ 12 w 480"/>
                  <a:gd name="T37" fmla="*/ 0 h 49"/>
                  <a:gd name="T38" fmla="*/ 13 w 480"/>
                  <a:gd name="T39" fmla="*/ 0 h 49"/>
                  <a:gd name="T40" fmla="*/ 14 w 480"/>
                  <a:gd name="T41" fmla="*/ 0 h 49"/>
                  <a:gd name="T42" fmla="*/ 15 w 480"/>
                  <a:gd name="T43" fmla="*/ 0 h 49"/>
                  <a:gd name="T44" fmla="*/ 15 w 480"/>
                  <a:gd name="T45" fmla="*/ 0 h 49"/>
                  <a:gd name="T46" fmla="*/ 15 w 480"/>
                  <a:gd name="T47" fmla="*/ 0 h 49"/>
                  <a:gd name="T48" fmla="*/ 16 w 480"/>
                  <a:gd name="T49" fmla="*/ 0 h 49"/>
                  <a:gd name="T50" fmla="*/ 16 w 480"/>
                  <a:gd name="T51" fmla="*/ 0 h 49"/>
                  <a:gd name="T52" fmla="*/ 15 w 480"/>
                  <a:gd name="T53" fmla="*/ 0 h 49"/>
                  <a:gd name="T54" fmla="*/ 14 w 480"/>
                  <a:gd name="T55" fmla="*/ 1 h 49"/>
                  <a:gd name="T56" fmla="*/ 13 w 480"/>
                  <a:gd name="T57" fmla="*/ 1 h 49"/>
                  <a:gd name="T58" fmla="*/ 12 w 480"/>
                  <a:gd name="T59" fmla="*/ 1 h 49"/>
                  <a:gd name="T60" fmla="*/ 11 w 480"/>
                  <a:gd name="T61" fmla="*/ 1 h 49"/>
                  <a:gd name="T62" fmla="*/ 10 w 480"/>
                  <a:gd name="T63" fmla="*/ 1 h 49"/>
                  <a:gd name="T64" fmla="*/ 9 w 480"/>
                  <a:gd name="T65" fmla="*/ 1 h 49"/>
                  <a:gd name="T66" fmla="*/ 8 w 480"/>
                  <a:gd name="T67" fmla="*/ 1 h 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0"/>
                  <a:gd name="T103" fmla="*/ 0 h 49"/>
                  <a:gd name="T104" fmla="*/ 480 w 480"/>
                  <a:gd name="T105" fmla="*/ 49 h 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2" name="Freeform 202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>
                  <a:gd name="T0" fmla="*/ 5 w 633"/>
                  <a:gd name="T1" fmla="*/ 23 h 787"/>
                  <a:gd name="T2" fmla="*/ 2 w 633"/>
                  <a:gd name="T3" fmla="*/ 21 h 787"/>
                  <a:gd name="T4" fmla="*/ 1 w 633"/>
                  <a:gd name="T5" fmla="*/ 21 h 787"/>
                  <a:gd name="T6" fmla="*/ 1 w 633"/>
                  <a:gd name="T7" fmla="*/ 19 h 787"/>
                  <a:gd name="T8" fmla="*/ 2 w 633"/>
                  <a:gd name="T9" fmla="*/ 18 h 787"/>
                  <a:gd name="T10" fmla="*/ 2 w 633"/>
                  <a:gd name="T11" fmla="*/ 18 h 787"/>
                  <a:gd name="T12" fmla="*/ 2 w 633"/>
                  <a:gd name="T13" fmla="*/ 16 h 787"/>
                  <a:gd name="T14" fmla="*/ 1 w 633"/>
                  <a:gd name="T15" fmla="*/ 15 h 787"/>
                  <a:gd name="T16" fmla="*/ 1 w 633"/>
                  <a:gd name="T17" fmla="*/ 12 h 787"/>
                  <a:gd name="T18" fmla="*/ 1 w 633"/>
                  <a:gd name="T19" fmla="*/ 11 h 787"/>
                  <a:gd name="T20" fmla="*/ 1 w 633"/>
                  <a:gd name="T21" fmla="*/ 11 h 787"/>
                  <a:gd name="T22" fmla="*/ 0 w 633"/>
                  <a:gd name="T23" fmla="*/ 9 h 787"/>
                  <a:gd name="T24" fmla="*/ 1 w 633"/>
                  <a:gd name="T25" fmla="*/ 9 h 787"/>
                  <a:gd name="T26" fmla="*/ 2 w 633"/>
                  <a:gd name="T27" fmla="*/ 8 h 787"/>
                  <a:gd name="T28" fmla="*/ 2 w 633"/>
                  <a:gd name="T29" fmla="*/ 8 h 787"/>
                  <a:gd name="T30" fmla="*/ 2 w 633"/>
                  <a:gd name="T31" fmla="*/ 7 h 787"/>
                  <a:gd name="T32" fmla="*/ 2 w 633"/>
                  <a:gd name="T33" fmla="*/ 4 h 787"/>
                  <a:gd name="T34" fmla="*/ 2 w 633"/>
                  <a:gd name="T35" fmla="*/ 3 h 787"/>
                  <a:gd name="T36" fmla="*/ 3 w 633"/>
                  <a:gd name="T37" fmla="*/ 3 h 787"/>
                  <a:gd name="T38" fmla="*/ 5 w 633"/>
                  <a:gd name="T39" fmla="*/ 2 h 787"/>
                  <a:gd name="T40" fmla="*/ 6 w 633"/>
                  <a:gd name="T41" fmla="*/ 2 h 787"/>
                  <a:gd name="T42" fmla="*/ 8 w 633"/>
                  <a:gd name="T43" fmla="*/ 2 h 787"/>
                  <a:gd name="T44" fmla="*/ 9 w 633"/>
                  <a:gd name="T45" fmla="*/ 1 h 787"/>
                  <a:gd name="T46" fmla="*/ 10 w 633"/>
                  <a:gd name="T47" fmla="*/ 0 h 787"/>
                  <a:gd name="T48" fmla="*/ 12 w 633"/>
                  <a:gd name="T49" fmla="*/ 0 h 787"/>
                  <a:gd name="T50" fmla="*/ 14 w 633"/>
                  <a:gd name="T51" fmla="*/ 0 h 787"/>
                  <a:gd name="T52" fmla="*/ 16 w 633"/>
                  <a:gd name="T53" fmla="*/ 1 h 787"/>
                  <a:gd name="T54" fmla="*/ 19 w 633"/>
                  <a:gd name="T55" fmla="*/ 2 h 787"/>
                  <a:gd name="T56" fmla="*/ 20 w 633"/>
                  <a:gd name="T57" fmla="*/ 3 h 787"/>
                  <a:gd name="T58" fmla="*/ 20 w 633"/>
                  <a:gd name="T59" fmla="*/ 5 h 787"/>
                  <a:gd name="T60" fmla="*/ 20 w 633"/>
                  <a:gd name="T61" fmla="*/ 6 h 787"/>
                  <a:gd name="T62" fmla="*/ 19 w 633"/>
                  <a:gd name="T63" fmla="*/ 6 h 787"/>
                  <a:gd name="T64" fmla="*/ 20 w 633"/>
                  <a:gd name="T65" fmla="*/ 7 h 787"/>
                  <a:gd name="T66" fmla="*/ 20 w 633"/>
                  <a:gd name="T67" fmla="*/ 8 h 787"/>
                  <a:gd name="T68" fmla="*/ 19 w 633"/>
                  <a:gd name="T69" fmla="*/ 8 h 787"/>
                  <a:gd name="T70" fmla="*/ 19 w 633"/>
                  <a:gd name="T71" fmla="*/ 10 h 787"/>
                  <a:gd name="T72" fmla="*/ 18 w 633"/>
                  <a:gd name="T73" fmla="*/ 11 h 787"/>
                  <a:gd name="T74" fmla="*/ 18 w 633"/>
                  <a:gd name="T75" fmla="*/ 11 h 787"/>
                  <a:gd name="T76" fmla="*/ 18 w 633"/>
                  <a:gd name="T77" fmla="*/ 11 h 787"/>
                  <a:gd name="T78" fmla="*/ 18 w 633"/>
                  <a:gd name="T79" fmla="*/ 12 h 787"/>
                  <a:gd name="T80" fmla="*/ 19 w 633"/>
                  <a:gd name="T81" fmla="*/ 13 h 787"/>
                  <a:gd name="T82" fmla="*/ 19 w 633"/>
                  <a:gd name="T83" fmla="*/ 13 h 787"/>
                  <a:gd name="T84" fmla="*/ 20 w 633"/>
                  <a:gd name="T85" fmla="*/ 14 h 787"/>
                  <a:gd name="T86" fmla="*/ 19 w 633"/>
                  <a:gd name="T87" fmla="*/ 15 h 787"/>
                  <a:gd name="T88" fmla="*/ 20 w 633"/>
                  <a:gd name="T89" fmla="*/ 16 h 787"/>
                  <a:gd name="T90" fmla="*/ 20 w 633"/>
                  <a:gd name="T91" fmla="*/ 18 h 787"/>
                  <a:gd name="T92" fmla="*/ 17 w 633"/>
                  <a:gd name="T93" fmla="*/ 20 h 787"/>
                  <a:gd name="T94" fmla="*/ 14 w 633"/>
                  <a:gd name="T95" fmla="*/ 21 h 787"/>
                  <a:gd name="T96" fmla="*/ 11 w 633"/>
                  <a:gd name="T97" fmla="*/ 22 h 787"/>
                  <a:gd name="T98" fmla="*/ 8 w 633"/>
                  <a:gd name="T99" fmla="*/ 24 h 787"/>
                  <a:gd name="T100" fmla="*/ 7 w 633"/>
                  <a:gd name="T101" fmla="*/ 24 h 7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7"/>
                  <a:gd name="T155" fmla="*/ 633 w 633"/>
                  <a:gd name="T156" fmla="*/ 787 h 78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3" name="Freeform 203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>
                  <a:gd name="T0" fmla="*/ 5 w 169"/>
                  <a:gd name="T1" fmla="*/ 8 h 259"/>
                  <a:gd name="T2" fmla="*/ 4 w 169"/>
                  <a:gd name="T3" fmla="*/ 8 h 259"/>
                  <a:gd name="T4" fmla="*/ 3 w 169"/>
                  <a:gd name="T5" fmla="*/ 7 h 259"/>
                  <a:gd name="T6" fmla="*/ 2 w 169"/>
                  <a:gd name="T7" fmla="*/ 6 h 259"/>
                  <a:gd name="T8" fmla="*/ 1 w 169"/>
                  <a:gd name="T9" fmla="*/ 6 h 259"/>
                  <a:gd name="T10" fmla="*/ 0 w 169"/>
                  <a:gd name="T11" fmla="*/ 5 h 259"/>
                  <a:gd name="T12" fmla="*/ 0 w 169"/>
                  <a:gd name="T13" fmla="*/ 5 h 259"/>
                  <a:gd name="T14" fmla="*/ 1 w 169"/>
                  <a:gd name="T15" fmla="*/ 5 h 259"/>
                  <a:gd name="T16" fmla="*/ 2 w 169"/>
                  <a:gd name="T17" fmla="*/ 6 h 259"/>
                  <a:gd name="T18" fmla="*/ 3 w 169"/>
                  <a:gd name="T19" fmla="*/ 6 h 259"/>
                  <a:gd name="T20" fmla="*/ 3 w 169"/>
                  <a:gd name="T21" fmla="*/ 6 h 259"/>
                  <a:gd name="T22" fmla="*/ 2 w 169"/>
                  <a:gd name="T23" fmla="*/ 5 h 259"/>
                  <a:gd name="T24" fmla="*/ 1 w 169"/>
                  <a:gd name="T25" fmla="*/ 5 h 259"/>
                  <a:gd name="T26" fmla="*/ 1 w 169"/>
                  <a:gd name="T27" fmla="*/ 4 h 259"/>
                  <a:gd name="T28" fmla="*/ 1 w 169"/>
                  <a:gd name="T29" fmla="*/ 4 h 259"/>
                  <a:gd name="T30" fmla="*/ 2 w 169"/>
                  <a:gd name="T31" fmla="*/ 4 h 259"/>
                  <a:gd name="T32" fmla="*/ 3 w 169"/>
                  <a:gd name="T33" fmla="*/ 5 h 259"/>
                  <a:gd name="T34" fmla="*/ 3 w 169"/>
                  <a:gd name="T35" fmla="*/ 5 h 259"/>
                  <a:gd name="T36" fmla="*/ 3 w 169"/>
                  <a:gd name="T37" fmla="*/ 5 h 259"/>
                  <a:gd name="T38" fmla="*/ 2 w 169"/>
                  <a:gd name="T39" fmla="*/ 4 h 259"/>
                  <a:gd name="T40" fmla="*/ 1 w 169"/>
                  <a:gd name="T41" fmla="*/ 3 h 259"/>
                  <a:gd name="T42" fmla="*/ 1 w 169"/>
                  <a:gd name="T43" fmla="*/ 2 h 259"/>
                  <a:gd name="T44" fmla="*/ 1 w 169"/>
                  <a:gd name="T45" fmla="*/ 1 h 259"/>
                  <a:gd name="T46" fmla="*/ 1 w 169"/>
                  <a:gd name="T47" fmla="*/ 2 h 259"/>
                  <a:gd name="T48" fmla="*/ 2 w 169"/>
                  <a:gd name="T49" fmla="*/ 2 h 259"/>
                  <a:gd name="T50" fmla="*/ 2 w 169"/>
                  <a:gd name="T51" fmla="*/ 2 h 259"/>
                  <a:gd name="T52" fmla="*/ 2 w 169"/>
                  <a:gd name="T53" fmla="*/ 2 h 259"/>
                  <a:gd name="T54" fmla="*/ 2 w 169"/>
                  <a:gd name="T55" fmla="*/ 2 h 259"/>
                  <a:gd name="T56" fmla="*/ 1 w 169"/>
                  <a:gd name="T57" fmla="*/ 1 h 259"/>
                  <a:gd name="T58" fmla="*/ 1 w 169"/>
                  <a:gd name="T59" fmla="*/ 1 h 259"/>
                  <a:gd name="T60" fmla="*/ 1 w 169"/>
                  <a:gd name="T61" fmla="*/ 0 h 259"/>
                  <a:gd name="T62" fmla="*/ 2 w 169"/>
                  <a:gd name="T63" fmla="*/ 1 h 259"/>
                  <a:gd name="T64" fmla="*/ 4 w 169"/>
                  <a:gd name="T65" fmla="*/ 2 h 259"/>
                  <a:gd name="T66" fmla="*/ 5 w 169"/>
                  <a:gd name="T67" fmla="*/ 3 h 259"/>
                  <a:gd name="T68" fmla="*/ 5 w 169"/>
                  <a:gd name="T69" fmla="*/ 3 h 259"/>
                  <a:gd name="T70" fmla="*/ 6 w 169"/>
                  <a:gd name="T71" fmla="*/ 3 h 259"/>
                  <a:gd name="T72" fmla="*/ 6 w 169"/>
                  <a:gd name="T73" fmla="*/ 4 h 259"/>
                  <a:gd name="T74" fmla="*/ 5 w 169"/>
                  <a:gd name="T75" fmla="*/ 5 h 259"/>
                  <a:gd name="T76" fmla="*/ 5 w 169"/>
                  <a:gd name="T77" fmla="*/ 4 h 259"/>
                  <a:gd name="T78" fmla="*/ 4 w 169"/>
                  <a:gd name="T79" fmla="*/ 4 h 259"/>
                  <a:gd name="T80" fmla="*/ 4 w 169"/>
                  <a:gd name="T81" fmla="*/ 4 h 259"/>
                  <a:gd name="T82" fmla="*/ 4 w 169"/>
                  <a:gd name="T83" fmla="*/ 4 h 259"/>
                  <a:gd name="T84" fmla="*/ 5 w 169"/>
                  <a:gd name="T85" fmla="*/ 4 h 259"/>
                  <a:gd name="T86" fmla="*/ 5 w 169"/>
                  <a:gd name="T87" fmla="*/ 5 h 259"/>
                  <a:gd name="T88" fmla="*/ 6 w 169"/>
                  <a:gd name="T89" fmla="*/ 6 h 259"/>
                  <a:gd name="T90" fmla="*/ 5 w 169"/>
                  <a:gd name="T91" fmla="*/ 7 h 259"/>
                  <a:gd name="T92" fmla="*/ 5 w 169"/>
                  <a:gd name="T93" fmla="*/ 6 h 259"/>
                  <a:gd name="T94" fmla="*/ 5 w 169"/>
                  <a:gd name="T95" fmla="*/ 6 h 259"/>
                  <a:gd name="T96" fmla="*/ 5 w 169"/>
                  <a:gd name="T97" fmla="*/ 7 h 259"/>
                  <a:gd name="T98" fmla="*/ 5 w 169"/>
                  <a:gd name="T99" fmla="*/ 7 h 259"/>
                  <a:gd name="T100" fmla="*/ 5 w 169"/>
                  <a:gd name="T101" fmla="*/ 9 h 259"/>
                  <a:gd name="T102" fmla="*/ 5 w 169"/>
                  <a:gd name="T103" fmla="*/ 9 h 25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69"/>
                  <a:gd name="T157" fmla="*/ 0 h 259"/>
                  <a:gd name="T158" fmla="*/ 169 w 169"/>
                  <a:gd name="T159" fmla="*/ 259 h 25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4" name="Freeform 204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>
                  <a:gd name="T0" fmla="*/ 1 w 168"/>
                  <a:gd name="T1" fmla="*/ 7 h 226"/>
                  <a:gd name="T2" fmla="*/ 1 w 168"/>
                  <a:gd name="T3" fmla="*/ 6 h 226"/>
                  <a:gd name="T4" fmla="*/ 1 w 168"/>
                  <a:gd name="T5" fmla="*/ 6 h 226"/>
                  <a:gd name="T6" fmla="*/ 1 w 168"/>
                  <a:gd name="T7" fmla="*/ 6 h 226"/>
                  <a:gd name="T8" fmla="*/ 1 w 168"/>
                  <a:gd name="T9" fmla="*/ 6 h 226"/>
                  <a:gd name="T10" fmla="*/ 1 w 168"/>
                  <a:gd name="T11" fmla="*/ 5 h 226"/>
                  <a:gd name="T12" fmla="*/ 1 w 168"/>
                  <a:gd name="T13" fmla="*/ 4 h 226"/>
                  <a:gd name="T14" fmla="*/ 1 w 168"/>
                  <a:gd name="T15" fmla="*/ 4 h 226"/>
                  <a:gd name="T16" fmla="*/ 1 w 168"/>
                  <a:gd name="T17" fmla="*/ 4 h 226"/>
                  <a:gd name="T18" fmla="*/ 1 w 168"/>
                  <a:gd name="T19" fmla="*/ 3 h 226"/>
                  <a:gd name="T20" fmla="*/ 1 w 168"/>
                  <a:gd name="T21" fmla="*/ 2 h 226"/>
                  <a:gd name="T22" fmla="*/ 2 w 168"/>
                  <a:gd name="T23" fmla="*/ 2 h 226"/>
                  <a:gd name="T24" fmla="*/ 3 w 168"/>
                  <a:gd name="T25" fmla="*/ 2 h 226"/>
                  <a:gd name="T26" fmla="*/ 3 w 168"/>
                  <a:gd name="T27" fmla="*/ 1 h 226"/>
                  <a:gd name="T28" fmla="*/ 4 w 168"/>
                  <a:gd name="T29" fmla="*/ 1 h 226"/>
                  <a:gd name="T30" fmla="*/ 5 w 168"/>
                  <a:gd name="T31" fmla="*/ 1 h 226"/>
                  <a:gd name="T32" fmla="*/ 6 w 168"/>
                  <a:gd name="T33" fmla="*/ 1 h 226"/>
                  <a:gd name="T34" fmla="*/ 6 w 168"/>
                  <a:gd name="T35" fmla="*/ 1 h 226"/>
                  <a:gd name="T36" fmla="*/ 5 w 168"/>
                  <a:gd name="T37" fmla="*/ 1 h 226"/>
                  <a:gd name="T38" fmla="*/ 5 w 168"/>
                  <a:gd name="T39" fmla="*/ 2 h 226"/>
                  <a:gd name="T40" fmla="*/ 5 w 168"/>
                  <a:gd name="T41" fmla="*/ 2 h 226"/>
                  <a:gd name="T42" fmla="*/ 5 w 168"/>
                  <a:gd name="T43" fmla="*/ 1 h 226"/>
                  <a:gd name="T44" fmla="*/ 6 w 168"/>
                  <a:gd name="T45" fmla="*/ 1 h 226"/>
                  <a:gd name="T46" fmla="*/ 6 w 168"/>
                  <a:gd name="T47" fmla="*/ 2 h 226"/>
                  <a:gd name="T48" fmla="*/ 5 w 168"/>
                  <a:gd name="T49" fmla="*/ 2 h 226"/>
                  <a:gd name="T50" fmla="*/ 4 w 168"/>
                  <a:gd name="T51" fmla="*/ 3 h 226"/>
                  <a:gd name="T52" fmla="*/ 3 w 168"/>
                  <a:gd name="T53" fmla="*/ 3 h 226"/>
                  <a:gd name="T54" fmla="*/ 3 w 168"/>
                  <a:gd name="T55" fmla="*/ 3 h 226"/>
                  <a:gd name="T56" fmla="*/ 3 w 168"/>
                  <a:gd name="T57" fmla="*/ 3 h 226"/>
                  <a:gd name="T58" fmla="*/ 5 w 168"/>
                  <a:gd name="T59" fmla="*/ 3 h 226"/>
                  <a:gd name="T60" fmla="*/ 6 w 168"/>
                  <a:gd name="T61" fmla="*/ 2 h 226"/>
                  <a:gd name="T62" fmla="*/ 6 w 168"/>
                  <a:gd name="T63" fmla="*/ 3 h 226"/>
                  <a:gd name="T64" fmla="*/ 5 w 168"/>
                  <a:gd name="T65" fmla="*/ 4 h 226"/>
                  <a:gd name="T66" fmla="*/ 5 w 168"/>
                  <a:gd name="T67" fmla="*/ 4 h 226"/>
                  <a:gd name="T68" fmla="*/ 4 w 168"/>
                  <a:gd name="T69" fmla="*/ 4 h 226"/>
                  <a:gd name="T70" fmla="*/ 5 w 168"/>
                  <a:gd name="T71" fmla="*/ 4 h 226"/>
                  <a:gd name="T72" fmla="*/ 5 w 168"/>
                  <a:gd name="T73" fmla="*/ 4 h 226"/>
                  <a:gd name="T74" fmla="*/ 6 w 168"/>
                  <a:gd name="T75" fmla="*/ 4 h 226"/>
                  <a:gd name="T76" fmla="*/ 6 w 168"/>
                  <a:gd name="T77" fmla="*/ 4 h 226"/>
                  <a:gd name="T78" fmla="*/ 5 w 168"/>
                  <a:gd name="T79" fmla="*/ 5 h 226"/>
                  <a:gd name="T80" fmla="*/ 5 w 168"/>
                  <a:gd name="T81" fmla="*/ 5 h 226"/>
                  <a:gd name="T82" fmla="*/ 3 w 168"/>
                  <a:gd name="T83" fmla="*/ 5 h 226"/>
                  <a:gd name="T84" fmla="*/ 3 w 168"/>
                  <a:gd name="T85" fmla="*/ 6 h 226"/>
                  <a:gd name="T86" fmla="*/ 2 w 168"/>
                  <a:gd name="T87" fmla="*/ 6 h 226"/>
                  <a:gd name="T88" fmla="*/ 2 w 168"/>
                  <a:gd name="T89" fmla="*/ 6 h 226"/>
                  <a:gd name="T90" fmla="*/ 3 w 168"/>
                  <a:gd name="T91" fmla="*/ 6 h 226"/>
                  <a:gd name="T92" fmla="*/ 4 w 168"/>
                  <a:gd name="T93" fmla="*/ 6 h 226"/>
                  <a:gd name="T94" fmla="*/ 5 w 168"/>
                  <a:gd name="T95" fmla="*/ 5 h 226"/>
                  <a:gd name="T96" fmla="*/ 5 w 168"/>
                  <a:gd name="T97" fmla="*/ 5 h 226"/>
                  <a:gd name="T98" fmla="*/ 5 w 168"/>
                  <a:gd name="T99" fmla="*/ 6 h 226"/>
                  <a:gd name="T100" fmla="*/ 5 w 168"/>
                  <a:gd name="T101" fmla="*/ 6 h 226"/>
                  <a:gd name="T102" fmla="*/ 3 w 168"/>
                  <a:gd name="T103" fmla="*/ 7 h 226"/>
                  <a:gd name="T104" fmla="*/ 1 w 168"/>
                  <a:gd name="T105" fmla="*/ 7 h 226"/>
                  <a:gd name="T106" fmla="*/ 1 w 168"/>
                  <a:gd name="T107" fmla="*/ 7 h 226"/>
                  <a:gd name="T108" fmla="*/ 1 w 168"/>
                  <a:gd name="T109" fmla="*/ 7 h 22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8"/>
                  <a:gd name="T166" fmla="*/ 0 h 226"/>
                  <a:gd name="T167" fmla="*/ 168 w 168"/>
                  <a:gd name="T168" fmla="*/ 226 h 22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5" name="Freeform 205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>
                  <a:gd name="T0" fmla="*/ 0 w 73"/>
                  <a:gd name="T1" fmla="*/ 5 h 185"/>
                  <a:gd name="T2" fmla="*/ 0 w 73"/>
                  <a:gd name="T3" fmla="*/ 4 h 185"/>
                  <a:gd name="T4" fmla="*/ 0 w 73"/>
                  <a:gd name="T5" fmla="*/ 3 h 185"/>
                  <a:gd name="T6" fmla="*/ 0 w 73"/>
                  <a:gd name="T7" fmla="*/ 1 h 185"/>
                  <a:gd name="T8" fmla="*/ 0 w 73"/>
                  <a:gd name="T9" fmla="*/ 0 h 185"/>
                  <a:gd name="T10" fmla="*/ 0 w 73"/>
                  <a:gd name="T11" fmla="*/ 0 h 185"/>
                  <a:gd name="T12" fmla="*/ 0 w 73"/>
                  <a:gd name="T13" fmla="*/ 0 h 185"/>
                  <a:gd name="T14" fmla="*/ 1 w 73"/>
                  <a:gd name="T15" fmla="*/ 0 h 185"/>
                  <a:gd name="T16" fmla="*/ 1 w 73"/>
                  <a:gd name="T17" fmla="*/ 0 h 185"/>
                  <a:gd name="T18" fmla="*/ 1 w 73"/>
                  <a:gd name="T19" fmla="*/ 0 h 185"/>
                  <a:gd name="T20" fmla="*/ 2 w 73"/>
                  <a:gd name="T21" fmla="*/ 0 h 185"/>
                  <a:gd name="T22" fmla="*/ 2 w 73"/>
                  <a:gd name="T23" fmla="*/ 0 h 185"/>
                  <a:gd name="T24" fmla="*/ 2 w 73"/>
                  <a:gd name="T25" fmla="*/ 0 h 185"/>
                  <a:gd name="T26" fmla="*/ 2 w 73"/>
                  <a:gd name="T27" fmla="*/ 2 h 185"/>
                  <a:gd name="T28" fmla="*/ 2 w 73"/>
                  <a:gd name="T29" fmla="*/ 3 h 185"/>
                  <a:gd name="T30" fmla="*/ 1 w 73"/>
                  <a:gd name="T31" fmla="*/ 4 h 185"/>
                  <a:gd name="T32" fmla="*/ 1 w 73"/>
                  <a:gd name="T33" fmla="*/ 4 h 185"/>
                  <a:gd name="T34" fmla="*/ 1 w 73"/>
                  <a:gd name="T35" fmla="*/ 5 h 185"/>
                  <a:gd name="T36" fmla="*/ 1 w 73"/>
                  <a:gd name="T37" fmla="*/ 5 h 185"/>
                  <a:gd name="T38" fmla="*/ 1 w 73"/>
                  <a:gd name="T39" fmla="*/ 5 h 185"/>
                  <a:gd name="T40" fmla="*/ 1 w 73"/>
                  <a:gd name="T41" fmla="*/ 5 h 185"/>
                  <a:gd name="T42" fmla="*/ 1 w 73"/>
                  <a:gd name="T43" fmla="*/ 5 h 185"/>
                  <a:gd name="T44" fmla="*/ 0 w 73"/>
                  <a:gd name="T45" fmla="*/ 5 h 185"/>
                  <a:gd name="T46" fmla="*/ 0 w 73"/>
                  <a:gd name="T47" fmla="*/ 5 h 185"/>
                  <a:gd name="T48" fmla="*/ 0 w 73"/>
                  <a:gd name="T49" fmla="*/ 5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6" name="Freeform 206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>
                  <a:gd name="T0" fmla="*/ 0 w 154"/>
                  <a:gd name="T1" fmla="*/ 6 h 208"/>
                  <a:gd name="T2" fmla="*/ 0 w 154"/>
                  <a:gd name="T3" fmla="*/ 5 h 208"/>
                  <a:gd name="T4" fmla="*/ 1 w 154"/>
                  <a:gd name="T5" fmla="*/ 5 h 208"/>
                  <a:gd name="T6" fmla="*/ 0 w 154"/>
                  <a:gd name="T7" fmla="*/ 5 h 208"/>
                  <a:gd name="T8" fmla="*/ 0 w 154"/>
                  <a:gd name="T9" fmla="*/ 5 h 208"/>
                  <a:gd name="T10" fmla="*/ 0 w 154"/>
                  <a:gd name="T11" fmla="*/ 4 h 208"/>
                  <a:gd name="T12" fmla="*/ 1 w 154"/>
                  <a:gd name="T13" fmla="*/ 4 h 208"/>
                  <a:gd name="T14" fmla="*/ 1 w 154"/>
                  <a:gd name="T15" fmla="*/ 4 h 208"/>
                  <a:gd name="T16" fmla="*/ 1 w 154"/>
                  <a:gd name="T17" fmla="*/ 4 h 208"/>
                  <a:gd name="T18" fmla="*/ 1 w 154"/>
                  <a:gd name="T19" fmla="*/ 4 h 208"/>
                  <a:gd name="T20" fmla="*/ 0 w 154"/>
                  <a:gd name="T21" fmla="*/ 4 h 208"/>
                  <a:gd name="T22" fmla="*/ 0 w 154"/>
                  <a:gd name="T23" fmla="*/ 3 h 208"/>
                  <a:gd name="T24" fmla="*/ 0 w 154"/>
                  <a:gd name="T25" fmla="*/ 3 h 208"/>
                  <a:gd name="T26" fmla="*/ 1 w 154"/>
                  <a:gd name="T27" fmla="*/ 2 h 208"/>
                  <a:gd name="T28" fmla="*/ 2 w 154"/>
                  <a:gd name="T29" fmla="*/ 2 h 208"/>
                  <a:gd name="T30" fmla="*/ 1 w 154"/>
                  <a:gd name="T31" fmla="*/ 2 h 208"/>
                  <a:gd name="T32" fmla="*/ 1 w 154"/>
                  <a:gd name="T33" fmla="*/ 2 h 208"/>
                  <a:gd name="T34" fmla="*/ 0 w 154"/>
                  <a:gd name="T35" fmla="*/ 2 h 208"/>
                  <a:gd name="T36" fmla="*/ 0 w 154"/>
                  <a:gd name="T37" fmla="*/ 2 h 208"/>
                  <a:gd name="T38" fmla="*/ 1 w 154"/>
                  <a:gd name="T39" fmla="*/ 2 h 208"/>
                  <a:gd name="T40" fmla="*/ 3 w 154"/>
                  <a:gd name="T41" fmla="*/ 1 h 208"/>
                  <a:gd name="T42" fmla="*/ 3 w 154"/>
                  <a:gd name="T43" fmla="*/ 1 h 208"/>
                  <a:gd name="T44" fmla="*/ 4 w 154"/>
                  <a:gd name="T45" fmla="*/ 0 h 208"/>
                  <a:gd name="T46" fmla="*/ 4 w 154"/>
                  <a:gd name="T47" fmla="*/ 1 h 208"/>
                  <a:gd name="T48" fmla="*/ 4 w 154"/>
                  <a:gd name="T49" fmla="*/ 2 h 208"/>
                  <a:gd name="T50" fmla="*/ 3 w 154"/>
                  <a:gd name="T51" fmla="*/ 2 h 208"/>
                  <a:gd name="T52" fmla="*/ 1 w 154"/>
                  <a:gd name="T53" fmla="*/ 3 h 208"/>
                  <a:gd name="T54" fmla="*/ 2 w 154"/>
                  <a:gd name="T55" fmla="*/ 3 h 208"/>
                  <a:gd name="T56" fmla="*/ 3 w 154"/>
                  <a:gd name="T57" fmla="*/ 3 h 208"/>
                  <a:gd name="T58" fmla="*/ 3 w 154"/>
                  <a:gd name="T59" fmla="*/ 2 h 208"/>
                  <a:gd name="T60" fmla="*/ 4 w 154"/>
                  <a:gd name="T61" fmla="*/ 2 h 208"/>
                  <a:gd name="T62" fmla="*/ 4 w 154"/>
                  <a:gd name="T63" fmla="*/ 3 h 208"/>
                  <a:gd name="T64" fmla="*/ 3 w 154"/>
                  <a:gd name="T65" fmla="*/ 4 h 208"/>
                  <a:gd name="T66" fmla="*/ 2 w 154"/>
                  <a:gd name="T67" fmla="*/ 4 h 208"/>
                  <a:gd name="T68" fmla="*/ 2 w 154"/>
                  <a:gd name="T69" fmla="*/ 4 h 208"/>
                  <a:gd name="T70" fmla="*/ 3 w 154"/>
                  <a:gd name="T71" fmla="*/ 4 h 208"/>
                  <a:gd name="T72" fmla="*/ 4 w 154"/>
                  <a:gd name="T73" fmla="*/ 4 h 208"/>
                  <a:gd name="T74" fmla="*/ 4 w 154"/>
                  <a:gd name="T75" fmla="*/ 4 h 208"/>
                  <a:gd name="T76" fmla="*/ 4 w 154"/>
                  <a:gd name="T77" fmla="*/ 4 h 208"/>
                  <a:gd name="T78" fmla="*/ 3 w 154"/>
                  <a:gd name="T79" fmla="*/ 5 h 208"/>
                  <a:gd name="T80" fmla="*/ 2 w 154"/>
                  <a:gd name="T81" fmla="*/ 5 h 208"/>
                  <a:gd name="T82" fmla="*/ 1 w 154"/>
                  <a:gd name="T83" fmla="*/ 5 h 208"/>
                  <a:gd name="T84" fmla="*/ 1 w 154"/>
                  <a:gd name="T85" fmla="*/ 5 h 208"/>
                  <a:gd name="T86" fmla="*/ 2 w 154"/>
                  <a:gd name="T87" fmla="*/ 5 h 208"/>
                  <a:gd name="T88" fmla="*/ 3 w 154"/>
                  <a:gd name="T89" fmla="*/ 5 h 208"/>
                  <a:gd name="T90" fmla="*/ 4 w 154"/>
                  <a:gd name="T91" fmla="*/ 5 h 208"/>
                  <a:gd name="T92" fmla="*/ 4 w 154"/>
                  <a:gd name="T93" fmla="*/ 5 h 208"/>
                  <a:gd name="T94" fmla="*/ 4 w 154"/>
                  <a:gd name="T95" fmla="*/ 5 h 208"/>
                  <a:gd name="T96" fmla="*/ 2 w 154"/>
                  <a:gd name="T97" fmla="*/ 6 h 208"/>
                  <a:gd name="T98" fmla="*/ 1 w 154"/>
                  <a:gd name="T99" fmla="*/ 7 h 208"/>
                  <a:gd name="T100" fmla="*/ 0 w 154"/>
                  <a:gd name="T101" fmla="*/ 7 h 2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08"/>
                  <a:gd name="T155" fmla="*/ 154 w 154"/>
                  <a:gd name="T156" fmla="*/ 208 h 2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7" name="Freeform 207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>
                  <a:gd name="T0" fmla="*/ 0 w 158"/>
                  <a:gd name="T1" fmla="*/ 6 h 223"/>
                  <a:gd name="T2" fmla="*/ 1 w 158"/>
                  <a:gd name="T3" fmla="*/ 6 h 223"/>
                  <a:gd name="T4" fmla="*/ 2 w 158"/>
                  <a:gd name="T5" fmla="*/ 5 h 223"/>
                  <a:gd name="T6" fmla="*/ 3 w 158"/>
                  <a:gd name="T7" fmla="*/ 5 h 223"/>
                  <a:gd name="T8" fmla="*/ 3 w 158"/>
                  <a:gd name="T9" fmla="*/ 5 h 223"/>
                  <a:gd name="T10" fmla="*/ 2 w 158"/>
                  <a:gd name="T11" fmla="*/ 5 h 223"/>
                  <a:gd name="T12" fmla="*/ 1 w 158"/>
                  <a:gd name="T13" fmla="*/ 5 h 223"/>
                  <a:gd name="T14" fmla="*/ 1 w 158"/>
                  <a:gd name="T15" fmla="*/ 4 h 223"/>
                  <a:gd name="T16" fmla="*/ 1 w 158"/>
                  <a:gd name="T17" fmla="*/ 2 h 223"/>
                  <a:gd name="T18" fmla="*/ 2 w 158"/>
                  <a:gd name="T19" fmla="*/ 2 h 223"/>
                  <a:gd name="T20" fmla="*/ 2 w 158"/>
                  <a:gd name="T21" fmla="*/ 2 h 223"/>
                  <a:gd name="T22" fmla="*/ 2 w 158"/>
                  <a:gd name="T23" fmla="*/ 2 h 223"/>
                  <a:gd name="T24" fmla="*/ 2 w 158"/>
                  <a:gd name="T25" fmla="*/ 2 h 223"/>
                  <a:gd name="T26" fmla="*/ 1 w 158"/>
                  <a:gd name="T27" fmla="*/ 2 h 223"/>
                  <a:gd name="T28" fmla="*/ 1 w 158"/>
                  <a:gd name="T29" fmla="*/ 2 h 223"/>
                  <a:gd name="T30" fmla="*/ 1 w 158"/>
                  <a:gd name="T31" fmla="*/ 2 h 223"/>
                  <a:gd name="T32" fmla="*/ 1 w 158"/>
                  <a:gd name="T33" fmla="*/ 1 h 223"/>
                  <a:gd name="T34" fmla="*/ 3 w 158"/>
                  <a:gd name="T35" fmla="*/ 0 h 223"/>
                  <a:gd name="T36" fmla="*/ 5 w 158"/>
                  <a:gd name="T37" fmla="*/ 0 h 223"/>
                  <a:gd name="T38" fmla="*/ 5 w 158"/>
                  <a:gd name="T39" fmla="*/ 0 h 223"/>
                  <a:gd name="T40" fmla="*/ 5 w 158"/>
                  <a:gd name="T41" fmla="*/ 1 h 223"/>
                  <a:gd name="T42" fmla="*/ 4 w 158"/>
                  <a:gd name="T43" fmla="*/ 2 h 223"/>
                  <a:gd name="T44" fmla="*/ 4 w 158"/>
                  <a:gd name="T45" fmla="*/ 2 h 223"/>
                  <a:gd name="T46" fmla="*/ 3 w 158"/>
                  <a:gd name="T47" fmla="*/ 2 h 223"/>
                  <a:gd name="T48" fmla="*/ 4 w 158"/>
                  <a:gd name="T49" fmla="*/ 2 h 223"/>
                  <a:gd name="T50" fmla="*/ 4 w 158"/>
                  <a:gd name="T51" fmla="*/ 2 h 223"/>
                  <a:gd name="T52" fmla="*/ 5 w 158"/>
                  <a:gd name="T53" fmla="*/ 2 h 223"/>
                  <a:gd name="T54" fmla="*/ 5 w 158"/>
                  <a:gd name="T55" fmla="*/ 2 h 223"/>
                  <a:gd name="T56" fmla="*/ 5 w 158"/>
                  <a:gd name="T57" fmla="*/ 3 h 223"/>
                  <a:gd name="T58" fmla="*/ 3 w 158"/>
                  <a:gd name="T59" fmla="*/ 3 h 223"/>
                  <a:gd name="T60" fmla="*/ 2 w 158"/>
                  <a:gd name="T61" fmla="*/ 4 h 223"/>
                  <a:gd name="T62" fmla="*/ 2 w 158"/>
                  <a:gd name="T63" fmla="*/ 4 h 223"/>
                  <a:gd name="T64" fmla="*/ 2 w 158"/>
                  <a:gd name="T65" fmla="*/ 4 h 223"/>
                  <a:gd name="T66" fmla="*/ 3 w 158"/>
                  <a:gd name="T67" fmla="*/ 4 h 223"/>
                  <a:gd name="T68" fmla="*/ 5 w 158"/>
                  <a:gd name="T69" fmla="*/ 3 h 223"/>
                  <a:gd name="T70" fmla="*/ 5 w 158"/>
                  <a:gd name="T71" fmla="*/ 4 h 223"/>
                  <a:gd name="T72" fmla="*/ 5 w 158"/>
                  <a:gd name="T73" fmla="*/ 4 h 223"/>
                  <a:gd name="T74" fmla="*/ 5 w 158"/>
                  <a:gd name="T75" fmla="*/ 4 h 223"/>
                  <a:gd name="T76" fmla="*/ 5 w 158"/>
                  <a:gd name="T77" fmla="*/ 4 h 223"/>
                  <a:gd name="T78" fmla="*/ 5 w 158"/>
                  <a:gd name="T79" fmla="*/ 5 h 223"/>
                  <a:gd name="T80" fmla="*/ 4 w 158"/>
                  <a:gd name="T81" fmla="*/ 5 h 223"/>
                  <a:gd name="T82" fmla="*/ 3 w 158"/>
                  <a:gd name="T83" fmla="*/ 6 h 223"/>
                  <a:gd name="T84" fmla="*/ 1 w 158"/>
                  <a:gd name="T85" fmla="*/ 6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8"/>
                  <a:gd name="T130" fmla="*/ 0 h 223"/>
                  <a:gd name="T131" fmla="*/ 158 w 158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8" name="Freeform 208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>
                  <a:gd name="T0" fmla="*/ 4 w 165"/>
                  <a:gd name="T1" fmla="*/ 9 h 262"/>
                  <a:gd name="T2" fmla="*/ 4 w 165"/>
                  <a:gd name="T3" fmla="*/ 8 h 262"/>
                  <a:gd name="T4" fmla="*/ 3 w 165"/>
                  <a:gd name="T5" fmla="*/ 8 h 262"/>
                  <a:gd name="T6" fmla="*/ 2 w 165"/>
                  <a:gd name="T7" fmla="*/ 7 h 262"/>
                  <a:gd name="T8" fmla="*/ 0 w 165"/>
                  <a:gd name="T9" fmla="*/ 6 h 262"/>
                  <a:gd name="T10" fmla="*/ 0 w 165"/>
                  <a:gd name="T11" fmla="*/ 5 h 262"/>
                  <a:gd name="T12" fmla="*/ 0 w 165"/>
                  <a:gd name="T13" fmla="*/ 4 h 262"/>
                  <a:gd name="T14" fmla="*/ 0 w 165"/>
                  <a:gd name="T15" fmla="*/ 5 h 262"/>
                  <a:gd name="T16" fmla="*/ 1 w 165"/>
                  <a:gd name="T17" fmla="*/ 5 h 262"/>
                  <a:gd name="T18" fmla="*/ 2 w 165"/>
                  <a:gd name="T19" fmla="*/ 5 h 262"/>
                  <a:gd name="T20" fmla="*/ 2 w 165"/>
                  <a:gd name="T21" fmla="*/ 5 h 262"/>
                  <a:gd name="T22" fmla="*/ 2 w 165"/>
                  <a:gd name="T23" fmla="*/ 5 h 262"/>
                  <a:gd name="T24" fmla="*/ 1 w 165"/>
                  <a:gd name="T25" fmla="*/ 5 h 262"/>
                  <a:gd name="T26" fmla="*/ 0 w 165"/>
                  <a:gd name="T27" fmla="*/ 4 h 262"/>
                  <a:gd name="T28" fmla="*/ 0 w 165"/>
                  <a:gd name="T29" fmla="*/ 3 h 262"/>
                  <a:gd name="T30" fmla="*/ 0 w 165"/>
                  <a:gd name="T31" fmla="*/ 3 h 262"/>
                  <a:gd name="T32" fmla="*/ 1 w 165"/>
                  <a:gd name="T33" fmla="*/ 4 h 262"/>
                  <a:gd name="T34" fmla="*/ 2 w 165"/>
                  <a:gd name="T35" fmla="*/ 4 h 262"/>
                  <a:gd name="T36" fmla="*/ 2 w 165"/>
                  <a:gd name="T37" fmla="*/ 4 h 262"/>
                  <a:gd name="T38" fmla="*/ 1 w 165"/>
                  <a:gd name="T39" fmla="*/ 3 h 262"/>
                  <a:gd name="T40" fmla="*/ 1 w 165"/>
                  <a:gd name="T41" fmla="*/ 3 h 262"/>
                  <a:gd name="T42" fmla="*/ 0 w 165"/>
                  <a:gd name="T43" fmla="*/ 2 h 262"/>
                  <a:gd name="T44" fmla="*/ 0 w 165"/>
                  <a:gd name="T45" fmla="*/ 1 h 262"/>
                  <a:gd name="T46" fmla="*/ 0 w 165"/>
                  <a:gd name="T47" fmla="*/ 2 h 262"/>
                  <a:gd name="T48" fmla="*/ 0 w 165"/>
                  <a:gd name="T49" fmla="*/ 2 h 262"/>
                  <a:gd name="T50" fmla="*/ 1 w 165"/>
                  <a:gd name="T51" fmla="*/ 2 h 262"/>
                  <a:gd name="T52" fmla="*/ 1 w 165"/>
                  <a:gd name="T53" fmla="*/ 2 h 262"/>
                  <a:gd name="T54" fmla="*/ 0 w 165"/>
                  <a:gd name="T55" fmla="*/ 2 h 262"/>
                  <a:gd name="T56" fmla="*/ 0 w 165"/>
                  <a:gd name="T57" fmla="*/ 1 h 262"/>
                  <a:gd name="T58" fmla="*/ 0 w 165"/>
                  <a:gd name="T59" fmla="*/ 1 h 262"/>
                  <a:gd name="T60" fmla="*/ 0 w 165"/>
                  <a:gd name="T61" fmla="*/ 0 h 262"/>
                  <a:gd name="T62" fmla="*/ 1 w 165"/>
                  <a:gd name="T63" fmla="*/ 1 h 262"/>
                  <a:gd name="T64" fmla="*/ 2 w 165"/>
                  <a:gd name="T65" fmla="*/ 2 h 262"/>
                  <a:gd name="T66" fmla="*/ 3 w 165"/>
                  <a:gd name="T67" fmla="*/ 2 h 262"/>
                  <a:gd name="T68" fmla="*/ 3 w 165"/>
                  <a:gd name="T69" fmla="*/ 3 h 262"/>
                  <a:gd name="T70" fmla="*/ 4 w 165"/>
                  <a:gd name="T71" fmla="*/ 4 h 262"/>
                  <a:gd name="T72" fmla="*/ 5 w 165"/>
                  <a:gd name="T73" fmla="*/ 5 h 262"/>
                  <a:gd name="T74" fmla="*/ 5 w 165"/>
                  <a:gd name="T75" fmla="*/ 6 h 262"/>
                  <a:gd name="T76" fmla="*/ 5 w 165"/>
                  <a:gd name="T77" fmla="*/ 6 h 262"/>
                  <a:gd name="T78" fmla="*/ 4 w 165"/>
                  <a:gd name="T79" fmla="*/ 5 h 262"/>
                  <a:gd name="T80" fmla="*/ 3 w 165"/>
                  <a:gd name="T81" fmla="*/ 5 h 262"/>
                  <a:gd name="T82" fmla="*/ 3 w 165"/>
                  <a:gd name="T83" fmla="*/ 5 h 262"/>
                  <a:gd name="T84" fmla="*/ 3 w 165"/>
                  <a:gd name="T85" fmla="*/ 5 h 262"/>
                  <a:gd name="T86" fmla="*/ 3 w 165"/>
                  <a:gd name="T87" fmla="*/ 5 h 262"/>
                  <a:gd name="T88" fmla="*/ 4 w 165"/>
                  <a:gd name="T89" fmla="*/ 6 h 262"/>
                  <a:gd name="T90" fmla="*/ 5 w 165"/>
                  <a:gd name="T91" fmla="*/ 7 h 262"/>
                  <a:gd name="T92" fmla="*/ 5 w 165"/>
                  <a:gd name="T93" fmla="*/ 8 h 262"/>
                  <a:gd name="T94" fmla="*/ 5 w 165"/>
                  <a:gd name="T95" fmla="*/ 8 h 262"/>
                  <a:gd name="T96" fmla="*/ 4 w 165"/>
                  <a:gd name="T97" fmla="*/ 7 h 262"/>
                  <a:gd name="T98" fmla="*/ 3 w 165"/>
                  <a:gd name="T99" fmla="*/ 7 h 262"/>
                  <a:gd name="T100" fmla="*/ 2 w 165"/>
                  <a:gd name="T101" fmla="*/ 7 h 262"/>
                  <a:gd name="T102" fmla="*/ 3 w 165"/>
                  <a:gd name="T103" fmla="*/ 7 h 262"/>
                  <a:gd name="T104" fmla="*/ 4 w 165"/>
                  <a:gd name="T105" fmla="*/ 8 h 262"/>
                  <a:gd name="T106" fmla="*/ 5 w 165"/>
                  <a:gd name="T107" fmla="*/ 8 h 262"/>
                  <a:gd name="T108" fmla="*/ 4 w 165"/>
                  <a:gd name="T109" fmla="*/ 9 h 262"/>
                  <a:gd name="T110" fmla="*/ 4 w 165"/>
                  <a:gd name="T111" fmla="*/ 9 h 26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5"/>
                  <a:gd name="T169" fmla="*/ 0 h 262"/>
                  <a:gd name="T170" fmla="*/ 165 w 165"/>
                  <a:gd name="T171" fmla="*/ 262 h 26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99" name="Freeform 209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>
                  <a:gd name="T0" fmla="*/ 0 w 89"/>
                  <a:gd name="T1" fmla="*/ 6 h 211"/>
                  <a:gd name="T2" fmla="*/ 1 w 89"/>
                  <a:gd name="T3" fmla="*/ 5 h 211"/>
                  <a:gd name="T4" fmla="*/ 1 w 89"/>
                  <a:gd name="T5" fmla="*/ 3 h 211"/>
                  <a:gd name="T6" fmla="*/ 1 w 89"/>
                  <a:gd name="T7" fmla="*/ 2 h 211"/>
                  <a:gd name="T8" fmla="*/ 1 w 89"/>
                  <a:gd name="T9" fmla="*/ 0 h 211"/>
                  <a:gd name="T10" fmla="*/ 2 w 89"/>
                  <a:gd name="T11" fmla="*/ 0 h 211"/>
                  <a:gd name="T12" fmla="*/ 2 w 89"/>
                  <a:gd name="T13" fmla="*/ 0 h 211"/>
                  <a:gd name="T14" fmla="*/ 3 w 89"/>
                  <a:gd name="T15" fmla="*/ 0 h 211"/>
                  <a:gd name="T16" fmla="*/ 3 w 89"/>
                  <a:gd name="T17" fmla="*/ 0 h 211"/>
                  <a:gd name="T18" fmla="*/ 3 w 89"/>
                  <a:gd name="T19" fmla="*/ 0 h 211"/>
                  <a:gd name="T20" fmla="*/ 3 w 89"/>
                  <a:gd name="T21" fmla="*/ 0 h 211"/>
                  <a:gd name="T22" fmla="*/ 3 w 89"/>
                  <a:gd name="T23" fmla="*/ 0 h 211"/>
                  <a:gd name="T24" fmla="*/ 3 w 89"/>
                  <a:gd name="T25" fmla="*/ 0 h 211"/>
                  <a:gd name="T26" fmla="*/ 3 w 89"/>
                  <a:gd name="T27" fmla="*/ 1 h 211"/>
                  <a:gd name="T28" fmla="*/ 3 w 89"/>
                  <a:gd name="T29" fmla="*/ 2 h 211"/>
                  <a:gd name="T30" fmla="*/ 3 w 89"/>
                  <a:gd name="T31" fmla="*/ 4 h 211"/>
                  <a:gd name="T32" fmla="*/ 3 w 89"/>
                  <a:gd name="T33" fmla="*/ 5 h 211"/>
                  <a:gd name="T34" fmla="*/ 2 w 89"/>
                  <a:gd name="T35" fmla="*/ 6 h 211"/>
                  <a:gd name="T36" fmla="*/ 2 w 89"/>
                  <a:gd name="T37" fmla="*/ 6 h 211"/>
                  <a:gd name="T38" fmla="*/ 1 w 89"/>
                  <a:gd name="T39" fmla="*/ 6 h 211"/>
                  <a:gd name="T40" fmla="*/ 1 w 89"/>
                  <a:gd name="T41" fmla="*/ 6 h 211"/>
                  <a:gd name="T42" fmla="*/ 1 w 89"/>
                  <a:gd name="T43" fmla="*/ 6 h 211"/>
                  <a:gd name="T44" fmla="*/ 1 w 89"/>
                  <a:gd name="T45" fmla="*/ 6 h 211"/>
                  <a:gd name="T46" fmla="*/ 1 w 89"/>
                  <a:gd name="T47" fmla="*/ 6 h 211"/>
                  <a:gd name="T48" fmla="*/ 0 w 89"/>
                  <a:gd name="T49" fmla="*/ 6 h 21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9"/>
                  <a:gd name="T76" fmla="*/ 0 h 211"/>
                  <a:gd name="T77" fmla="*/ 89 w 89"/>
                  <a:gd name="T78" fmla="*/ 211 h 21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0" name="Freeform 210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>
                  <a:gd name="T0" fmla="*/ 0 w 157"/>
                  <a:gd name="T1" fmla="*/ 8 h 240"/>
                  <a:gd name="T2" fmla="*/ 0 w 157"/>
                  <a:gd name="T3" fmla="*/ 7 h 240"/>
                  <a:gd name="T4" fmla="*/ 1 w 157"/>
                  <a:gd name="T5" fmla="*/ 7 h 240"/>
                  <a:gd name="T6" fmla="*/ 2 w 157"/>
                  <a:gd name="T7" fmla="*/ 6 h 240"/>
                  <a:gd name="T8" fmla="*/ 2 w 157"/>
                  <a:gd name="T9" fmla="*/ 6 h 240"/>
                  <a:gd name="T10" fmla="*/ 2 w 157"/>
                  <a:gd name="T11" fmla="*/ 6 h 240"/>
                  <a:gd name="T12" fmla="*/ 1 w 157"/>
                  <a:gd name="T13" fmla="*/ 6 h 240"/>
                  <a:gd name="T14" fmla="*/ 0 w 157"/>
                  <a:gd name="T15" fmla="*/ 7 h 240"/>
                  <a:gd name="T16" fmla="*/ 0 w 157"/>
                  <a:gd name="T17" fmla="*/ 5 h 240"/>
                  <a:gd name="T18" fmla="*/ 0 w 157"/>
                  <a:gd name="T19" fmla="*/ 4 h 240"/>
                  <a:gd name="T20" fmla="*/ 0 w 157"/>
                  <a:gd name="T21" fmla="*/ 4 h 240"/>
                  <a:gd name="T22" fmla="*/ 1 w 157"/>
                  <a:gd name="T23" fmla="*/ 3 h 240"/>
                  <a:gd name="T24" fmla="*/ 1 w 157"/>
                  <a:gd name="T25" fmla="*/ 3 h 240"/>
                  <a:gd name="T26" fmla="*/ 0 w 157"/>
                  <a:gd name="T27" fmla="*/ 4 h 240"/>
                  <a:gd name="T28" fmla="*/ 0 w 157"/>
                  <a:gd name="T29" fmla="*/ 4 h 240"/>
                  <a:gd name="T30" fmla="*/ 0 w 157"/>
                  <a:gd name="T31" fmla="*/ 3 h 240"/>
                  <a:gd name="T32" fmla="*/ 1 w 157"/>
                  <a:gd name="T33" fmla="*/ 2 h 240"/>
                  <a:gd name="T34" fmla="*/ 3 w 157"/>
                  <a:gd name="T35" fmla="*/ 1 h 240"/>
                  <a:gd name="T36" fmla="*/ 4 w 157"/>
                  <a:gd name="T37" fmla="*/ 0 h 240"/>
                  <a:gd name="T38" fmla="*/ 4 w 157"/>
                  <a:gd name="T39" fmla="*/ 1 h 240"/>
                  <a:gd name="T40" fmla="*/ 4 w 157"/>
                  <a:gd name="T41" fmla="*/ 1 h 240"/>
                  <a:gd name="T42" fmla="*/ 3 w 157"/>
                  <a:gd name="T43" fmla="*/ 2 h 240"/>
                  <a:gd name="T44" fmla="*/ 2 w 157"/>
                  <a:gd name="T45" fmla="*/ 2 h 240"/>
                  <a:gd name="T46" fmla="*/ 2 w 157"/>
                  <a:gd name="T47" fmla="*/ 2 h 240"/>
                  <a:gd name="T48" fmla="*/ 2 w 157"/>
                  <a:gd name="T49" fmla="*/ 2 h 240"/>
                  <a:gd name="T50" fmla="*/ 3 w 157"/>
                  <a:gd name="T51" fmla="*/ 2 h 240"/>
                  <a:gd name="T52" fmla="*/ 4 w 157"/>
                  <a:gd name="T53" fmla="*/ 1 h 240"/>
                  <a:gd name="T54" fmla="*/ 4 w 157"/>
                  <a:gd name="T55" fmla="*/ 3 h 240"/>
                  <a:gd name="T56" fmla="*/ 4 w 157"/>
                  <a:gd name="T57" fmla="*/ 3 h 240"/>
                  <a:gd name="T58" fmla="*/ 3 w 157"/>
                  <a:gd name="T59" fmla="*/ 4 h 240"/>
                  <a:gd name="T60" fmla="*/ 2 w 157"/>
                  <a:gd name="T61" fmla="*/ 4 h 240"/>
                  <a:gd name="T62" fmla="*/ 3 w 157"/>
                  <a:gd name="T63" fmla="*/ 4 h 240"/>
                  <a:gd name="T64" fmla="*/ 3 w 157"/>
                  <a:gd name="T65" fmla="*/ 4 h 240"/>
                  <a:gd name="T66" fmla="*/ 4 w 157"/>
                  <a:gd name="T67" fmla="*/ 4 h 240"/>
                  <a:gd name="T68" fmla="*/ 4 w 157"/>
                  <a:gd name="T69" fmla="*/ 4 h 240"/>
                  <a:gd name="T70" fmla="*/ 3 w 157"/>
                  <a:gd name="T71" fmla="*/ 5 h 240"/>
                  <a:gd name="T72" fmla="*/ 2 w 157"/>
                  <a:gd name="T73" fmla="*/ 5 h 240"/>
                  <a:gd name="T74" fmla="*/ 1 w 157"/>
                  <a:gd name="T75" fmla="*/ 6 h 240"/>
                  <a:gd name="T76" fmla="*/ 1 w 157"/>
                  <a:gd name="T77" fmla="*/ 6 h 240"/>
                  <a:gd name="T78" fmla="*/ 1 w 157"/>
                  <a:gd name="T79" fmla="*/ 6 h 240"/>
                  <a:gd name="T80" fmla="*/ 2 w 157"/>
                  <a:gd name="T81" fmla="*/ 5 h 240"/>
                  <a:gd name="T82" fmla="*/ 3 w 157"/>
                  <a:gd name="T83" fmla="*/ 5 h 240"/>
                  <a:gd name="T84" fmla="*/ 3 w 157"/>
                  <a:gd name="T85" fmla="*/ 5 h 240"/>
                  <a:gd name="T86" fmla="*/ 4 w 157"/>
                  <a:gd name="T87" fmla="*/ 5 h 240"/>
                  <a:gd name="T88" fmla="*/ 4 w 157"/>
                  <a:gd name="T89" fmla="*/ 5 h 240"/>
                  <a:gd name="T90" fmla="*/ 4 w 157"/>
                  <a:gd name="T91" fmla="*/ 6 h 240"/>
                  <a:gd name="T92" fmla="*/ 4 w 157"/>
                  <a:gd name="T93" fmla="*/ 6 h 240"/>
                  <a:gd name="T94" fmla="*/ 2 w 157"/>
                  <a:gd name="T95" fmla="*/ 7 h 240"/>
                  <a:gd name="T96" fmla="*/ 1 w 157"/>
                  <a:gd name="T97" fmla="*/ 8 h 2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40"/>
                  <a:gd name="T149" fmla="*/ 157 w 157"/>
                  <a:gd name="T150" fmla="*/ 240 h 2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1" name="Freeform 211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>
                  <a:gd name="T0" fmla="*/ 1 w 18"/>
                  <a:gd name="T1" fmla="*/ 1 h 6"/>
                  <a:gd name="T2" fmla="*/ 1 w 18"/>
                  <a:gd name="T3" fmla="*/ 1 h 6"/>
                  <a:gd name="T4" fmla="*/ 1 w 18"/>
                  <a:gd name="T5" fmla="*/ 1 h 6"/>
                  <a:gd name="T6" fmla="*/ 1 w 18"/>
                  <a:gd name="T7" fmla="*/ 1 h 6"/>
                  <a:gd name="T8" fmla="*/ 0 w 18"/>
                  <a:gd name="T9" fmla="*/ 0 h 6"/>
                  <a:gd name="T10" fmla="*/ 1 w 18"/>
                  <a:gd name="T11" fmla="*/ 0 h 6"/>
                  <a:gd name="T12" fmla="*/ 1 w 18"/>
                  <a:gd name="T13" fmla="*/ 0 h 6"/>
                  <a:gd name="T14" fmla="*/ 1 w 18"/>
                  <a:gd name="T15" fmla="*/ 1 h 6"/>
                  <a:gd name="T16" fmla="*/ 1 w 18"/>
                  <a:gd name="T17" fmla="*/ 1 h 6"/>
                  <a:gd name="T18" fmla="*/ 1 w 18"/>
                  <a:gd name="T19" fmla="*/ 1 h 6"/>
                  <a:gd name="T20" fmla="*/ 1 w 18"/>
                  <a:gd name="T21" fmla="*/ 1 h 6"/>
                  <a:gd name="T22" fmla="*/ 1 w 18"/>
                  <a:gd name="T23" fmla="*/ 1 h 6"/>
                  <a:gd name="T24" fmla="*/ 1 w 18"/>
                  <a:gd name="T25" fmla="*/ 1 h 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"/>
                  <a:gd name="T40" fmla="*/ 0 h 6"/>
                  <a:gd name="T41" fmla="*/ 18 w 18"/>
                  <a:gd name="T42" fmla="*/ 6 h 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2" name="Freeform 212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>
                  <a:gd name="T0" fmla="*/ 5 w 186"/>
                  <a:gd name="T1" fmla="*/ 3 h 119"/>
                  <a:gd name="T2" fmla="*/ 5 w 186"/>
                  <a:gd name="T3" fmla="*/ 3 h 119"/>
                  <a:gd name="T4" fmla="*/ 4 w 186"/>
                  <a:gd name="T5" fmla="*/ 2 h 119"/>
                  <a:gd name="T6" fmla="*/ 3 w 186"/>
                  <a:gd name="T7" fmla="*/ 2 h 119"/>
                  <a:gd name="T8" fmla="*/ 3 w 186"/>
                  <a:gd name="T9" fmla="*/ 2 h 119"/>
                  <a:gd name="T10" fmla="*/ 2 w 186"/>
                  <a:gd name="T11" fmla="*/ 1 h 119"/>
                  <a:gd name="T12" fmla="*/ 2 w 186"/>
                  <a:gd name="T13" fmla="*/ 1 h 119"/>
                  <a:gd name="T14" fmla="*/ 1 w 186"/>
                  <a:gd name="T15" fmla="*/ 0 h 119"/>
                  <a:gd name="T16" fmla="*/ 0 w 186"/>
                  <a:gd name="T17" fmla="*/ 0 h 119"/>
                  <a:gd name="T18" fmla="*/ 0 w 186"/>
                  <a:gd name="T19" fmla="*/ 0 h 119"/>
                  <a:gd name="T20" fmla="*/ 0 w 186"/>
                  <a:gd name="T21" fmla="*/ 0 h 119"/>
                  <a:gd name="T22" fmla="*/ 0 w 186"/>
                  <a:gd name="T23" fmla="*/ 0 h 119"/>
                  <a:gd name="T24" fmla="*/ 0 w 186"/>
                  <a:gd name="T25" fmla="*/ 0 h 119"/>
                  <a:gd name="T26" fmla="*/ 1 w 186"/>
                  <a:gd name="T27" fmla="*/ 0 h 119"/>
                  <a:gd name="T28" fmla="*/ 1 w 186"/>
                  <a:gd name="T29" fmla="*/ 0 h 119"/>
                  <a:gd name="T30" fmla="*/ 1 w 186"/>
                  <a:gd name="T31" fmla="*/ 0 h 119"/>
                  <a:gd name="T32" fmla="*/ 1 w 186"/>
                  <a:gd name="T33" fmla="*/ 0 h 119"/>
                  <a:gd name="T34" fmla="*/ 2 w 186"/>
                  <a:gd name="T35" fmla="*/ 0 h 119"/>
                  <a:gd name="T36" fmla="*/ 2 w 186"/>
                  <a:gd name="T37" fmla="*/ 0 h 119"/>
                  <a:gd name="T38" fmla="*/ 3 w 186"/>
                  <a:gd name="T39" fmla="*/ 1 h 119"/>
                  <a:gd name="T40" fmla="*/ 3 w 186"/>
                  <a:gd name="T41" fmla="*/ 1 h 119"/>
                  <a:gd name="T42" fmla="*/ 4 w 186"/>
                  <a:gd name="T43" fmla="*/ 1 h 119"/>
                  <a:gd name="T44" fmla="*/ 5 w 186"/>
                  <a:gd name="T45" fmla="*/ 2 h 119"/>
                  <a:gd name="T46" fmla="*/ 6 w 186"/>
                  <a:gd name="T47" fmla="*/ 2 h 119"/>
                  <a:gd name="T48" fmla="*/ 6 w 186"/>
                  <a:gd name="T49" fmla="*/ 3 h 119"/>
                  <a:gd name="T50" fmla="*/ 6 w 186"/>
                  <a:gd name="T51" fmla="*/ 3 h 119"/>
                  <a:gd name="T52" fmla="*/ 6 w 186"/>
                  <a:gd name="T53" fmla="*/ 3 h 119"/>
                  <a:gd name="T54" fmla="*/ 6 w 186"/>
                  <a:gd name="T55" fmla="*/ 3 h 119"/>
                  <a:gd name="T56" fmla="*/ 6 w 186"/>
                  <a:gd name="T57" fmla="*/ 3 h 119"/>
                  <a:gd name="T58" fmla="*/ 6 w 186"/>
                  <a:gd name="T59" fmla="*/ 3 h 119"/>
                  <a:gd name="T60" fmla="*/ 6 w 186"/>
                  <a:gd name="T61" fmla="*/ 3 h 119"/>
                  <a:gd name="T62" fmla="*/ 6 w 186"/>
                  <a:gd name="T63" fmla="*/ 3 h 119"/>
                  <a:gd name="T64" fmla="*/ 5 w 186"/>
                  <a:gd name="T65" fmla="*/ 3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3" name="Freeform 213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>
                  <a:gd name="T0" fmla="*/ 1 w 160"/>
                  <a:gd name="T1" fmla="*/ 6 h 197"/>
                  <a:gd name="T2" fmla="*/ 1 w 160"/>
                  <a:gd name="T3" fmla="*/ 4 h 197"/>
                  <a:gd name="T4" fmla="*/ 1 w 160"/>
                  <a:gd name="T5" fmla="*/ 3 h 197"/>
                  <a:gd name="T6" fmla="*/ 2 w 160"/>
                  <a:gd name="T7" fmla="*/ 3 h 197"/>
                  <a:gd name="T8" fmla="*/ 2 w 160"/>
                  <a:gd name="T9" fmla="*/ 3 h 197"/>
                  <a:gd name="T10" fmla="*/ 2 w 160"/>
                  <a:gd name="T11" fmla="*/ 3 h 197"/>
                  <a:gd name="T12" fmla="*/ 2 w 160"/>
                  <a:gd name="T13" fmla="*/ 3 h 197"/>
                  <a:gd name="T14" fmla="*/ 2 w 160"/>
                  <a:gd name="T15" fmla="*/ 3 h 197"/>
                  <a:gd name="T16" fmla="*/ 1 w 160"/>
                  <a:gd name="T17" fmla="*/ 3 h 197"/>
                  <a:gd name="T18" fmla="*/ 1 w 160"/>
                  <a:gd name="T19" fmla="*/ 3 h 197"/>
                  <a:gd name="T20" fmla="*/ 1 w 160"/>
                  <a:gd name="T21" fmla="*/ 3 h 197"/>
                  <a:gd name="T22" fmla="*/ 1 w 160"/>
                  <a:gd name="T23" fmla="*/ 2 h 197"/>
                  <a:gd name="T24" fmla="*/ 1 w 160"/>
                  <a:gd name="T25" fmla="*/ 2 h 197"/>
                  <a:gd name="T26" fmla="*/ 2 w 160"/>
                  <a:gd name="T27" fmla="*/ 1 h 197"/>
                  <a:gd name="T28" fmla="*/ 4 w 160"/>
                  <a:gd name="T29" fmla="*/ 1 h 197"/>
                  <a:gd name="T30" fmla="*/ 5 w 160"/>
                  <a:gd name="T31" fmla="*/ 1 h 197"/>
                  <a:gd name="T32" fmla="*/ 6 w 160"/>
                  <a:gd name="T33" fmla="*/ 1 h 197"/>
                  <a:gd name="T34" fmla="*/ 6 w 160"/>
                  <a:gd name="T35" fmla="*/ 1 h 197"/>
                  <a:gd name="T36" fmla="*/ 5 w 160"/>
                  <a:gd name="T37" fmla="*/ 1 h 197"/>
                  <a:gd name="T38" fmla="*/ 5 w 160"/>
                  <a:gd name="T39" fmla="*/ 1 h 197"/>
                  <a:gd name="T40" fmla="*/ 4 w 160"/>
                  <a:gd name="T41" fmla="*/ 1 h 197"/>
                  <a:gd name="T42" fmla="*/ 3 w 160"/>
                  <a:gd name="T43" fmla="*/ 2 h 197"/>
                  <a:gd name="T44" fmla="*/ 3 w 160"/>
                  <a:gd name="T45" fmla="*/ 2 h 197"/>
                  <a:gd name="T46" fmla="*/ 3 w 160"/>
                  <a:gd name="T47" fmla="*/ 2 h 197"/>
                  <a:gd name="T48" fmla="*/ 3 w 160"/>
                  <a:gd name="T49" fmla="*/ 2 h 197"/>
                  <a:gd name="T50" fmla="*/ 4 w 160"/>
                  <a:gd name="T51" fmla="*/ 2 h 197"/>
                  <a:gd name="T52" fmla="*/ 5 w 160"/>
                  <a:gd name="T53" fmla="*/ 1 h 197"/>
                  <a:gd name="T54" fmla="*/ 5 w 160"/>
                  <a:gd name="T55" fmla="*/ 1 h 197"/>
                  <a:gd name="T56" fmla="*/ 6 w 160"/>
                  <a:gd name="T57" fmla="*/ 1 h 197"/>
                  <a:gd name="T58" fmla="*/ 5 w 160"/>
                  <a:gd name="T59" fmla="*/ 2 h 197"/>
                  <a:gd name="T60" fmla="*/ 5 w 160"/>
                  <a:gd name="T61" fmla="*/ 2 h 197"/>
                  <a:gd name="T62" fmla="*/ 5 w 160"/>
                  <a:gd name="T63" fmla="*/ 2 h 197"/>
                  <a:gd name="T64" fmla="*/ 4 w 160"/>
                  <a:gd name="T65" fmla="*/ 3 h 197"/>
                  <a:gd name="T66" fmla="*/ 3 w 160"/>
                  <a:gd name="T67" fmla="*/ 3 h 197"/>
                  <a:gd name="T68" fmla="*/ 4 w 160"/>
                  <a:gd name="T69" fmla="*/ 3 h 197"/>
                  <a:gd name="T70" fmla="*/ 4 w 160"/>
                  <a:gd name="T71" fmla="*/ 3 h 197"/>
                  <a:gd name="T72" fmla="*/ 5 w 160"/>
                  <a:gd name="T73" fmla="*/ 3 h 197"/>
                  <a:gd name="T74" fmla="*/ 5 w 160"/>
                  <a:gd name="T75" fmla="*/ 3 h 197"/>
                  <a:gd name="T76" fmla="*/ 5 w 160"/>
                  <a:gd name="T77" fmla="*/ 3 h 197"/>
                  <a:gd name="T78" fmla="*/ 5 w 160"/>
                  <a:gd name="T79" fmla="*/ 3 h 197"/>
                  <a:gd name="T80" fmla="*/ 5 w 160"/>
                  <a:gd name="T81" fmla="*/ 3 h 197"/>
                  <a:gd name="T82" fmla="*/ 4 w 160"/>
                  <a:gd name="T83" fmla="*/ 4 h 197"/>
                  <a:gd name="T84" fmla="*/ 4 w 160"/>
                  <a:gd name="T85" fmla="*/ 4 h 197"/>
                  <a:gd name="T86" fmla="*/ 3 w 160"/>
                  <a:gd name="T87" fmla="*/ 4 h 197"/>
                  <a:gd name="T88" fmla="*/ 3 w 160"/>
                  <a:gd name="T89" fmla="*/ 4 h 197"/>
                  <a:gd name="T90" fmla="*/ 3 w 160"/>
                  <a:gd name="T91" fmla="*/ 4 h 197"/>
                  <a:gd name="T92" fmla="*/ 3 w 160"/>
                  <a:gd name="T93" fmla="*/ 4 h 197"/>
                  <a:gd name="T94" fmla="*/ 3 w 160"/>
                  <a:gd name="T95" fmla="*/ 4 h 197"/>
                  <a:gd name="T96" fmla="*/ 4 w 160"/>
                  <a:gd name="T97" fmla="*/ 4 h 197"/>
                  <a:gd name="T98" fmla="*/ 5 w 160"/>
                  <a:gd name="T99" fmla="*/ 4 h 197"/>
                  <a:gd name="T100" fmla="*/ 5 w 160"/>
                  <a:gd name="T101" fmla="*/ 4 h 197"/>
                  <a:gd name="T102" fmla="*/ 5 w 160"/>
                  <a:gd name="T103" fmla="*/ 5 h 197"/>
                  <a:gd name="T104" fmla="*/ 5 w 160"/>
                  <a:gd name="T105" fmla="*/ 5 h 197"/>
                  <a:gd name="T106" fmla="*/ 3 w 160"/>
                  <a:gd name="T107" fmla="*/ 6 h 197"/>
                  <a:gd name="T108" fmla="*/ 2 w 160"/>
                  <a:gd name="T109" fmla="*/ 6 h 197"/>
                  <a:gd name="T110" fmla="*/ 1 w 160"/>
                  <a:gd name="T111" fmla="*/ 6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4" name="Freeform 214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>
                  <a:gd name="T0" fmla="*/ 4 w 177"/>
                  <a:gd name="T1" fmla="*/ 8 h 255"/>
                  <a:gd name="T2" fmla="*/ 2 w 177"/>
                  <a:gd name="T3" fmla="*/ 6 h 255"/>
                  <a:gd name="T4" fmla="*/ 1 w 177"/>
                  <a:gd name="T5" fmla="*/ 5 h 255"/>
                  <a:gd name="T6" fmla="*/ 1 w 177"/>
                  <a:gd name="T7" fmla="*/ 5 h 255"/>
                  <a:gd name="T8" fmla="*/ 2 w 177"/>
                  <a:gd name="T9" fmla="*/ 5 h 255"/>
                  <a:gd name="T10" fmla="*/ 2 w 177"/>
                  <a:gd name="T11" fmla="*/ 5 h 255"/>
                  <a:gd name="T12" fmla="*/ 3 w 177"/>
                  <a:gd name="T13" fmla="*/ 5 h 255"/>
                  <a:gd name="T14" fmla="*/ 3 w 177"/>
                  <a:gd name="T15" fmla="*/ 5 h 255"/>
                  <a:gd name="T16" fmla="*/ 2 w 177"/>
                  <a:gd name="T17" fmla="*/ 5 h 255"/>
                  <a:gd name="T18" fmla="*/ 2 w 177"/>
                  <a:gd name="T19" fmla="*/ 5 h 255"/>
                  <a:gd name="T20" fmla="*/ 1 w 177"/>
                  <a:gd name="T21" fmla="*/ 4 h 255"/>
                  <a:gd name="T22" fmla="*/ 1 w 177"/>
                  <a:gd name="T23" fmla="*/ 3 h 255"/>
                  <a:gd name="T24" fmla="*/ 1 w 177"/>
                  <a:gd name="T25" fmla="*/ 3 h 255"/>
                  <a:gd name="T26" fmla="*/ 1 w 177"/>
                  <a:gd name="T27" fmla="*/ 3 h 255"/>
                  <a:gd name="T28" fmla="*/ 2 w 177"/>
                  <a:gd name="T29" fmla="*/ 3 h 255"/>
                  <a:gd name="T30" fmla="*/ 2 w 177"/>
                  <a:gd name="T31" fmla="*/ 3 h 255"/>
                  <a:gd name="T32" fmla="*/ 1 w 177"/>
                  <a:gd name="T33" fmla="*/ 3 h 255"/>
                  <a:gd name="T34" fmla="*/ 1 w 177"/>
                  <a:gd name="T35" fmla="*/ 3 h 255"/>
                  <a:gd name="T36" fmla="*/ 1 w 177"/>
                  <a:gd name="T37" fmla="*/ 3 h 255"/>
                  <a:gd name="T38" fmla="*/ 1 w 177"/>
                  <a:gd name="T39" fmla="*/ 2 h 255"/>
                  <a:gd name="T40" fmla="*/ 1 w 177"/>
                  <a:gd name="T41" fmla="*/ 2 h 255"/>
                  <a:gd name="T42" fmla="*/ 2 w 177"/>
                  <a:gd name="T43" fmla="*/ 2 h 255"/>
                  <a:gd name="T44" fmla="*/ 2 w 177"/>
                  <a:gd name="T45" fmla="*/ 2 h 255"/>
                  <a:gd name="T46" fmla="*/ 2 w 177"/>
                  <a:gd name="T47" fmla="*/ 2 h 255"/>
                  <a:gd name="T48" fmla="*/ 1 w 177"/>
                  <a:gd name="T49" fmla="*/ 2 h 255"/>
                  <a:gd name="T50" fmla="*/ 1 w 177"/>
                  <a:gd name="T51" fmla="*/ 1 h 255"/>
                  <a:gd name="T52" fmla="*/ 1 w 177"/>
                  <a:gd name="T53" fmla="*/ 0 h 255"/>
                  <a:gd name="T54" fmla="*/ 1 w 177"/>
                  <a:gd name="T55" fmla="*/ 0 h 255"/>
                  <a:gd name="T56" fmla="*/ 2 w 177"/>
                  <a:gd name="T57" fmla="*/ 1 h 255"/>
                  <a:gd name="T58" fmla="*/ 4 w 177"/>
                  <a:gd name="T59" fmla="*/ 2 h 255"/>
                  <a:gd name="T60" fmla="*/ 6 w 177"/>
                  <a:gd name="T61" fmla="*/ 4 h 255"/>
                  <a:gd name="T62" fmla="*/ 6 w 177"/>
                  <a:gd name="T63" fmla="*/ 5 h 255"/>
                  <a:gd name="T64" fmla="*/ 6 w 177"/>
                  <a:gd name="T65" fmla="*/ 5 h 255"/>
                  <a:gd name="T66" fmla="*/ 5 w 177"/>
                  <a:gd name="T67" fmla="*/ 5 h 255"/>
                  <a:gd name="T68" fmla="*/ 5 w 177"/>
                  <a:gd name="T69" fmla="*/ 5 h 255"/>
                  <a:gd name="T70" fmla="*/ 6 w 177"/>
                  <a:gd name="T71" fmla="*/ 5 h 255"/>
                  <a:gd name="T72" fmla="*/ 6 w 177"/>
                  <a:gd name="T73" fmla="*/ 5 h 255"/>
                  <a:gd name="T74" fmla="*/ 6 w 177"/>
                  <a:gd name="T75" fmla="*/ 6 h 255"/>
                  <a:gd name="T76" fmla="*/ 6 w 177"/>
                  <a:gd name="T77" fmla="*/ 6 h 255"/>
                  <a:gd name="T78" fmla="*/ 5 w 177"/>
                  <a:gd name="T79" fmla="*/ 5 h 255"/>
                  <a:gd name="T80" fmla="*/ 4 w 177"/>
                  <a:gd name="T81" fmla="*/ 5 h 255"/>
                  <a:gd name="T82" fmla="*/ 3 w 177"/>
                  <a:gd name="T83" fmla="*/ 5 h 255"/>
                  <a:gd name="T84" fmla="*/ 3 w 177"/>
                  <a:gd name="T85" fmla="*/ 5 h 255"/>
                  <a:gd name="T86" fmla="*/ 4 w 177"/>
                  <a:gd name="T87" fmla="*/ 5 h 255"/>
                  <a:gd name="T88" fmla="*/ 5 w 177"/>
                  <a:gd name="T89" fmla="*/ 6 h 255"/>
                  <a:gd name="T90" fmla="*/ 6 w 177"/>
                  <a:gd name="T91" fmla="*/ 7 h 255"/>
                  <a:gd name="T92" fmla="*/ 6 w 177"/>
                  <a:gd name="T93" fmla="*/ 8 h 255"/>
                  <a:gd name="T94" fmla="*/ 5 w 177"/>
                  <a:gd name="T95" fmla="*/ 7 h 255"/>
                  <a:gd name="T96" fmla="*/ 4 w 177"/>
                  <a:gd name="T97" fmla="*/ 7 h 255"/>
                  <a:gd name="T98" fmla="*/ 4 w 177"/>
                  <a:gd name="T99" fmla="*/ 7 h 255"/>
                  <a:gd name="T100" fmla="*/ 5 w 177"/>
                  <a:gd name="T101" fmla="*/ 7 h 255"/>
                  <a:gd name="T102" fmla="*/ 5 w 177"/>
                  <a:gd name="T103" fmla="*/ 8 h 255"/>
                  <a:gd name="T104" fmla="*/ 6 w 177"/>
                  <a:gd name="T105" fmla="*/ 8 h 255"/>
                  <a:gd name="T106" fmla="*/ 6 w 177"/>
                  <a:gd name="T107" fmla="*/ 8 h 255"/>
                  <a:gd name="T108" fmla="*/ 6 w 177"/>
                  <a:gd name="T109" fmla="*/ 8 h 25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7"/>
                  <a:gd name="T166" fmla="*/ 0 h 255"/>
                  <a:gd name="T167" fmla="*/ 177 w 177"/>
                  <a:gd name="T168" fmla="*/ 255 h 25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5" name="Freeform 215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>
                  <a:gd name="T0" fmla="*/ 0 w 69"/>
                  <a:gd name="T1" fmla="*/ 5 h 157"/>
                  <a:gd name="T2" fmla="*/ 0 w 69"/>
                  <a:gd name="T3" fmla="*/ 5 h 157"/>
                  <a:gd name="T4" fmla="*/ 0 w 69"/>
                  <a:gd name="T5" fmla="*/ 4 h 157"/>
                  <a:gd name="T6" fmla="*/ 0 w 69"/>
                  <a:gd name="T7" fmla="*/ 2 h 157"/>
                  <a:gd name="T8" fmla="*/ 0 w 69"/>
                  <a:gd name="T9" fmla="*/ 1 h 157"/>
                  <a:gd name="T10" fmla="*/ 0 w 69"/>
                  <a:gd name="T11" fmla="*/ 1 h 157"/>
                  <a:gd name="T12" fmla="*/ 0 w 69"/>
                  <a:gd name="T13" fmla="*/ 1 h 157"/>
                  <a:gd name="T14" fmla="*/ 0 w 69"/>
                  <a:gd name="T15" fmla="*/ 1 h 157"/>
                  <a:gd name="T16" fmla="*/ 1 w 69"/>
                  <a:gd name="T17" fmla="*/ 1 h 157"/>
                  <a:gd name="T18" fmla="*/ 1 w 69"/>
                  <a:gd name="T19" fmla="*/ 1 h 157"/>
                  <a:gd name="T20" fmla="*/ 1 w 69"/>
                  <a:gd name="T21" fmla="*/ 1 h 157"/>
                  <a:gd name="T22" fmla="*/ 1 w 69"/>
                  <a:gd name="T23" fmla="*/ 1 h 157"/>
                  <a:gd name="T24" fmla="*/ 2 w 69"/>
                  <a:gd name="T25" fmla="*/ 0 h 157"/>
                  <a:gd name="T26" fmla="*/ 2 w 69"/>
                  <a:gd name="T27" fmla="*/ 1 h 157"/>
                  <a:gd name="T28" fmla="*/ 2 w 69"/>
                  <a:gd name="T29" fmla="*/ 3 h 157"/>
                  <a:gd name="T30" fmla="*/ 2 w 69"/>
                  <a:gd name="T31" fmla="*/ 4 h 157"/>
                  <a:gd name="T32" fmla="*/ 1 w 69"/>
                  <a:gd name="T33" fmla="*/ 5 h 157"/>
                  <a:gd name="T34" fmla="*/ 1 w 69"/>
                  <a:gd name="T35" fmla="*/ 5 h 157"/>
                  <a:gd name="T36" fmla="*/ 1 w 69"/>
                  <a:gd name="T37" fmla="*/ 5 h 157"/>
                  <a:gd name="T38" fmla="*/ 1 w 69"/>
                  <a:gd name="T39" fmla="*/ 5 h 157"/>
                  <a:gd name="T40" fmla="*/ 0 w 69"/>
                  <a:gd name="T41" fmla="*/ 5 h 157"/>
                  <a:gd name="T42" fmla="*/ 0 w 69"/>
                  <a:gd name="T43" fmla="*/ 5 h 157"/>
                  <a:gd name="T44" fmla="*/ 0 w 69"/>
                  <a:gd name="T45" fmla="*/ 5 h 157"/>
                  <a:gd name="T46" fmla="*/ 0 w 69"/>
                  <a:gd name="T47" fmla="*/ 5 h 157"/>
                  <a:gd name="T48" fmla="*/ 0 w 69"/>
                  <a:gd name="T49" fmla="*/ 5 h 1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7"/>
                  <a:gd name="T77" fmla="*/ 69 w 69"/>
                  <a:gd name="T78" fmla="*/ 157 h 15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6" name="Freeform 216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>
                  <a:gd name="T0" fmla="*/ 1 w 148"/>
                  <a:gd name="T1" fmla="*/ 6 h 184"/>
                  <a:gd name="T2" fmla="*/ 1 w 148"/>
                  <a:gd name="T3" fmla="*/ 6 h 184"/>
                  <a:gd name="T4" fmla="*/ 1 w 148"/>
                  <a:gd name="T5" fmla="*/ 5 h 184"/>
                  <a:gd name="T6" fmla="*/ 2 w 148"/>
                  <a:gd name="T7" fmla="*/ 5 h 184"/>
                  <a:gd name="T8" fmla="*/ 2 w 148"/>
                  <a:gd name="T9" fmla="*/ 5 h 184"/>
                  <a:gd name="T10" fmla="*/ 2 w 148"/>
                  <a:gd name="T11" fmla="*/ 5 h 184"/>
                  <a:gd name="T12" fmla="*/ 1 w 148"/>
                  <a:gd name="T13" fmla="*/ 5 h 184"/>
                  <a:gd name="T14" fmla="*/ 1 w 148"/>
                  <a:gd name="T15" fmla="*/ 5 h 184"/>
                  <a:gd name="T16" fmla="*/ 1 w 148"/>
                  <a:gd name="T17" fmla="*/ 5 h 184"/>
                  <a:gd name="T18" fmla="*/ 1 w 148"/>
                  <a:gd name="T19" fmla="*/ 4 h 184"/>
                  <a:gd name="T20" fmla="*/ 2 w 148"/>
                  <a:gd name="T21" fmla="*/ 4 h 184"/>
                  <a:gd name="T22" fmla="*/ 3 w 148"/>
                  <a:gd name="T23" fmla="*/ 3 h 184"/>
                  <a:gd name="T24" fmla="*/ 3 w 148"/>
                  <a:gd name="T25" fmla="*/ 3 h 184"/>
                  <a:gd name="T26" fmla="*/ 2 w 148"/>
                  <a:gd name="T27" fmla="*/ 3 h 184"/>
                  <a:gd name="T28" fmla="*/ 1 w 148"/>
                  <a:gd name="T29" fmla="*/ 4 h 184"/>
                  <a:gd name="T30" fmla="*/ 1 w 148"/>
                  <a:gd name="T31" fmla="*/ 3 h 184"/>
                  <a:gd name="T32" fmla="*/ 1 w 148"/>
                  <a:gd name="T33" fmla="*/ 2 h 184"/>
                  <a:gd name="T34" fmla="*/ 2 w 148"/>
                  <a:gd name="T35" fmla="*/ 2 h 184"/>
                  <a:gd name="T36" fmla="*/ 3 w 148"/>
                  <a:gd name="T37" fmla="*/ 1 h 184"/>
                  <a:gd name="T38" fmla="*/ 3 w 148"/>
                  <a:gd name="T39" fmla="*/ 1 h 184"/>
                  <a:gd name="T40" fmla="*/ 5 w 148"/>
                  <a:gd name="T41" fmla="*/ 1 h 184"/>
                  <a:gd name="T42" fmla="*/ 5 w 148"/>
                  <a:gd name="T43" fmla="*/ 1 h 184"/>
                  <a:gd name="T44" fmla="*/ 5 w 148"/>
                  <a:gd name="T45" fmla="*/ 1 h 184"/>
                  <a:gd name="T46" fmla="*/ 4 w 148"/>
                  <a:gd name="T47" fmla="*/ 1 h 184"/>
                  <a:gd name="T48" fmla="*/ 3 w 148"/>
                  <a:gd name="T49" fmla="*/ 2 h 184"/>
                  <a:gd name="T50" fmla="*/ 3 w 148"/>
                  <a:gd name="T51" fmla="*/ 2 h 184"/>
                  <a:gd name="T52" fmla="*/ 3 w 148"/>
                  <a:gd name="T53" fmla="*/ 2 h 184"/>
                  <a:gd name="T54" fmla="*/ 4 w 148"/>
                  <a:gd name="T55" fmla="*/ 2 h 184"/>
                  <a:gd name="T56" fmla="*/ 5 w 148"/>
                  <a:gd name="T57" fmla="*/ 2 h 184"/>
                  <a:gd name="T58" fmla="*/ 5 w 148"/>
                  <a:gd name="T59" fmla="*/ 2 h 184"/>
                  <a:gd name="T60" fmla="*/ 5 w 148"/>
                  <a:gd name="T61" fmla="*/ 3 h 184"/>
                  <a:gd name="T62" fmla="*/ 4 w 148"/>
                  <a:gd name="T63" fmla="*/ 4 h 184"/>
                  <a:gd name="T64" fmla="*/ 3 w 148"/>
                  <a:gd name="T65" fmla="*/ 4 h 184"/>
                  <a:gd name="T66" fmla="*/ 3 w 148"/>
                  <a:gd name="T67" fmla="*/ 4 h 184"/>
                  <a:gd name="T68" fmla="*/ 2 w 148"/>
                  <a:gd name="T69" fmla="*/ 4 h 184"/>
                  <a:gd name="T70" fmla="*/ 2 w 148"/>
                  <a:gd name="T71" fmla="*/ 4 h 184"/>
                  <a:gd name="T72" fmla="*/ 3 w 148"/>
                  <a:gd name="T73" fmla="*/ 4 h 184"/>
                  <a:gd name="T74" fmla="*/ 3 w 148"/>
                  <a:gd name="T75" fmla="*/ 4 h 184"/>
                  <a:gd name="T76" fmla="*/ 4 w 148"/>
                  <a:gd name="T77" fmla="*/ 4 h 184"/>
                  <a:gd name="T78" fmla="*/ 5 w 148"/>
                  <a:gd name="T79" fmla="*/ 4 h 184"/>
                  <a:gd name="T80" fmla="*/ 5 w 148"/>
                  <a:gd name="T81" fmla="*/ 5 h 184"/>
                  <a:gd name="T82" fmla="*/ 5 w 148"/>
                  <a:gd name="T83" fmla="*/ 5 h 184"/>
                  <a:gd name="T84" fmla="*/ 4 w 148"/>
                  <a:gd name="T85" fmla="*/ 5 h 184"/>
                  <a:gd name="T86" fmla="*/ 3 w 148"/>
                  <a:gd name="T87" fmla="*/ 5 h 184"/>
                  <a:gd name="T88" fmla="*/ 2 w 148"/>
                  <a:gd name="T89" fmla="*/ 6 h 184"/>
                  <a:gd name="T90" fmla="*/ 1 w 148"/>
                  <a:gd name="T91" fmla="*/ 6 h 184"/>
                  <a:gd name="T92" fmla="*/ 1 w 148"/>
                  <a:gd name="T93" fmla="*/ 6 h 18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8"/>
                  <a:gd name="T142" fmla="*/ 0 h 184"/>
                  <a:gd name="T143" fmla="*/ 148 w 148"/>
                  <a:gd name="T144" fmla="*/ 184 h 18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7" name="Freeform 217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4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8" name="Freeform 218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>
                  <a:gd name="T0" fmla="*/ 1 w 21"/>
                  <a:gd name="T1" fmla="*/ 0 h 13"/>
                  <a:gd name="T2" fmla="*/ 1 w 21"/>
                  <a:gd name="T3" fmla="*/ 0 h 13"/>
                  <a:gd name="T4" fmla="*/ 1 w 21"/>
                  <a:gd name="T5" fmla="*/ 0 h 13"/>
                  <a:gd name="T6" fmla="*/ 1 w 21"/>
                  <a:gd name="T7" fmla="*/ 0 h 13"/>
                  <a:gd name="T8" fmla="*/ 0 w 21"/>
                  <a:gd name="T9" fmla="*/ 0 h 13"/>
                  <a:gd name="T10" fmla="*/ 1 w 21"/>
                  <a:gd name="T11" fmla="*/ 0 h 13"/>
                  <a:gd name="T12" fmla="*/ 1 w 21"/>
                  <a:gd name="T13" fmla="*/ 0 h 13"/>
                  <a:gd name="T14" fmla="*/ 1 w 21"/>
                  <a:gd name="T15" fmla="*/ 0 h 13"/>
                  <a:gd name="T16" fmla="*/ 1 w 21"/>
                  <a:gd name="T17" fmla="*/ 0 h 13"/>
                  <a:gd name="T18" fmla="*/ 1 w 21"/>
                  <a:gd name="T19" fmla="*/ 0 h 13"/>
                  <a:gd name="T20" fmla="*/ 1 w 21"/>
                  <a:gd name="T21" fmla="*/ 0 h 13"/>
                  <a:gd name="T22" fmla="*/ 1 w 21"/>
                  <a:gd name="T23" fmla="*/ 0 h 13"/>
                  <a:gd name="T24" fmla="*/ 1 w 21"/>
                  <a:gd name="T25" fmla="*/ 0 h 13"/>
                  <a:gd name="T26" fmla="*/ 1 w 21"/>
                  <a:gd name="T27" fmla="*/ 0 h 13"/>
                  <a:gd name="T28" fmla="*/ 1 w 21"/>
                  <a:gd name="T29" fmla="*/ 0 h 13"/>
                  <a:gd name="T30" fmla="*/ 1 w 21"/>
                  <a:gd name="T31" fmla="*/ 0 h 13"/>
                  <a:gd name="T32" fmla="*/ 1 w 21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"/>
                  <a:gd name="T52" fmla="*/ 0 h 13"/>
                  <a:gd name="T53" fmla="*/ 21 w 21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09" name="Freeform 219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2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0" name="Freeform 220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>
                  <a:gd name="T0" fmla="*/ 6 w 239"/>
                  <a:gd name="T1" fmla="*/ 4 h 111"/>
                  <a:gd name="T2" fmla="*/ 5 w 239"/>
                  <a:gd name="T3" fmla="*/ 3 h 111"/>
                  <a:gd name="T4" fmla="*/ 4 w 239"/>
                  <a:gd name="T5" fmla="*/ 3 h 111"/>
                  <a:gd name="T6" fmla="*/ 3 w 239"/>
                  <a:gd name="T7" fmla="*/ 2 h 111"/>
                  <a:gd name="T8" fmla="*/ 2 w 239"/>
                  <a:gd name="T9" fmla="*/ 2 h 111"/>
                  <a:gd name="T10" fmla="*/ 2 w 239"/>
                  <a:gd name="T11" fmla="*/ 2 h 111"/>
                  <a:gd name="T12" fmla="*/ 1 w 239"/>
                  <a:gd name="T13" fmla="*/ 2 h 111"/>
                  <a:gd name="T14" fmla="*/ 1 w 239"/>
                  <a:gd name="T15" fmla="*/ 1 h 111"/>
                  <a:gd name="T16" fmla="*/ 0 w 239"/>
                  <a:gd name="T17" fmla="*/ 1 h 111"/>
                  <a:gd name="T18" fmla="*/ 0 w 239"/>
                  <a:gd name="T19" fmla="*/ 1 h 111"/>
                  <a:gd name="T20" fmla="*/ 0 w 239"/>
                  <a:gd name="T21" fmla="*/ 1 h 111"/>
                  <a:gd name="T22" fmla="*/ 0 w 239"/>
                  <a:gd name="T23" fmla="*/ 1 h 111"/>
                  <a:gd name="T24" fmla="*/ 1 w 239"/>
                  <a:gd name="T25" fmla="*/ 1 h 111"/>
                  <a:gd name="T26" fmla="*/ 1 w 239"/>
                  <a:gd name="T27" fmla="*/ 1 h 111"/>
                  <a:gd name="T28" fmla="*/ 1 w 239"/>
                  <a:gd name="T29" fmla="*/ 1 h 111"/>
                  <a:gd name="T30" fmla="*/ 2 w 239"/>
                  <a:gd name="T31" fmla="*/ 1 h 111"/>
                  <a:gd name="T32" fmla="*/ 2 w 239"/>
                  <a:gd name="T33" fmla="*/ 0 h 111"/>
                  <a:gd name="T34" fmla="*/ 2 w 239"/>
                  <a:gd name="T35" fmla="*/ 1 h 111"/>
                  <a:gd name="T36" fmla="*/ 3 w 239"/>
                  <a:gd name="T37" fmla="*/ 1 h 111"/>
                  <a:gd name="T38" fmla="*/ 3 w 239"/>
                  <a:gd name="T39" fmla="*/ 1 h 111"/>
                  <a:gd name="T40" fmla="*/ 4 w 239"/>
                  <a:gd name="T41" fmla="*/ 1 h 111"/>
                  <a:gd name="T42" fmla="*/ 4 w 239"/>
                  <a:gd name="T43" fmla="*/ 1 h 111"/>
                  <a:gd name="T44" fmla="*/ 4 w 239"/>
                  <a:gd name="T45" fmla="*/ 1 h 111"/>
                  <a:gd name="T46" fmla="*/ 5 w 239"/>
                  <a:gd name="T47" fmla="*/ 2 h 111"/>
                  <a:gd name="T48" fmla="*/ 5 w 239"/>
                  <a:gd name="T49" fmla="*/ 2 h 111"/>
                  <a:gd name="T50" fmla="*/ 5 w 239"/>
                  <a:gd name="T51" fmla="*/ 2 h 111"/>
                  <a:gd name="T52" fmla="*/ 6 w 239"/>
                  <a:gd name="T53" fmla="*/ 2 h 111"/>
                  <a:gd name="T54" fmla="*/ 6 w 239"/>
                  <a:gd name="T55" fmla="*/ 2 h 111"/>
                  <a:gd name="T56" fmla="*/ 6 w 239"/>
                  <a:gd name="T57" fmla="*/ 2 h 111"/>
                  <a:gd name="T58" fmla="*/ 7 w 239"/>
                  <a:gd name="T59" fmla="*/ 3 h 111"/>
                  <a:gd name="T60" fmla="*/ 7 w 239"/>
                  <a:gd name="T61" fmla="*/ 3 h 111"/>
                  <a:gd name="T62" fmla="*/ 7 w 239"/>
                  <a:gd name="T63" fmla="*/ 3 h 111"/>
                  <a:gd name="T64" fmla="*/ 7 w 239"/>
                  <a:gd name="T65" fmla="*/ 3 h 111"/>
                  <a:gd name="T66" fmla="*/ 8 w 239"/>
                  <a:gd name="T67" fmla="*/ 3 h 111"/>
                  <a:gd name="T68" fmla="*/ 8 w 239"/>
                  <a:gd name="T69" fmla="*/ 3 h 111"/>
                  <a:gd name="T70" fmla="*/ 8 w 239"/>
                  <a:gd name="T71" fmla="*/ 3 h 111"/>
                  <a:gd name="T72" fmla="*/ 8 w 239"/>
                  <a:gd name="T73" fmla="*/ 3 h 111"/>
                  <a:gd name="T74" fmla="*/ 8 w 239"/>
                  <a:gd name="T75" fmla="*/ 3 h 111"/>
                  <a:gd name="T76" fmla="*/ 8 w 239"/>
                  <a:gd name="T77" fmla="*/ 3 h 111"/>
                  <a:gd name="T78" fmla="*/ 7 w 239"/>
                  <a:gd name="T79" fmla="*/ 4 h 111"/>
                  <a:gd name="T80" fmla="*/ 7 w 239"/>
                  <a:gd name="T81" fmla="*/ 4 h 111"/>
                  <a:gd name="T82" fmla="*/ 7 w 239"/>
                  <a:gd name="T83" fmla="*/ 4 h 111"/>
                  <a:gd name="T84" fmla="*/ 6 w 239"/>
                  <a:gd name="T85" fmla="*/ 4 h 111"/>
                  <a:gd name="T86" fmla="*/ 6 w 239"/>
                  <a:gd name="T87" fmla="*/ 4 h 111"/>
                  <a:gd name="T88" fmla="*/ 6 w 239"/>
                  <a:gd name="T89" fmla="*/ 4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39"/>
                  <a:gd name="T136" fmla="*/ 0 h 111"/>
                  <a:gd name="T137" fmla="*/ 239 w 239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1" name="Freeform 221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>
                  <a:gd name="T0" fmla="*/ 0 w 43"/>
                  <a:gd name="T1" fmla="*/ 2 h 33"/>
                  <a:gd name="T2" fmla="*/ 0 w 43"/>
                  <a:gd name="T3" fmla="*/ 1 h 33"/>
                  <a:gd name="T4" fmla="*/ 0 w 43"/>
                  <a:gd name="T5" fmla="*/ 1 h 33"/>
                  <a:gd name="T6" fmla="*/ 0 w 43"/>
                  <a:gd name="T7" fmla="*/ 1 h 33"/>
                  <a:gd name="T8" fmla="*/ 0 w 43"/>
                  <a:gd name="T9" fmla="*/ 1 h 33"/>
                  <a:gd name="T10" fmla="*/ 0 w 43"/>
                  <a:gd name="T11" fmla="*/ 1 h 33"/>
                  <a:gd name="T12" fmla="*/ 0 w 43"/>
                  <a:gd name="T13" fmla="*/ 1 h 33"/>
                  <a:gd name="T14" fmla="*/ 0 w 43"/>
                  <a:gd name="T15" fmla="*/ 1 h 33"/>
                  <a:gd name="T16" fmla="*/ 0 w 43"/>
                  <a:gd name="T17" fmla="*/ 0 h 33"/>
                  <a:gd name="T18" fmla="*/ 0 w 43"/>
                  <a:gd name="T19" fmla="*/ 1 h 33"/>
                  <a:gd name="T20" fmla="*/ 1 w 43"/>
                  <a:gd name="T21" fmla="*/ 1 h 33"/>
                  <a:gd name="T22" fmla="*/ 1 w 43"/>
                  <a:gd name="T23" fmla="*/ 1 h 33"/>
                  <a:gd name="T24" fmla="*/ 1 w 43"/>
                  <a:gd name="T25" fmla="*/ 1 h 33"/>
                  <a:gd name="T26" fmla="*/ 1 w 43"/>
                  <a:gd name="T27" fmla="*/ 1 h 33"/>
                  <a:gd name="T28" fmla="*/ 1 w 43"/>
                  <a:gd name="T29" fmla="*/ 1 h 33"/>
                  <a:gd name="T30" fmla="*/ 0 w 43"/>
                  <a:gd name="T31" fmla="*/ 1 h 33"/>
                  <a:gd name="T32" fmla="*/ 0 w 43"/>
                  <a:gd name="T33" fmla="*/ 1 h 33"/>
                  <a:gd name="T34" fmla="*/ 0 w 43"/>
                  <a:gd name="T35" fmla="*/ 1 h 33"/>
                  <a:gd name="T36" fmla="*/ 0 w 43"/>
                  <a:gd name="T37" fmla="*/ 2 h 33"/>
                  <a:gd name="T38" fmla="*/ 0 w 43"/>
                  <a:gd name="T39" fmla="*/ 2 h 33"/>
                  <a:gd name="T40" fmla="*/ 0 w 43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3"/>
                  <a:gd name="T64" fmla="*/ 0 h 33"/>
                  <a:gd name="T65" fmla="*/ 43 w 4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2" name="Freeform 222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>
                  <a:gd name="T0" fmla="*/ 1 w 32"/>
                  <a:gd name="T1" fmla="*/ 1 h 20"/>
                  <a:gd name="T2" fmla="*/ 1 w 32"/>
                  <a:gd name="T3" fmla="*/ 1 h 20"/>
                  <a:gd name="T4" fmla="*/ 1 w 32"/>
                  <a:gd name="T5" fmla="*/ 1 h 20"/>
                  <a:gd name="T6" fmla="*/ 0 w 32"/>
                  <a:gd name="T7" fmla="*/ 1 h 20"/>
                  <a:gd name="T8" fmla="*/ 0 w 32"/>
                  <a:gd name="T9" fmla="*/ 1 h 20"/>
                  <a:gd name="T10" fmla="*/ 1 w 32"/>
                  <a:gd name="T11" fmla="*/ 1 h 20"/>
                  <a:gd name="T12" fmla="*/ 1 w 32"/>
                  <a:gd name="T13" fmla="*/ 1 h 20"/>
                  <a:gd name="T14" fmla="*/ 1 w 32"/>
                  <a:gd name="T15" fmla="*/ 0 h 20"/>
                  <a:gd name="T16" fmla="*/ 1 w 32"/>
                  <a:gd name="T17" fmla="*/ 0 h 20"/>
                  <a:gd name="T18" fmla="*/ 1 w 32"/>
                  <a:gd name="T19" fmla="*/ 1 h 20"/>
                  <a:gd name="T20" fmla="*/ 1 w 32"/>
                  <a:gd name="T21" fmla="*/ 1 h 20"/>
                  <a:gd name="T22" fmla="*/ 1 w 32"/>
                  <a:gd name="T23" fmla="*/ 1 h 20"/>
                  <a:gd name="T24" fmla="*/ 1 w 32"/>
                  <a:gd name="T25" fmla="*/ 1 h 20"/>
                  <a:gd name="T26" fmla="*/ 1 w 32"/>
                  <a:gd name="T27" fmla="*/ 1 h 20"/>
                  <a:gd name="T28" fmla="*/ 1 w 32"/>
                  <a:gd name="T29" fmla="*/ 1 h 20"/>
                  <a:gd name="T30" fmla="*/ 1 w 32"/>
                  <a:gd name="T31" fmla="*/ 1 h 20"/>
                  <a:gd name="T32" fmla="*/ 1 w 32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"/>
                  <a:gd name="T52" fmla="*/ 0 h 20"/>
                  <a:gd name="T53" fmla="*/ 32 w 32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3" name="Freeform 223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>
                  <a:gd name="T0" fmla="*/ 5 w 313"/>
                  <a:gd name="T1" fmla="*/ 5 h 139"/>
                  <a:gd name="T2" fmla="*/ 5 w 313"/>
                  <a:gd name="T3" fmla="*/ 5 h 139"/>
                  <a:gd name="T4" fmla="*/ 5 w 313"/>
                  <a:gd name="T5" fmla="*/ 5 h 139"/>
                  <a:gd name="T6" fmla="*/ 5 w 313"/>
                  <a:gd name="T7" fmla="*/ 4 h 139"/>
                  <a:gd name="T8" fmla="*/ 5 w 313"/>
                  <a:gd name="T9" fmla="*/ 4 h 139"/>
                  <a:gd name="T10" fmla="*/ 6 w 313"/>
                  <a:gd name="T11" fmla="*/ 4 h 139"/>
                  <a:gd name="T12" fmla="*/ 6 w 313"/>
                  <a:gd name="T13" fmla="*/ 4 h 139"/>
                  <a:gd name="T14" fmla="*/ 7 w 313"/>
                  <a:gd name="T15" fmla="*/ 4 h 139"/>
                  <a:gd name="T16" fmla="*/ 7 w 313"/>
                  <a:gd name="T17" fmla="*/ 3 h 139"/>
                  <a:gd name="T18" fmla="*/ 7 w 313"/>
                  <a:gd name="T19" fmla="*/ 3 h 139"/>
                  <a:gd name="T20" fmla="*/ 7 w 313"/>
                  <a:gd name="T21" fmla="*/ 2 h 139"/>
                  <a:gd name="T22" fmla="*/ 6 w 313"/>
                  <a:gd name="T23" fmla="*/ 2 h 139"/>
                  <a:gd name="T24" fmla="*/ 5 w 313"/>
                  <a:gd name="T25" fmla="*/ 1 h 139"/>
                  <a:gd name="T26" fmla="*/ 4 w 313"/>
                  <a:gd name="T27" fmla="*/ 1 h 139"/>
                  <a:gd name="T28" fmla="*/ 4 w 313"/>
                  <a:gd name="T29" fmla="*/ 1 h 139"/>
                  <a:gd name="T30" fmla="*/ 3 w 313"/>
                  <a:gd name="T31" fmla="*/ 1 h 139"/>
                  <a:gd name="T32" fmla="*/ 3 w 313"/>
                  <a:gd name="T33" fmla="*/ 1 h 139"/>
                  <a:gd name="T34" fmla="*/ 3 w 313"/>
                  <a:gd name="T35" fmla="*/ 1 h 139"/>
                  <a:gd name="T36" fmla="*/ 2 w 313"/>
                  <a:gd name="T37" fmla="*/ 1 h 139"/>
                  <a:gd name="T38" fmla="*/ 2 w 313"/>
                  <a:gd name="T39" fmla="*/ 2 h 139"/>
                  <a:gd name="T40" fmla="*/ 1 w 313"/>
                  <a:gd name="T41" fmla="*/ 2 h 139"/>
                  <a:gd name="T42" fmla="*/ 0 w 313"/>
                  <a:gd name="T43" fmla="*/ 2 h 139"/>
                  <a:gd name="T44" fmla="*/ 0 w 313"/>
                  <a:gd name="T45" fmla="*/ 2 h 139"/>
                  <a:gd name="T46" fmla="*/ 0 w 313"/>
                  <a:gd name="T47" fmla="*/ 2 h 139"/>
                  <a:gd name="T48" fmla="*/ 0 w 313"/>
                  <a:gd name="T49" fmla="*/ 2 h 139"/>
                  <a:gd name="T50" fmla="*/ 1 w 313"/>
                  <a:gd name="T51" fmla="*/ 1 h 139"/>
                  <a:gd name="T52" fmla="*/ 2 w 313"/>
                  <a:gd name="T53" fmla="*/ 1 h 139"/>
                  <a:gd name="T54" fmla="*/ 3 w 313"/>
                  <a:gd name="T55" fmla="*/ 0 h 139"/>
                  <a:gd name="T56" fmla="*/ 4 w 313"/>
                  <a:gd name="T57" fmla="*/ 1 h 139"/>
                  <a:gd name="T58" fmla="*/ 3 w 313"/>
                  <a:gd name="T59" fmla="*/ 1 h 139"/>
                  <a:gd name="T60" fmla="*/ 3 w 313"/>
                  <a:gd name="T61" fmla="*/ 1 h 139"/>
                  <a:gd name="T62" fmla="*/ 4 w 313"/>
                  <a:gd name="T63" fmla="*/ 1 h 139"/>
                  <a:gd name="T64" fmla="*/ 4 w 313"/>
                  <a:gd name="T65" fmla="*/ 1 h 139"/>
                  <a:gd name="T66" fmla="*/ 6 w 313"/>
                  <a:gd name="T67" fmla="*/ 1 h 139"/>
                  <a:gd name="T68" fmla="*/ 7 w 313"/>
                  <a:gd name="T69" fmla="*/ 2 h 139"/>
                  <a:gd name="T70" fmla="*/ 9 w 313"/>
                  <a:gd name="T71" fmla="*/ 3 h 139"/>
                  <a:gd name="T72" fmla="*/ 9 w 313"/>
                  <a:gd name="T73" fmla="*/ 3 h 139"/>
                  <a:gd name="T74" fmla="*/ 8 w 313"/>
                  <a:gd name="T75" fmla="*/ 4 h 139"/>
                  <a:gd name="T76" fmla="*/ 7 w 313"/>
                  <a:gd name="T77" fmla="*/ 4 h 139"/>
                  <a:gd name="T78" fmla="*/ 6 w 313"/>
                  <a:gd name="T79" fmla="*/ 5 h 13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3"/>
                  <a:gd name="T121" fmla="*/ 0 h 139"/>
                  <a:gd name="T122" fmla="*/ 313 w 313"/>
                  <a:gd name="T123" fmla="*/ 139 h 13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4" name="Freeform 224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>
                  <a:gd name="T0" fmla="*/ 2 w 46"/>
                  <a:gd name="T1" fmla="*/ 1 h 23"/>
                  <a:gd name="T2" fmla="*/ 1 w 46"/>
                  <a:gd name="T3" fmla="*/ 1 h 23"/>
                  <a:gd name="T4" fmla="*/ 1 w 46"/>
                  <a:gd name="T5" fmla="*/ 1 h 23"/>
                  <a:gd name="T6" fmla="*/ 1 w 46"/>
                  <a:gd name="T7" fmla="*/ 1 h 23"/>
                  <a:gd name="T8" fmla="*/ 1 w 46"/>
                  <a:gd name="T9" fmla="*/ 1 h 23"/>
                  <a:gd name="T10" fmla="*/ 1 w 46"/>
                  <a:gd name="T11" fmla="*/ 1 h 23"/>
                  <a:gd name="T12" fmla="*/ 1 w 46"/>
                  <a:gd name="T13" fmla="*/ 1 h 23"/>
                  <a:gd name="T14" fmla="*/ 1 w 46"/>
                  <a:gd name="T15" fmla="*/ 1 h 23"/>
                  <a:gd name="T16" fmla="*/ 0 w 46"/>
                  <a:gd name="T17" fmla="*/ 0 h 23"/>
                  <a:gd name="T18" fmla="*/ 1 w 46"/>
                  <a:gd name="T19" fmla="*/ 1 h 23"/>
                  <a:gd name="T20" fmla="*/ 1 w 46"/>
                  <a:gd name="T21" fmla="*/ 1 h 23"/>
                  <a:gd name="T22" fmla="*/ 1 w 46"/>
                  <a:gd name="T23" fmla="*/ 1 h 23"/>
                  <a:gd name="T24" fmla="*/ 1 w 46"/>
                  <a:gd name="T25" fmla="*/ 1 h 23"/>
                  <a:gd name="T26" fmla="*/ 1 w 46"/>
                  <a:gd name="T27" fmla="*/ 1 h 23"/>
                  <a:gd name="T28" fmla="*/ 2 w 46"/>
                  <a:gd name="T29" fmla="*/ 1 h 23"/>
                  <a:gd name="T30" fmla="*/ 2 w 46"/>
                  <a:gd name="T31" fmla="*/ 1 h 23"/>
                  <a:gd name="T32" fmla="*/ 2 w 46"/>
                  <a:gd name="T33" fmla="*/ 1 h 23"/>
                  <a:gd name="T34" fmla="*/ 2 w 46"/>
                  <a:gd name="T35" fmla="*/ 1 h 23"/>
                  <a:gd name="T36" fmla="*/ 2 w 46"/>
                  <a:gd name="T37" fmla="*/ 1 h 23"/>
                  <a:gd name="T38" fmla="*/ 2 w 46"/>
                  <a:gd name="T39" fmla="*/ 1 h 23"/>
                  <a:gd name="T40" fmla="*/ 2 w 46"/>
                  <a:gd name="T41" fmla="*/ 1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6"/>
                  <a:gd name="T64" fmla="*/ 0 h 23"/>
                  <a:gd name="T65" fmla="*/ 46 w 46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5" name="Freeform 225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>
                  <a:gd name="T0" fmla="*/ 1 w 22"/>
                  <a:gd name="T1" fmla="*/ 1 h 20"/>
                  <a:gd name="T2" fmla="*/ 1 w 22"/>
                  <a:gd name="T3" fmla="*/ 1 h 20"/>
                  <a:gd name="T4" fmla="*/ 1 w 22"/>
                  <a:gd name="T5" fmla="*/ 1 h 20"/>
                  <a:gd name="T6" fmla="*/ 1 w 22"/>
                  <a:gd name="T7" fmla="*/ 1 h 20"/>
                  <a:gd name="T8" fmla="*/ 1 w 22"/>
                  <a:gd name="T9" fmla="*/ 1 h 20"/>
                  <a:gd name="T10" fmla="*/ 1 w 22"/>
                  <a:gd name="T11" fmla="*/ 1 h 20"/>
                  <a:gd name="T12" fmla="*/ 1 w 22"/>
                  <a:gd name="T13" fmla="*/ 1 h 20"/>
                  <a:gd name="T14" fmla="*/ 1 w 22"/>
                  <a:gd name="T15" fmla="*/ 1 h 20"/>
                  <a:gd name="T16" fmla="*/ 0 w 22"/>
                  <a:gd name="T17" fmla="*/ 1 h 20"/>
                  <a:gd name="T18" fmla="*/ 0 w 22"/>
                  <a:gd name="T19" fmla="*/ 1 h 20"/>
                  <a:gd name="T20" fmla="*/ 0 w 22"/>
                  <a:gd name="T21" fmla="*/ 1 h 20"/>
                  <a:gd name="T22" fmla="*/ 0 w 22"/>
                  <a:gd name="T23" fmla="*/ 1 h 20"/>
                  <a:gd name="T24" fmla="*/ 1 w 22"/>
                  <a:gd name="T25" fmla="*/ 1 h 20"/>
                  <a:gd name="T26" fmla="*/ 1 w 22"/>
                  <a:gd name="T27" fmla="*/ 1 h 20"/>
                  <a:gd name="T28" fmla="*/ 1 w 22"/>
                  <a:gd name="T29" fmla="*/ 1 h 20"/>
                  <a:gd name="T30" fmla="*/ 1 w 22"/>
                  <a:gd name="T31" fmla="*/ 1 h 20"/>
                  <a:gd name="T32" fmla="*/ 1 w 22"/>
                  <a:gd name="T33" fmla="*/ 0 h 20"/>
                  <a:gd name="T34" fmla="*/ 1 w 22"/>
                  <a:gd name="T35" fmla="*/ 1 h 20"/>
                  <a:gd name="T36" fmla="*/ 1 w 22"/>
                  <a:gd name="T37" fmla="*/ 1 h 20"/>
                  <a:gd name="T38" fmla="*/ 1 w 22"/>
                  <a:gd name="T39" fmla="*/ 1 h 20"/>
                  <a:gd name="T40" fmla="*/ 1 w 22"/>
                  <a:gd name="T41" fmla="*/ 1 h 2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2"/>
                  <a:gd name="T64" fmla="*/ 0 h 20"/>
                  <a:gd name="T65" fmla="*/ 22 w 22"/>
                  <a:gd name="T66" fmla="*/ 20 h 2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6" name="Freeform 226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>
                  <a:gd name="T0" fmla="*/ 3 w 205"/>
                  <a:gd name="T1" fmla="*/ 2 h 95"/>
                  <a:gd name="T2" fmla="*/ 3 w 205"/>
                  <a:gd name="T3" fmla="*/ 2 h 95"/>
                  <a:gd name="T4" fmla="*/ 2 w 205"/>
                  <a:gd name="T5" fmla="*/ 2 h 95"/>
                  <a:gd name="T6" fmla="*/ 2 w 205"/>
                  <a:gd name="T7" fmla="*/ 2 h 95"/>
                  <a:gd name="T8" fmla="*/ 2 w 205"/>
                  <a:gd name="T9" fmla="*/ 2 h 95"/>
                  <a:gd name="T10" fmla="*/ 1 w 205"/>
                  <a:gd name="T11" fmla="*/ 1 h 95"/>
                  <a:gd name="T12" fmla="*/ 1 w 205"/>
                  <a:gd name="T13" fmla="*/ 1 h 95"/>
                  <a:gd name="T14" fmla="*/ 0 w 205"/>
                  <a:gd name="T15" fmla="*/ 1 h 95"/>
                  <a:gd name="T16" fmla="*/ 0 w 205"/>
                  <a:gd name="T17" fmla="*/ 1 h 95"/>
                  <a:gd name="T18" fmla="*/ 0 w 205"/>
                  <a:gd name="T19" fmla="*/ 1 h 95"/>
                  <a:gd name="T20" fmla="*/ 0 w 205"/>
                  <a:gd name="T21" fmla="*/ 1 h 95"/>
                  <a:gd name="T22" fmla="*/ 0 w 205"/>
                  <a:gd name="T23" fmla="*/ 1 h 95"/>
                  <a:gd name="T24" fmla="*/ 0 w 205"/>
                  <a:gd name="T25" fmla="*/ 0 h 95"/>
                  <a:gd name="T26" fmla="*/ 0 w 205"/>
                  <a:gd name="T27" fmla="*/ 0 h 95"/>
                  <a:gd name="T28" fmla="*/ 1 w 205"/>
                  <a:gd name="T29" fmla="*/ 0 h 95"/>
                  <a:gd name="T30" fmla="*/ 2 w 205"/>
                  <a:gd name="T31" fmla="*/ 0 h 95"/>
                  <a:gd name="T32" fmla="*/ 2 w 205"/>
                  <a:gd name="T33" fmla="*/ 0 h 95"/>
                  <a:gd name="T34" fmla="*/ 2 w 205"/>
                  <a:gd name="T35" fmla="*/ 0 h 95"/>
                  <a:gd name="T36" fmla="*/ 3 w 205"/>
                  <a:gd name="T37" fmla="*/ 0 h 95"/>
                  <a:gd name="T38" fmla="*/ 3 w 205"/>
                  <a:gd name="T39" fmla="*/ 0 h 95"/>
                  <a:gd name="T40" fmla="*/ 4 w 205"/>
                  <a:gd name="T41" fmla="*/ 0 h 95"/>
                  <a:gd name="T42" fmla="*/ 4 w 205"/>
                  <a:gd name="T43" fmla="*/ 0 h 95"/>
                  <a:gd name="T44" fmla="*/ 5 w 205"/>
                  <a:gd name="T45" fmla="*/ 0 h 95"/>
                  <a:gd name="T46" fmla="*/ 5 w 205"/>
                  <a:gd name="T47" fmla="*/ 0 h 95"/>
                  <a:gd name="T48" fmla="*/ 6 w 205"/>
                  <a:gd name="T49" fmla="*/ 1 h 95"/>
                  <a:gd name="T50" fmla="*/ 6 w 205"/>
                  <a:gd name="T51" fmla="*/ 1 h 95"/>
                  <a:gd name="T52" fmla="*/ 6 w 205"/>
                  <a:gd name="T53" fmla="*/ 1 h 95"/>
                  <a:gd name="T54" fmla="*/ 6 w 205"/>
                  <a:gd name="T55" fmla="*/ 1 h 95"/>
                  <a:gd name="T56" fmla="*/ 6 w 205"/>
                  <a:gd name="T57" fmla="*/ 2 h 95"/>
                  <a:gd name="T58" fmla="*/ 5 w 205"/>
                  <a:gd name="T59" fmla="*/ 2 h 95"/>
                  <a:gd name="T60" fmla="*/ 4 w 205"/>
                  <a:gd name="T61" fmla="*/ 2 h 95"/>
                  <a:gd name="T62" fmla="*/ 3 w 205"/>
                  <a:gd name="T63" fmla="*/ 2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7" name="Freeform 227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>
                  <a:gd name="T0" fmla="*/ 1 w 25"/>
                  <a:gd name="T1" fmla="*/ 0 h 17"/>
                  <a:gd name="T2" fmla="*/ 1 w 25"/>
                  <a:gd name="T3" fmla="*/ 0 h 17"/>
                  <a:gd name="T4" fmla="*/ 1 w 25"/>
                  <a:gd name="T5" fmla="*/ 0 h 17"/>
                  <a:gd name="T6" fmla="*/ 1 w 25"/>
                  <a:gd name="T7" fmla="*/ 0 h 17"/>
                  <a:gd name="T8" fmla="*/ 0 w 25"/>
                  <a:gd name="T9" fmla="*/ 0 h 17"/>
                  <a:gd name="T10" fmla="*/ 1 w 25"/>
                  <a:gd name="T11" fmla="*/ 0 h 17"/>
                  <a:gd name="T12" fmla="*/ 1 w 25"/>
                  <a:gd name="T13" fmla="*/ 0 h 17"/>
                  <a:gd name="T14" fmla="*/ 1 w 25"/>
                  <a:gd name="T15" fmla="*/ 0 h 17"/>
                  <a:gd name="T16" fmla="*/ 1 w 25"/>
                  <a:gd name="T17" fmla="*/ 0 h 17"/>
                  <a:gd name="T18" fmla="*/ 1 w 25"/>
                  <a:gd name="T19" fmla="*/ 0 h 17"/>
                  <a:gd name="T20" fmla="*/ 1 w 25"/>
                  <a:gd name="T21" fmla="*/ 0 h 17"/>
                  <a:gd name="T22" fmla="*/ 1 w 25"/>
                  <a:gd name="T23" fmla="*/ 0 h 17"/>
                  <a:gd name="T24" fmla="*/ 1 w 25"/>
                  <a:gd name="T25" fmla="*/ 0 h 17"/>
                  <a:gd name="T26" fmla="*/ 1 w 25"/>
                  <a:gd name="T27" fmla="*/ 0 h 17"/>
                  <a:gd name="T28" fmla="*/ 1 w 25"/>
                  <a:gd name="T29" fmla="*/ 0 h 17"/>
                  <a:gd name="T30" fmla="*/ 1 w 25"/>
                  <a:gd name="T31" fmla="*/ 0 h 17"/>
                  <a:gd name="T32" fmla="*/ 1 w 25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7"/>
                  <a:gd name="T53" fmla="*/ 25 w 25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8" name="Freeform 228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>
                  <a:gd name="T0" fmla="*/ 0 w 53"/>
                  <a:gd name="T1" fmla="*/ 1 h 24"/>
                  <a:gd name="T2" fmla="*/ 0 w 53"/>
                  <a:gd name="T3" fmla="*/ 1 h 24"/>
                  <a:gd name="T4" fmla="*/ 0 w 53"/>
                  <a:gd name="T5" fmla="*/ 1 h 24"/>
                  <a:gd name="T6" fmla="*/ 0 w 53"/>
                  <a:gd name="T7" fmla="*/ 1 h 24"/>
                  <a:gd name="T8" fmla="*/ 0 w 53"/>
                  <a:gd name="T9" fmla="*/ 1 h 24"/>
                  <a:gd name="T10" fmla="*/ 1 w 53"/>
                  <a:gd name="T11" fmla="*/ 1 h 24"/>
                  <a:gd name="T12" fmla="*/ 1 w 53"/>
                  <a:gd name="T13" fmla="*/ 1 h 24"/>
                  <a:gd name="T14" fmla="*/ 1 w 53"/>
                  <a:gd name="T15" fmla="*/ 1 h 24"/>
                  <a:gd name="T16" fmla="*/ 1 w 53"/>
                  <a:gd name="T17" fmla="*/ 1 h 24"/>
                  <a:gd name="T18" fmla="*/ 1 w 53"/>
                  <a:gd name="T19" fmla="*/ 1 h 24"/>
                  <a:gd name="T20" fmla="*/ 2 w 53"/>
                  <a:gd name="T21" fmla="*/ 1 h 24"/>
                  <a:gd name="T22" fmla="*/ 2 w 53"/>
                  <a:gd name="T23" fmla="*/ 1 h 24"/>
                  <a:gd name="T24" fmla="*/ 2 w 53"/>
                  <a:gd name="T25" fmla="*/ 0 h 24"/>
                  <a:gd name="T26" fmla="*/ 2 w 53"/>
                  <a:gd name="T27" fmla="*/ 1 h 24"/>
                  <a:gd name="T28" fmla="*/ 2 w 53"/>
                  <a:gd name="T29" fmla="*/ 1 h 24"/>
                  <a:gd name="T30" fmla="*/ 2 w 53"/>
                  <a:gd name="T31" fmla="*/ 1 h 24"/>
                  <a:gd name="T32" fmla="*/ 1 w 53"/>
                  <a:gd name="T33" fmla="*/ 1 h 24"/>
                  <a:gd name="T34" fmla="*/ 1 w 53"/>
                  <a:gd name="T35" fmla="*/ 1 h 24"/>
                  <a:gd name="T36" fmla="*/ 1 w 53"/>
                  <a:gd name="T37" fmla="*/ 1 h 24"/>
                  <a:gd name="T38" fmla="*/ 1 w 53"/>
                  <a:gd name="T39" fmla="*/ 1 h 24"/>
                  <a:gd name="T40" fmla="*/ 0 w 53"/>
                  <a:gd name="T41" fmla="*/ 1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4"/>
                  <a:gd name="T65" fmla="*/ 53 w 53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19" name="Freeform 229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>
                  <a:gd name="T0" fmla="*/ 1 w 31"/>
                  <a:gd name="T1" fmla="*/ 1 h 30"/>
                  <a:gd name="T2" fmla="*/ 1 w 31"/>
                  <a:gd name="T3" fmla="*/ 1 h 30"/>
                  <a:gd name="T4" fmla="*/ 1 w 31"/>
                  <a:gd name="T5" fmla="*/ 1 h 30"/>
                  <a:gd name="T6" fmla="*/ 1 w 31"/>
                  <a:gd name="T7" fmla="*/ 1 h 30"/>
                  <a:gd name="T8" fmla="*/ 1 w 31"/>
                  <a:gd name="T9" fmla="*/ 1 h 30"/>
                  <a:gd name="T10" fmla="*/ 1 w 31"/>
                  <a:gd name="T11" fmla="*/ 1 h 30"/>
                  <a:gd name="T12" fmla="*/ 1 w 31"/>
                  <a:gd name="T13" fmla="*/ 1 h 30"/>
                  <a:gd name="T14" fmla="*/ 1 w 31"/>
                  <a:gd name="T15" fmla="*/ 1 h 30"/>
                  <a:gd name="T16" fmla="*/ 1 w 31"/>
                  <a:gd name="T17" fmla="*/ 1 h 30"/>
                  <a:gd name="T18" fmla="*/ 1 w 31"/>
                  <a:gd name="T19" fmla="*/ 1 h 30"/>
                  <a:gd name="T20" fmla="*/ 1 w 31"/>
                  <a:gd name="T21" fmla="*/ 1 h 30"/>
                  <a:gd name="T22" fmla="*/ 1 w 31"/>
                  <a:gd name="T23" fmla="*/ 1 h 30"/>
                  <a:gd name="T24" fmla="*/ 1 w 31"/>
                  <a:gd name="T25" fmla="*/ 1 h 30"/>
                  <a:gd name="T26" fmla="*/ 1 w 31"/>
                  <a:gd name="T27" fmla="*/ 1 h 30"/>
                  <a:gd name="T28" fmla="*/ 1 w 31"/>
                  <a:gd name="T29" fmla="*/ 1 h 30"/>
                  <a:gd name="T30" fmla="*/ 1 w 31"/>
                  <a:gd name="T31" fmla="*/ 1 h 30"/>
                  <a:gd name="T32" fmla="*/ 0 w 31"/>
                  <a:gd name="T33" fmla="*/ 1 h 30"/>
                  <a:gd name="T34" fmla="*/ 1 w 31"/>
                  <a:gd name="T35" fmla="*/ 1 h 30"/>
                  <a:gd name="T36" fmla="*/ 1 w 31"/>
                  <a:gd name="T37" fmla="*/ 1 h 30"/>
                  <a:gd name="T38" fmla="*/ 1 w 31"/>
                  <a:gd name="T39" fmla="*/ 1 h 30"/>
                  <a:gd name="T40" fmla="*/ 1 w 31"/>
                  <a:gd name="T41" fmla="*/ 0 h 30"/>
                  <a:gd name="T42" fmla="*/ 1 w 31"/>
                  <a:gd name="T43" fmla="*/ 1 h 30"/>
                  <a:gd name="T44" fmla="*/ 1 w 31"/>
                  <a:gd name="T45" fmla="*/ 1 h 30"/>
                  <a:gd name="T46" fmla="*/ 1 w 31"/>
                  <a:gd name="T47" fmla="*/ 1 h 30"/>
                  <a:gd name="T48" fmla="*/ 1 w 31"/>
                  <a:gd name="T49" fmla="*/ 1 h 30"/>
                  <a:gd name="T50" fmla="*/ 1 w 31"/>
                  <a:gd name="T51" fmla="*/ 1 h 30"/>
                  <a:gd name="T52" fmla="*/ 1 w 31"/>
                  <a:gd name="T53" fmla="*/ 1 h 30"/>
                  <a:gd name="T54" fmla="*/ 1 w 31"/>
                  <a:gd name="T55" fmla="*/ 1 h 30"/>
                  <a:gd name="T56" fmla="*/ 1 w 31"/>
                  <a:gd name="T57" fmla="*/ 1 h 30"/>
                  <a:gd name="T58" fmla="*/ 1 w 31"/>
                  <a:gd name="T59" fmla="*/ 1 h 30"/>
                  <a:gd name="T60" fmla="*/ 1 w 31"/>
                  <a:gd name="T61" fmla="*/ 1 h 30"/>
                  <a:gd name="T62" fmla="*/ 1 w 31"/>
                  <a:gd name="T63" fmla="*/ 1 h 30"/>
                  <a:gd name="T64" fmla="*/ 1 w 31"/>
                  <a:gd name="T65" fmla="*/ 1 h 30"/>
                  <a:gd name="T66" fmla="*/ 1 w 31"/>
                  <a:gd name="T67" fmla="*/ 1 h 30"/>
                  <a:gd name="T68" fmla="*/ 1 w 31"/>
                  <a:gd name="T69" fmla="*/ 1 h 30"/>
                  <a:gd name="T70" fmla="*/ 1 w 31"/>
                  <a:gd name="T71" fmla="*/ 1 h 30"/>
                  <a:gd name="T72" fmla="*/ 1 w 31"/>
                  <a:gd name="T73" fmla="*/ 1 h 30"/>
                  <a:gd name="T74" fmla="*/ 1 w 31"/>
                  <a:gd name="T75" fmla="*/ 1 h 30"/>
                  <a:gd name="T76" fmla="*/ 1 w 31"/>
                  <a:gd name="T77" fmla="*/ 1 h 30"/>
                  <a:gd name="T78" fmla="*/ 1 w 31"/>
                  <a:gd name="T79" fmla="*/ 1 h 30"/>
                  <a:gd name="T80" fmla="*/ 1 w 31"/>
                  <a:gd name="T81" fmla="*/ 1 h 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0"/>
                  <a:gd name="T125" fmla="*/ 31 w 31"/>
                  <a:gd name="T126" fmla="*/ 30 h 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0" name="Freeform 230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>
                  <a:gd name="T0" fmla="*/ 0 w 35"/>
                  <a:gd name="T1" fmla="*/ 1 h 19"/>
                  <a:gd name="T2" fmla="*/ 0 w 35"/>
                  <a:gd name="T3" fmla="*/ 1 h 19"/>
                  <a:gd name="T4" fmla="*/ 0 w 35"/>
                  <a:gd name="T5" fmla="*/ 1 h 19"/>
                  <a:gd name="T6" fmla="*/ 0 w 35"/>
                  <a:gd name="T7" fmla="*/ 1 h 19"/>
                  <a:gd name="T8" fmla="*/ 0 w 35"/>
                  <a:gd name="T9" fmla="*/ 1 h 19"/>
                  <a:gd name="T10" fmla="*/ 0 w 35"/>
                  <a:gd name="T11" fmla="*/ 1 h 19"/>
                  <a:gd name="T12" fmla="*/ 0 w 35"/>
                  <a:gd name="T13" fmla="*/ 1 h 19"/>
                  <a:gd name="T14" fmla="*/ 0 w 35"/>
                  <a:gd name="T15" fmla="*/ 1 h 19"/>
                  <a:gd name="T16" fmla="*/ 0 w 35"/>
                  <a:gd name="T17" fmla="*/ 0 h 19"/>
                  <a:gd name="T18" fmla="*/ 0 w 35"/>
                  <a:gd name="T19" fmla="*/ 0 h 19"/>
                  <a:gd name="T20" fmla="*/ 0 w 35"/>
                  <a:gd name="T21" fmla="*/ 1 h 19"/>
                  <a:gd name="T22" fmla="*/ 0 w 35"/>
                  <a:gd name="T23" fmla="*/ 1 h 19"/>
                  <a:gd name="T24" fmla="*/ 0 w 35"/>
                  <a:gd name="T25" fmla="*/ 1 h 19"/>
                  <a:gd name="T26" fmla="*/ 0 w 35"/>
                  <a:gd name="T27" fmla="*/ 1 h 19"/>
                  <a:gd name="T28" fmla="*/ 0 w 35"/>
                  <a:gd name="T29" fmla="*/ 1 h 19"/>
                  <a:gd name="T30" fmla="*/ 0 w 35"/>
                  <a:gd name="T31" fmla="*/ 1 h 19"/>
                  <a:gd name="T32" fmla="*/ 1 w 35"/>
                  <a:gd name="T33" fmla="*/ 1 h 19"/>
                  <a:gd name="T34" fmla="*/ 1 w 35"/>
                  <a:gd name="T35" fmla="*/ 1 h 19"/>
                  <a:gd name="T36" fmla="*/ 1 w 35"/>
                  <a:gd name="T37" fmla="*/ 1 h 19"/>
                  <a:gd name="T38" fmla="*/ 1 w 35"/>
                  <a:gd name="T39" fmla="*/ 1 h 19"/>
                  <a:gd name="T40" fmla="*/ 0 w 35"/>
                  <a:gd name="T41" fmla="*/ 1 h 1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19"/>
                  <a:gd name="T65" fmla="*/ 35 w 35"/>
                  <a:gd name="T66" fmla="*/ 19 h 1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1" name="Freeform 231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>
                  <a:gd name="T0" fmla="*/ 1 w 46"/>
                  <a:gd name="T1" fmla="*/ 2 h 38"/>
                  <a:gd name="T2" fmla="*/ 1 w 46"/>
                  <a:gd name="T3" fmla="*/ 1 h 38"/>
                  <a:gd name="T4" fmla="*/ 0 w 46"/>
                  <a:gd name="T5" fmla="*/ 1 h 38"/>
                  <a:gd name="T6" fmla="*/ 0 w 46"/>
                  <a:gd name="T7" fmla="*/ 1 h 38"/>
                  <a:gd name="T8" fmla="*/ 1 w 46"/>
                  <a:gd name="T9" fmla="*/ 1 h 38"/>
                  <a:gd name="T10" fmla="*/ 1 w 46"/>
                  <a:gd name="T11" fmla="*/ 1 h 38"/>
                  <a:gd name="T12" fmla="*/ 1 w 46"/>
                  <a:gd name="T13" fmla="*/ 1 h 38"/>
                  <a:gd name="T14" fmla="*/ 1 w 46"/>
                  <a:gd name="T15" fmla="*/ 1 h 38"/>
                  <a:gd name="T16" fmla="*/ 2 w 46"/>
                  <a:gd name="T17" fmla="*/ 0 h 38"/>
                  <a:gd name="T18" fmla="*/ 2 w 46"/>
                  <a:gd name="T19" fmla="*/ 1 h 38"/>
                  <a:gd name="T20" fmla="*/ 2 w 46"/>
                  <a:gd name="T21" fmla="*/ 1 h 38"/>
                  <a:gd name="T22" fmla="*/ 2 w 46"/>
                  <a:gd name="T23" fmla="*/ 1 h 38"/>
                  <a:gd name="T24" fmla="*/ 2 w 46"/>
                  <a:gd name="T25" fmla="*/ 1 h 38"/>
                  <a:gd name="T26" fmla="*/ 2 w 46"/>
                  <a:gd name="T27" fmla="*/ 1 h 38"/>
                  <a:gd name="T28" fmla="*/ 1 w 46"/>
                  <a:gd name="T29" fmla="*/ 2 h 38"/>
                  <a:gd name="T30" fmla="*/ 1 w 46"/>
                  <a:gd name="T31" fmla="*/ 2 h 38"/>
                  <a:gd name="T32" fmla="*/ 1 w 46"/>
                  <a:gd name="T33" fmla="*/ 2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38"/>
                  <a:gd name="T53" fmla="*/ 46 w 46"/>
                  <a:gd name="T54" fmla="*/ 38 h 3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2" name="Freeform 232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>
                  <a:gd name="T0" fmla="*/ 1 w 9"/>
                  <a:gd name="T1" fmla="*/ 0 h 7"/>
                  <a:gd name="T2" fmla="*/ 0 w 9"/>
                  <a:gd name="T3" fmla="*/ 0 h 7"/>
                  <a:gd name="T4" fmla="*/ 1 w 9"/>
                  <a:gd name="T5" fmla="*/ 0 h 7"/>
                  <a:gd name="T6" fmla="*/ 1 w 9"/>
                  <a:gd name="T7" fmla="*/ 0 h 7"/>
                  <a:gd name="T8" fmla="*/ 1 w 9"/>
                  <a:gd name="T9" fmla="*/ 0 h 7"/>
                  <a:gd name="T10" fmla="*/ 1 w 9"/>
                  <a:gd name="T11" fmla="*/ 0 h 7"/>
                  <a:gd name="T12" fmla="*/ 1 w 9"/>
                  <a:gd name="T13" fmla="*/ 0 h 7"/>
                  <a:gd name="T14" fmla="*/ 1 w 9"/>
                  <a:gd name="T15" fmla="*/ 0 h 7"/>
                  <a:gd name="T16" fmla="*/ 1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0 h 7"/>
                  <a:gd name="T24" fmla="*/ 1 w 9"/>
                  <a:gd name="T25" fmla="*/ 0 h 7"/>
                  <a:gd name="T26" fmla="*/ 1 w 9"/>
                  <a:gd name="T27" fmla="*/ 0 h 7"/>
                  <a:gd name="T28" fmla="*/ 1 w 9"/>
                  <a:gd name="T29" fmla="*/ 0 h 7"/>
                  <a:gd name="T30" fmla="*/ 1 w 9"/>
                  <a:gd name="T31" fmla="*/ 0 h 7"/>
                  <a:gd name="T32" fmla="*/ 1 w 9"/>
                  <a:gd name="T33" fmla="*/ 0 h 7"/>
                  <a:gd name="T34" fmla="*/ 1 w 9"/>
                  <a:gd name="T35" fmla="*/ 0 h 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7"/>
                  <a:gd name="T56" fmla="*/ 9 w 9"/>
                  <a:gd name="T57" fmla="*/ 7 h 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3" name="Freeform 233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>
                  <a:gd name="T0" fmla="*/ 0 w 29"/>
                  <a:gd name="T1" fmla="*/ 1 h 24"/>
                  <a:gd name="T2" fmla="*/ 0 w 29"/>
                  <a:gd name="T3" fmla="*/ 1 h 24"/>
                  <a:gd name="T4" fmla="*/ 0 w 29"/>
                  <a:gd name="T5" fmla="*/ 1 h 24"/>
                  <a:gd name="T6" fmla="*/ 0 w 29"/>
                  <a:gd name="T7" fmla="*/ 1 h 24"/>
                  <a:gd name="T8" fmla="*/ 0 w 29"/>
                  <a:gd name="T9" fmla="*/ 1 h 24"/>
                  <a:gd name="T10" fmla="*/ 0 w 29"/>
                  <a:gd name="T11" fmla="*/ 1 h 24"/>
                  <a:gd name="T12" fmla="*/ 0 w 29"/>
                  <a:gd name="T13" fmla="*/ 1 h 24"/>
                  <a:gd name="T14" fmla="*/ 0 w 29"/>
                  <a:gd name="T15" fmla="*/ 0 h 24"/>
                  <a:gd name="T16" fmla="*/ 0 w 29"/>
                  <a:gd name="T17" fmla="*/ 0 h 24"/>
                  <a:gd name="T18" fmla="*/ 0 w 29"/>
                  <a:gd name="T19" fmla="*/ 1 h 24"/>
                  <a:gd name="T20" fmla="*/ 0 w 29"/>
                  <a:gd name="T21" fmla="*/ 1 h 24"/>
                  <a:gd name="T22" fmla="*/ 0 w 29"/>
                  <a:gd name="T23" fmla="*/ 1 h 24"/>
                  <a:gd name="T24" fmla="*/ 0 w 29"/>
                  <a:gd name="T25" fmla="*/ 1 h 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"/>
                  <a:gd name="T40" fmla="*/ 0 h 24"/>
                  <a:gd name="T41" fmla="*/ 29 w 29"/>
                  <a:gd name="T42" fmla="*/ 24 h 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4" name="Freeform 234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>
                  <a:gd name="T0" fmla="*/ 5 w 633"/>
                  <a:gd name="T1" fmla="*/ 24 h 788"/>
                  <a:gd name="T2" fmla="*/ 2 w 633"/>
                  <a:gd name="T3" fmla="*/ 22 h 788"/>
                  <a:gd name="T4" fmla="*/ 1 w 633"/>
                  <a:gd name="T5" fmla="*/ 22 h 788"/>
                  <a:gd name="T6" fmla="*/ 1 w 633"/>
                  <a:gd name="T7" fmla="*/ 20 h 788"/>
                  <a:gd name="T8" fmla="*/ 2 w 633"/>
                  <a:gd name="T9" fmla="*/ 19 h 788"/>
                  <a:gd name="T10" fmla="*/ 2 w 633"/>
                  <a:gd name="T11" fmla="*/ 19 h 788"/>
                  <a:gd name="T12" fmla="*/ 2 w 633"/>
                  <a:gd name="T13" fmla="*/ 17 h 788"/>
                  <a:gd name="T14" fmla="*/ 1 w 633"/>
                  <a:gd name="T15" fmla="*/ 16 h 788"/>
                  <a:gd name="T16" fmla="*/ 1 w 633"/>
                  <a:gd name="T17" fmla="*/ 13 h 788"/>
                  <a:gd name="T18" fmla="*/ 1 w 633"/>
                  <a:gd name="T19" fmla="*/ 12 h 788"/>
                  <a:gd name="T20" fmla="*/ 1 w 633"/>
                  <a:gd name="T21" fmla="*/ 12 h 788"/>
                  <a:gd name="T22" fmla="*/ 0 w 633"/>
                  <a:gd name="T23" fmla="*/ 10 h 788"/>
                  <a:gd name="T24" fmla="*/ 1 w 633"/>
                  <a:gd name="T25" fmla="*/ 9 h 788"/>
                  <a:gd name="T26" fmla="*/ 2 w 633"/>
                  <a:gd name="T27" fmla="*/ 9 h 788"/>
                  <a:gd name="T28" fmla="*/ 2 w 633"/>
                  <a:gd name="T29" fmla="*/ 9 h 788"/>
                  <a:gd name="T30" fmla="*/ 2 w 633"/>
                  <a:gd name="T31" fmla="*/ 8 h 788"/>
                  <a:gd name="T32" fmla="*/ 2 w 633"/>
                  <a:gd name="T33" fmla="*/ 5 h 788"/>
                  <a:gd name="T34" fmla="*/ 2 w 633"/>
                  <a:gd name="T35" fmla="*/ 4 h 788"/>
                  <a:gd name="T36" fmla="*/ 3 w 633"/>
                  <a:gd name="T37" fmla="*/ 4 h 788"/>
                  <a:gd name="T38" fmla="*/ 5 w 633"/>
                  <a:gd name="T39" fmla="*/ 3 h 788"/>
                  <a:gd name="T40" fmla="*/ 6 w 633"/>
                  <a:gd name="T41" fmla="*/ 3 h 788"/>
                  <a:gd name="T42" fmla="*/ 8 w 633"/>
                  <a:gd name="T43" fmla="*/ 3 h 788"/>
                  <a:gd name="T44" fmla="*/ 9 w 633"/>
                  <a:gd name="T45" fmla="*/ 2 h 788"/>
                  <a:gd name="T46" fmla="*/ 10 w 633"/>
                  <a:gd name="T47" fmla="*/ 1 h 788"/>
                  <a:gd name="T48" fmla="*/ 12 w 633"/>
                  <a:gd name="T49" fmla="*/ 1 h 788"/>
                  <a:gd name="T50" fmla="*/ 14 w 633"/>
                  <a:gd name="T51" fmla="*/ 0 h 788"/>
                  <a:gd name="T52" fmla="*/ 16 w 633"/>
                  <a:gd name="T53" fmla="*/ 2 h 788"/>
                  <a:gd name="T54" fmla="*/ 19 w 633"/>
                  <a:gd name="T55" fmla="*/ 3 h 788"/>
                  <a:gd name="T56" fmla="*/ 20 w 633"/>
                  <a:gd name="T57" fmla="*/ 3 h 788"/>
                  <a:gd name="T58" fmla="*/ 20 w 633"/>
                  <a:gd name="T59" fmla="*/ 6 h 788"/>
                  <a:gd name="T60" fmla="*/ 20 w 633"/>
                  <a:gd name="T61" fmla="*/ 7 h 788"/>
                  <a:gd name="T62" fmla="*/ 20 w 633"/>
                  <a:gd name="T63" fmla="*/ 7 h 788"/>
                  <a:gd name="T64" fmla="*/ 20 w 633"/>
                  <a:gd name="T65" fmla="*/ 7 h 788"/>
                  <a:gd name="T66" fmla="*/ 20 w 633"/>
                  <a:gd name="T67" fmla="*/ 9 h 788"/>
                  <a:gd name="T68" fmla="*/ 19 w 633"/>
                  <a:gd name="T69" fmla="*/ 9 h 788"/>
                  <a:gd name="T70" fmla="*/ 19 w 633"/>
                  <a:gd name="T71" fmla="*/ 11 h 788"/>
                  <a:gd name="T72" fmla="*/ 18 w 633"/>
                  <a:gd name="T73" fmla="*/ 12 h 788"/>
                  <a:gd name="T74" fmla="*/ 18 w 633"/>
                  <a:gd name="T75" fmla="*/ 12 h 788"/>
                  <a:gd name="T76" fmla="*/ 18 w 633"/>
                  <a:gd name="T77" fmla="*/ 12 h 788"/>
                  <a:gd name="T78" fmla="*/ 18 w 633"/>
                  <a:gd name="T79" fmla="*/ 13 h 788"/>
                  <a:gd name="T80" fmla="*/ 19 w 633"/>
                  <a:gd name="T81" fmla="*/ 14 h 788"/>
                  <a:gd name="T82" fmla="*/ 19 w 633"/>
                  <a:gd name="T83" fmla="*/ 14 h 788"/>
                  <a:gd name="T84" fmla="*/ 20 w 633"/>
                  <a:gd name="T85" fmla="*/ 15 h 788"/>
                  <a:gd name="T86" fmla="*/ 19 w 633"/>
                  <a:gd name="T87" fmla="*/ 16 h 788"/>
                  <a:gd name="T88" fmla="*/ 20 w 633"/>
                  <a:gd name="T89" fmla="*/ 17 h 788"/>
                  <a:gd name="T90" fmla="*/ 20 w 633"/>
                  <a:gd name="T91" fmla="*/ 19 h 788"/>
                  <a:gd name="T92" fmla="*/ 17 w 633"/>
                  <a:gd name="T93" fmla="*/ 21 h 788"/>
                  <a:gd name="T94" fmla="*/ 14 w 633"/>
                  <a:gd name="T95" fmla="*/ 22 h 788"/>
                  <a:gd name="T96" fmla="*/ 11 w 633"/>
                  <a:gd name="T97" fmla="*/ 23 h 788"/>
                  <a:gd name="T98" fmla="*/ 8 w 633"/>
                  <a:gd name="T99" fmla="*/ 25 h 788"/>
                  <a:gd name="T100" fmla="*/ 7 w 633"/>
                  <a:gd name="T101" fmla="*/ 25 h 78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8"/>
                  <a:gd name="T155" fmla="*/ 633 w 633"/>
                  <a:gd name="T156" fmla="*/ 788 h 78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5" name="Freeform 235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>
                  <a:gd name="T0" fmla="*/ 4 w 171"/>
                  <a:gd name="T1" fmla="*/ 7 h 261"/>
                  <a:gd name="T2" fmla="*/ 3 w 171"/>
                  <a:gd name="T3" fmla="*/ 7 h 261"/>
                  <a:gd name="T4" fmla="*/ 2 w 171"/>
                  <a:gd name="T5" fmla="*/ 6 h 261"/>
                  <a:gd name="T6" fmla="*/ 1 w 171"/>
                  <a:gd name="T7" fmla="*/ 6 h 261"/>
                  <a:gd name="T8" fmla="*/ 0 w 171"/>
                  <a:gd name="T9" fmla="*/ 5 h 261"/>
                  <a:gd name="T10" fmla="*/ 0 w 171"/>
                  <a:gd name="T11" fmla="*/ 4 h 261"/>
                  <a:gd name="T12" fmla="*/ 0 w 171"/>
                  <a:gd name="T13" fmla="*/ 4 h 261"/>
                  <a:gd name="T14" fmla="*/ 0 w 171"/>
                  <a:gd name="T15" fmla="*/ 4 h 261"/>
                  <a:gd name="T16" fmla="*/ 1 w 171"/>
                  <a:gd name="T17" fmla="*/ 5 h 261"/>
                  <a:gd name="T18" fmla="*/ 2 w 171"/>
                  <a:gd name="T19" fmla="*/ 5 h 261"/>
                  <a:gd name="T20" fmla="*/ 2 w 171"/>
                  <a:gd name="T21" fmla="*/ 5 h 261"/>
                  <a:gd name="T22" fmla="*/ 1 w 171"/>
                  <a:gd name="T23" fmla="*/ 5 h 261"/>
                  <a:gd name="T24" fmla="*/ 0 w 171"/>
                  <a:gd name="T25" fmla="*/ 4 h 261"/>
                  <a:gd name="T26" fmla="*/ 0 w 171"/>
                  <a:gd name="T27" fmla="*/ 4 h 261"/>
                  <a:gd name="T28" fmla="*/ 0 w 171"/>
                  <a:gd name="T29" fmla="*/ 3 h 261"/>
                  <a:gd name="T30" fmla="*/ 1 w 171"/>
                  <a:gd name="T31" fmla="*/ 3 h 261"/>
                  <a:gd name="T32" fmla="*/ 2 w 171"/>
                  <a:gd name="T33" fmla="*/ 4 h 261"/>
                  <a:gd name="T34" fmla="*/ 2 w 171"/>
                  <a:gd name="T35" fmla="*/ 4 h 261"/>
                  <a:gd name="T36" fmla="*/ 2 w 171"/>
                  <a:gd name="T37" fmla="*/ 4 h 261"/>
                  <a:gd name="T38" fmla="*/ 1 w 171"/>
                  <a:gd name="T39" fmla="*/ 3 h 261"/>
                  <a:gd name="T40" fmla="*/ 0 w 171"/>
                  <a:gd name="T41" fmla="*/ 2 h 261"/>
                  <a:gd name="T42" fmla="*/ 0 w 171"/>
                  <a:gd name="T43" fmla="*/ 1 h 261"/>
                  <a:gd name="T44" fmla="*/ 0 w 171"/>
                  <a:gd name="T45" fmla="*/ 1 h 261"/>
                  <a:gd name="T46" fmla="*/ 0 w 171"/>
                  <a:gd name="T47" fmla="*/ 1 h 261"/>
                  <a:gd name="T48" fmla="*/ 1 w 171"/>
                  <a:gd name="T49" fmla="*/ 1 h 261"/>
                  <a:gd name="T50" fmla="*/ 1 w 171"/>
                  <a:gd name="T51" fmla="*/ 1 h 261"/>
                  <a:gd name="T52" fmla="*/ 1 w 171"/>
                  <a:gd name="T53" fmla="*/ 1 h 261"/>
                  <a:gd name="T54" fmla="*/ 1 w 171"/>
                  <a:gd name="T55" fmla="*/ 1 h 261"/>
                  <a:gd name="T56" fmla="*/ 0 w 171"/>
                  <a:gd name="T57" fmla="*/ 0 h 261"/>
                  <a:gd name="T58" fmla="*/ 0 w 171"/>
                  <a:gd name="T59" fmla="*/ 0 h 261"/>
                  <a:gd name="T60" fmla="*/ 0 w 171"/>
                  <a:gd name="T61" fmla="*/ 0 h 261"/>
                  <a:gd name="T62" fmla="*/ 1 w 171"/>
                  <a:gd name="T63" fmla="*/ 0 h 261"/>
                  <a:gd name="T64" fmla="*/ 3 w 171"/>
                  <a:gd name="T65" fmla="*/ 1 h 261"/>
                  <a:gd name="T66" fmla="*/ 4 w 171"/>
                  <a:gd name="T67" fmla="*/ 2 h 261"/>
                  <a:gd name="T68" fmla="*/ 4 w 171"/>
                  <a:gd name="T69" fmla="*/ 2 h 261"/>
                  <a:gd name="T70" fmla="*/ 5 w 171"/>
                  <a:gd name="T71" fmla="*/ 2 h 261"/>
                  <a:gd name="T72" fmla="*/ 5 w 171"/>
                  <a:gd name="T73" fmla="*/ 3 h 261"/>
                  <a:gd name="T74" fmla="*/ 5 w 171"/>
                  <a:gd name="T75" fmla="*/ 4 h 261"/>
                  <a:gd name="T76" fmla="*/ 4 w 171"/>
                  <a:gd name="T77" fmla="*/ 3 h 261"/>
                  <a:gd name="T78" fmla="*/ 3 w 171"/>
                  <a:gd name="T79" fmla="*/ 3 h 261"/>
                  <a:gd name="T80" fmla="*/ 3 w 171"/>
                  <a:gd name="T81" fmla="*/ 3 h 261"/>
                  <a:gd name="T82" fmla="*/ 3 w 171"/>
                  <a:gd name="T83" fmla="*/ 3 h 261"/>
                  <a:gd name="T84" fmla="*/ 4 w 171"/>
                  <a:gd name="T85" fmla="*/ 3 h 261"/>
                  <a:gd name="T86" fmla="*/ 5 w 171"/>
                  <a:gd name="T87" fmla="*/ 4 h 261"/>
                  <a:gd name="T88" fmla="*/ 5 w 171"/>
                  <a:gd name="T89" fmla="*/ 5 h 261"/>
                  <a:gd name="T90" fmla="*/ 4 w 171"/>
                  <a:gd name="T91" fmla="*/ 6 h 261"/>
                  <a:gd name="T92" fmla="*/ 4 w 171"/>
                  <a:gd name="T93" fmla="*/ 5 h 261"/>
                  <a:gd name="T94" fmla="*/ 4 w 171"/>
                  <a:gd name="T95" fmla="*/ 6 h 261"/>
                  <a:gd name="T96" fmla="*/ 4 w 171"/>
                  <a:gd name="T97" fmla="*/ 6 h 261"/>
                  <a:gd name="T98" fmla="*/ 5 w 171"/>
                  <a:gd name="T99" fmla="*/ 6 h 261"/>
                  <a:gd name="T100" fmla="*/ 4 w 171"/>
                  <a:gd name="T101" fmla="*/ 8 h 261"/>
                  <a:gd name="T102" fmla="*/ 4 w 171"/>
                  <a:gd name="T103" fmla="*/ 8 h 26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71"/>
                  <a:gd name="T157" fmla="*/ 0 h 261"/>
                  <a:gd name="T158" fmla="*/ 171 w 171"/>
                  <a:gd name="T159" fmla="*/ 261 h 26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6" name="Freeform 236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>
                  <a:gd name="T0" fmla="*/ 0 w 167"/>
                  <a:gd name="T1" fmla="*/ 7 h 227"/>
                  <a:gd name="T2" fmla="*/ 0 w 167"/>
                  <a:gd name="T3" fmla="*/ 6 h 227"/>
                  <a:gd name="T4" fmla="*/ 0 w 167"/>
                  <a:gd name="T5" fmla="*/ 6 h 227"/>
                  <a:gd name="T6" fmla="*/ 0 w 167"/>
                  <a:gd name="T7" fmla="*/ 6 h 227"/>
                  <a:gd name="T8" fmla="*/ 0 w 167"/>
                  <a:gd name="T9" fmla="*/ 6 h 227"/>
                  <a:gd name="T10" fmla="*/ 0 w 167"/>
                  <a:gd name="T11" fmla="*/ 5 h 227"/>
                  <a:gd name="T12" fmla="*/ 0 w 167"/>
                  <a:gd name="T13" fmla="*/ 4 h 227"/>
                  <a:gd name="T14" fmla="*/ 0 w 167"/>
                  <a:gd name="T15" fmla="*/ 4 h 227"/>
                  <a:gd name="T16" fmla="*/ 0 w 167"/>
                  <a:gd name="T17" fmla="*/ 4 h 227"/>
                  <a:gd name="T18" fmla="*/ 0 w 167"/>
                  <a:gd name="T19" fmla="*/ 3 h 227"/>
                  <a:gd name="T20" fmla="*/ 0 w 167"/>
                  <a:gd name="T21" fmla="*/ 2 h 227"/>
                  <a:gd name="T22" fmla="*/ 1 w 167"/>
                  <a:gd name="T23" fmla="*/ 2 h 227"/>
                  <a:gd name="T24" fmla="*/ 2 w 167"/>
                  <a:gd name="T25" fmla="*/ 2 h 227"/>
                  <a:gd name="T26" fmla="*/ 2 w 167"/>
                  <a:gd name="T27" fmla="*/ 1 h 227"/>
                  <a:gd name="T28" fmla="*/ 3 w 167"/>
                  <a:gd name="T29" fmla="*/ 1 h 227"/>
                  <a:gd name="T30" fmla="*/ 4 w 167"/>
                  <a:gd name="T31" fmla="*/ 1 h 227"/>
                  <a:gd name="T32" fmla="*/ 5 w 167"/>
                  <a:gd name="T33" fmla="*/ 1 h 227"/>
                  <a:gd name="T34" fmla="*/ 5 w 167"/>
                  <a:gd name="T35" fmla="*/ 1 h 227"/>
                  <a:gd name="T36" fmla="*/ 4 w 167"/>
                  <a:gd name="T37" fmla="*/ 1 h 227"/>
                  <a:gd name="T38" fmla="*/ 4 w 167"/>
                  <a:gd name="T39" fmla="*/ 2 h 227"/>
                  <a:gd name="T40" fmla="*/ 4 w 167"/>
                  <a:gd name="T41" fmla="*/ 2 h 227"/>
                  <a:gd name="T42" fmla="*/ 4 w 167"/>
                  <a:gd name="T43" fmla="*/ 1 h 227"/>
                  <a:gd name="T44" fmla="*/ 5 w 167"/>
                  <a:gd name="T45" fmla="*/ 1 h 227"/>
                  <a:gd name="T46" fmla="*/ 5 w 167"/>
                  <a:gd name="T47" fmla="*/ 2 h 227"/>
                  <a:gd name="T48" fmla="*/ 4 w 167"/>
                  <a:gd name="T49" fmla="*/ 2 h 227"/>
                  <a:gd name="T50" fmla="*/ 3 w 167"/>
                  <a:gd name="T51" fmla="*/ 3 h 227"/>
                  <a:gd name="T52" fmla="*/ 2 w 167"/>
                  <a:gd name="T53" fmla="*/ 3 h 227"/>
                  <a:gd name="T54" fmla="*/ 2 w 167"/>
                  <a:gd name="T55" fmla="*/ 3 h 227"/>
                  <a:gd name="T56" fmla="*/ 3 w 167"/>
                  <a:gd name="T57" fmla="*/ 3 h 227"/>
                  <a:gd name="T58" fmla="*/ 4 w 167"/>
                  <a:gd name="T59" fmla="*/ 3 h 227"/>
                  <a:gd name="T60" fmla="*/ 5 w 167"/>
                  <a:gd name="T61" fmla="*/ 2 h 227"/>
                  <a:gd name="T62" fmla="*/ 5 w 167"/>
                  <a:gd name="T63" fmla="*/ 3 h 227"/>
                  <a:gd name="T64" fmla="*/ 4 w 167"/>
                  <a:gd name="T65" fmla="*/ 4 h 227"/>
                  <a:gd name="T66" fmla="*/ 4 w 167"/>
                  <a:gd name="T67" fmla="*/ 4 h 227"/>
                  <a:gd name="T68" fmla="*/ 3 w 167"/>
                  <a:gd name="T69" fmla="*/ 4 h 227"/>
                  <a:gd name="T70" fmla="*/ 4 w 167"/>
                  <a:gd name="T71" fmla="*/ 4 h 227"/>
                  <a:gd name="T72" fmla="*/ 4 w 167"/>
                  <a:gd name="T73" fmla="*/ 4 h 227"/>
                  <a:gd name="T74" fmla="*/ 5 w 167"/>
                  <a:gd name="T75" fmla="*/ 4 h 227"/>
                  <a:gd name="T76" fmla="*/ 5 w 167"/>
                  <a:gd name="T77" fmla="*/ 5 h 227"/>
                  <a:gd name="T78" fmla="*/ 4 w 167"/>
                  <a:gd name="T79" fmla="*/ 5 h 227"/>
                  <a:gd name="T80" fmla="*/ 4 w 167"/>
                  <a:gd name="T81" fmla="*/ 5 h 227"/>
                  <a:gd name="T82" fmla="*/ 3 w 167"/>
                  <a:gd name="T83" fmla="*/ 5 h 227"/>
                  <a:gd name="T84" fmla="*/ 2 w 167"/>
                  <a:gd name="T85" fmla="*/ 6 h 227"/>
                  <a:gd name="T86" fmla="*/ 1 w 167"/>
                  <a:gd name="T87" fmla="*/ 6 h 227"/>
                  <a:gd name="T88" fmla="*/ 1 w 167"/>
                  <a:gd name="T89" fmla="*/ 6 h 227"/>
                  <a:gd name="T90" fmla="*/ 2 w 167"/>
                  <a:gd name="T91" fmla="*/ 6 h 227"/>
                  <a:gd name="T92" fmla="*/ 3 w 167"/>
                  <a:gd name="T93" fmla="*/ 6 h 227"/>
                  <a:gd name="T94" fmla="*/ 4 w 167"/>
                  <a:gd name="T95" fmla="*/ 5 h 227"/>
                  <a:gd name="T96" fmla="*/ 4 w 167"/>
                  <a:gd name="T97" fmla="*/ 5 h 227"/>
                  <a:gd name="T98" fmla="*/ 4 w 167"/>
                  <a:gd name="T99" fmla="*/ 6 h 227"/>
                  <a:gd name="T100" fmla="*/ 4 w 167"/>
                  <a:gd name="T101" fmla="*/ 6 h 227"/>
                  <a:gd name="T102" fmla="*/ 2 w 167"/>
                  <a:gd name="T103" fmla="*/ 7 h 227"/>
                  <a:gd name="T104" fmla="*/ 0 w 167"/>
                  <a:gd name="T105" fmla="*/ 7 h 227"/>
                  <a:gd name="T106" fmla="*/ 0 w 167"/>
                  <a:gd name="T107" fmla="*/ 8 h 227"/>
                  <a:gd name="T108" fmla="*/ 0 w 167"/>
                  <a:gd name="T109" fmla="*/ 8 h 22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7"/>
                  <a:gd name="T166" fmla="*/ 0 h 227"/>
                  <a:gd name="T167" fmla="*/ 167 w 167"/>
                  <a:gd name="T168" fmla="*/ 227 h 22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7" name="Freeform 237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>
                  <a:gd name="T0" fmla="*/ 0 w 73"/>
                  <a:gd name="T1" fmla="*/ 6 h 185"/>
                  <a:gd name="T2" fmla="*/ 0 w 73"/>
                  <a:gd name="T3" fmla="*/ 5 h 185"/>
                  <a:gd name="T4" fmla="*/ 0 w 73"/>
                  <a:gd name="T5" fmla="*/ 4 h 185"/>
                  <a:gd name="T6" fmla="*/ 0 w 73"/>
                  <a:gd name="T7" fmla="*/ 2 h 185"/>
                  <a:gd name="T8" fmla="*/ 0 w 73"/>
                  <a:gd name="T9" fmla="*/ 1 h 185"/>
                  <a:gd name="T10" fmla="*/ 0 w 73"/>
                  <a:gd name="T11" fmla="*/ 1 h 185"/>
                  <a:gd name="T12" fmla="*/ 0 w 73"/>
                  <a:gd name="T13" fmla="*/ 1 h 185"/>
                  <a:gd name="T14" fmla="*/ 1 w 73"/>
                  <a:gd name="T15" fmla="*/ 1 h 185"/>
                  <a:gd name="T16" fmla="*/ 1 w 73"/>
                  <a:gd name="T17" fmla="*/ 1 h 185"/>
                  <a:gd name="T18" fmla="*/ 1 w 73"/>
                  <a:gd name="T19" fmla="*/ 1 h 185"/>
                  <a:gd name="T20" fmla="*/ 2 w 73"/>
                  <a:gd name="T21" fmla="*/ 1 h 185"/>
                  <a:gd name="T22" fmla="*/ 2 w 73"/>
                  <a:gd name="T23" fmla="*/ 1 h 185"/>
                  <a:gd name="T24" fmla="*/ 2 w 73"/>
                  <a:gd name="T25" fmla="*/ 0 h 185"/>
                  <a:gd name="T26" fmla="*/ 2 w 73"/>
                  <a:gd name="T27" fmla="*/ 3 h 185"/>
                  <a:gd name="T28" fmla="*/ 2 w 73"/>
                  <a:gd name="T29" fmla="*/ 4 h 185"/>
                  <a:gd name="T30" fmla="*/ 1 w 73"/>
                  <a:gd name="T31" fmla="*/ 5 h 185"/>
                  <a:gd name="T32" fmla="*/ 1 w 73"/>
                  <a:gd name="T33" fmla="*/ 5 h 185"/>
                  <a:gd name="T34" fmla="*/ 1 w 73"/>
                  <a:gd name="T35" fmla="*/ 6 h 185"/>
                  <a:gd name="T36" fmla="*/ 1 w 73"/>
                  <a:gd name="T37" fmla="*/ 6 h 185"/>
                  <a:gd name="T38" fmla="*/ 1 w 73"/>
                  <a:gd name="T39" fmla="*/ 6 h 185"/>
                  <a:gd name="T40" fmla="*/ 1 w 73"/>
                  <a:gd name="T41" fmla="*/ 6 h 185"/>
                  <a:gd name="T42" fmla="*/ 1 w 73"/>
                  <a:gd name="T43" fmla="*/ 6 h 185"/>
                  <a:gd name="T44" fmla="*/ 0 w 73"/>
                  <a:gd name="T45" fmla="*/ 6 h 185"/>
                  <a:gd name="T46" fmla="*/ 0 w 73"/>
                  <a:gd name="T47" fmla="*/ 6 h 185"/>
                  <a:gd name="T48" fmla="*/ 0 w 73"/>
                  <a:gd name="T49" fmla="*/ 6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8" name="Freeform 238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>
                  <a:gd name="T0" fmla="*/ 1 w 154"/>
                  <a:gd name="T1" fmla="*/ 5 h 211"/>
                  <a:gd name="T2" fmla="*/ 1 w 154"/>
                  <a:gd name="T3" fmla="*/ 4 h 211"/>
                  <a:gd name="T4" fmla="*/ 2 w 154"/>
                  <a:gd name="T5" fmla="*/ 4 h 211"/>
                  <a:gd name="T6" fmla="*/ 1 w 154"/>
                  <a:gd name="T7" fmla="*/ 4 h 211"/>
                  <a:gd name="T8" fmla="*/ 1 w 154"/>
                  <a:gd name="T9" fmla="*/ 4 h 211"/>
                  <a:gd name="T10" fmla="*/ 1 w 154"/>
                  <a:gd name="T11" fmla="*/ 3 h 211"/>
                  <a:gd name="T12" fmla="*/ 2 w 154"/>
                  <a:gd name="T13" fmla="*/ 3 h 211"/>
                  <a:gd name="T14" fmla="*/ 2 w 154"/>
                  <a:gd name="T15" fmla="*/ 3 h 211"/>
                  <a:gd name="T16" fmla="*/ 2 w 154"/>
                  <a:gd name="T17" fmla="*/ 3 h 211"/>
                  <a:gd name="T18" fmla="*/ 2 w 154"/>
                  <a:gd name="T19" fmla="*/ 3 h 211"/>
                  <a:gd name="T20" fmla="*/ 1 w 154"/>
                  <a:gd name="T21" fmla="*/ 3 h 211"/>
                  <a:gd name="T22" fmla="*/ 1 w 154"/>
                  <a:gd name="T23" fmla="*/ 2 h 211"/>
                  <a:gd name="T24" fmla="*/ 1 w 154"/>
                  <a:gd name="T25" fmla="*/ 2 h 211"/>
                  <a:gd name="T26" fmla="*/ 2 w 154"/>
                  <a:gd name="T27" fmla="*/ 2 h 211"/>
                  <a:gd name="T28" fmla="*/ 3 w 154"/>
                  <a:gd name="T29" fmla="*/ 1 h 211"/>
                  <a:gd name="T30" fmla="*/ 2 w 154"/>
                  <a:gd name="T31" fmla="*/ 1 h 211"/>
                  <a:gd name="T32" fmla="*/ 2 w 154"/>
                  <a:gd name="T33" fmla="*/ 1 h 211"/>
                  <a:gd name="T34" fmla="*/ 1 w 154"/>
                  <a:gd name="T35" fmla="*/ 2 h 211"/>
                  <a:gd name="T36" fmla="*/ 1 w 154"/>
                  <a:gd name="T37" fmla="*/ 1 h 211"/>
                  <a:gd name="T38" fmla="*/ 2 w 154"/>
                  <a:gd name="T39" fmla="*/ 1 h 211"/>
                  <a:gd name="T40" fmla="*/ 3 w 154"/>
                  <a:gd name="T41" fmla="*/ 0 h 211"/>
                  <a:gd name="T42" fmla="*/ 4 w 154"/>
                  <a:gd name="T43" fmla="*/ 0 h 211"/>
                  <a:gd name="T44" fmla="*/ 5 w 154"/>
                  <a:gd name="T45" fmla="*/ 0 h 211"/>
                  <a:gd name="T46" fmla="*/ 5 w 154"/>
                  <a:gd name="T47" fmla="*/ 0 h 211"/>
                  <a:gd name="T48" fmla="*/ 5 w 154"/>
                  <a:gd name="T49" fmla="*/ 1 h 211"/>
                  <a:gd name="T50" fmla="*/ 3 w 154"/>
                  <a:gd name="T51" fmla="*/ 2 h 211"/>
                  <a:gd name="T52" fmla="*/ 2 w 154"/>
                  <a:gd name="T53" fmla="*/ 2 h 211"/>
                  <a:gd name="T54" fmla="*/ 3 w 154"/>
                  <a:gd name="T55" fmla="*/ 2 h 211"/>
                  <a:gd name="T56" fmla="*/ 3 w 154"/>
                  <a:gd name="T57" fmla="*/ 2 h 211"/>
                  <a:gd name="T58" fmla="*/ 4 w 154"/>
                  <a:gd name="T59" fmla="*/ 1 h 211"/>
                  <a:gd name="T60" fmla="*/ 5 w 154"/>
                  <a:gd name="T61" fmla="*/ 1 h 211"/>
                  <a:gd name="T62" fmla="*/ 5 w 154"/>
                  <a:gd name="T63" fmla="*/ 2 h 211"/>
                  <a:gd name="T64" fmla="*/ 3 w 154"/>
                  <a:gd name="T65" fmla="*/ 3 h 211"/>
                  <a:gd name="T66" fmla="*/ 3 w 154"/>
                  <a:gd name="T67" fmla="*/ 3 h 211"/>
                  <a:gd name="T68" fmla="*/ 3 w 154"/>
                  <a:gd name="T69" fmla="*/ 3 h 211"/>
                  <a:gd name="T70" fmla="*/ 3 w 154"/>
                  <a:gd name="T71" fmla="*/ 3 h 211"/>
                  <a:gd name="T72" fmla="*/ 5 w 154"/>
                  <a:gd name="T73" fmla="*/ 3 h 211"/>
                  <a:gd name="T74" fmla="*/ 5 w 154"/>
                  <a:gd name="T75" fmla="*/ 3 h 211"/>
                  <a:gd name="T76" fmla="*/ 5 w 154"/>
                  <a:gd name="T77" fmla="*/ 3 h 211"/>
                  <a:gd name="T78" fmla="*/ 4 w 154"/>
                  <a:gd name="T79" fmla="*/ 4 h 211"/>
                  <a:gd name="T80" fmla="*/ 3 w 154"/>
                  <a:gd name="T81" fmla="*/ 4 h 211"/>
                  <a:gd name="T82" fmla="*/ 2 w 154"/>
                  <a:gd name="T83" fmla="*/ 4 h 211"/>
                  <a:gd name="T84" fmla="*/ 2 w 154"/>
                  <a:gd name="T85" fmla="*/ 5 h 211"/>
                  <a:gd name="T86" fmla="*/ 3 w 154"/>
                  <a:gd name="T87" fmla="*/ 4 h 211"/>
                  <a:gd name="T88" fmla="*/ 4 w 154"/>
                  <a:gd name="T89" fmla="*/ 4 h 211"/>
                  <a:gd name="T90" fmla="*/ 5 w 154"/>
                  <a:gd name="T91" fmla="*/ 4 h 211"/>
                  <a:gd name="T92" fmla="*/ 5 w 154"/>
                  <a:gd name="T93" fmla="*/ 4 h 211"/>
                  <a:gd name="T94" fmla="*/ 4 w 154"/>
                  <a:gd name="T95" fmla="*/ 4 h 211"/>
                  <a:gd name="T96" fmla="*/ 3 w 154"/>
                  <a:gd name="T97" fmla="*/ 5 h 211"/>
                  <a:gd name="T98" fmla="*/ 2 w 154"/>
                  <a:gd name="T99" fmla="*/ 6 h 211"/>
                  <a:gd name="T100" fmla="*/ 0 w 154"/>
                  <a:gd name="T101" fmla="*/ 6 h 21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11"/>
                  <a:gd name="T155" fmla="*/ 154 w 154"/>
                  <a:gd name="T156" fmla="*/ 211 h 21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9" name="Freeform 239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>
                  <a:gd name="T0" fmla="*/ 0 w 159"/>
                  <a:gd name="T1" fmla="*/ 7 h 223"/>
                  <a:gd name="T2" fmla="*/ 0 w 159"/>
                  <a:gd name="T3" fmla="*/ 7 h 223"/>
                  <a:gd name="T4" fmla="*/ 1 w 159"/>
                  <a:gd name="T5" fmla="*/ 6 h 223"/>
                  <a:gd name="T6" fmla="*/ 2 w 159"/>
                  <a:gd name="T7" fmla="*/ 6 h 223"/>
                  <a:gd name="T8" fmla="*/ 2 w 159"/>
                  <a:gd name="T9" fmla="*/ 6 h 223"/>
                  <a:gd name="T10" fmla="*/ 1 w 159"/>
                  <a:gd name="T11" fmla="*/ 6 h 223"/>
                  <a:gd name="T12" fmla="*/ 0 w 159"/>
                  <a:gd name="T13" fmla="*/ 6 h 223"/>
                  <a:gd name="T14" fmla="*/ 0 w 159"/>
                  <a:gd name="T15" fmla="*/ 5 h 223"/>
                  <a:gd name="T16" fmla="*/ 0 w 159"/>
                  <a:gd name="T17" fmla="*/ 3 h 223"/>
                  <a:gd name="T18" fmla="*/ 1 w 159"/>
                  <a:gd name="T19" fmla="*/ 3 h 223"/>
                  <a:gd name="T20" fmla="*/ 1 w 159"/>
                  <a:gd name="T21" fmla="*/ 3 h 223"/>
                  <a:gd name="T22" fmla="*/ 1 w 159"/>
                  <a:gd name="T23" fmla="*/ 3 h 223"/>
                  <a:gd name="T24" fmla="*/ 1 w 159"/>
                  <a:gd name="T25" fmla="*/ 3 h 223"/>
                  <a:gd name="T26" fmla="*/ 0 w 159"/>
                  <a:gd name="T27" fmla="*/ 3 h 223"/>
                  <a:gd name="T28" fmla="*/ 0 w 159"/>
                  <a:gd name="T29" fmla="*/ 3 h 223"/>
                  <a:gd name="T30" fmla="*/ 0 w 159"/>
                  <a:gd name="T31" fmla="*/ 3 h 223"/>
                  <a:gd name="T32" fmla="*/ 0 w 159"/>
                  <a:gd name="T33" fmla="*/ 2 h 223"/>
                  <a:gd name="T34" fmla="*/ 2 w 159"/>
                  <a:gd name="T35" fmla="*/ 1 h 223"/>
                  <a:gd name="T36" fmla="*/ 4 w 159"/>
                  <a:gd name="T37" fmla="*/ 1 h 223"/>
                  <a:gd name="T38" fmla="*/ 4 w 159"/>
                  <a:gd name="T39" fmla="*/ 1 h 223"/>
                  <a:gd name="T40" fmla="*/ 4 w 159"/>
                  <a:gd name="T41" fmla="*/ 2 h 223"/>
                  <a:gd name="T42" fmla="*/ 4 w 159"/>
                  <a:gd name="T43" fmla="*/ 3 h 223"/>
                  <a:gd name="T44" fmla="*/ 3 w 159"/>
                  <a:gd name="T45" fmla="*/ 3 h 223"/>
                  <a:gd name="T46" fmla="*/ 3 w 159"/>
                  <a:gd name="T47" fmla="*/ 3 h 223"/>
                  <a:gd name="T48" fmla="*/ 3 w 159"/>
                  <a:gd name="T49" fmla="*/ 3 h 223"/>
                  <a:gd name="T50" fmla="*/ 3 w 159"/>
                  <a:gd name="T51" fmla="*/ 3 h 223"/>
                  <a:gd name="T52" fmla="*/ 4 w 159"/>
                  <a:gd name="T53" fmla="*/ 3 h 223"/>
                  <a:gd name="T54" fmla="*/ 4 w 159"/>
                  <a:gd name="T55" fmla="*/ 3 h 223"/>
                  <a:gd name="T56" fmla="*/ 4 w 159"/>
                  <a:gd name="T57" fmla="*/ 4 h 223"/>
                  <a:gd name="T58" fmla="*/ 2 w 159"/>
                  <a:gd name="T59" fmla="*/ 4 h 223"/>
                  <a:gd name="T60" fmla="*/ 1 w 159"/>
                  <a:gd name="T61" fmla="*/ 5 h 223"/>
                  <a:gd name="T62" fmla="*/ 1 w 159"/>
                  <a:gd name="T63" fmla="*/ 5 h 223"/>
                  <a:gd name="T64" fmla="*/ 1 w 159"/>
                  <a:gd name="T65" fmla="*/ 5 h 223"/>
                  <a:gd name="T66" fmla="*/ 2 w 159"/>
                  <a:gd name="T67" fmla="*/ 5 h 223"/>
                  <a:gd name="T68" fmla="*/ 4 w 159"/>
                  <a:gd name="T69" fmla="*/ 4 h 223"/>
                  <a:gd name="T70" fmla="*/ 4 w 159"/>
                  <a:gd name="T71" fmla="*/ 5 h 223"/>
                  <a:gd name="T72" fmla="*/ 4 w 159"/>
                  <a:gd name="T73" fmla="*/ 5 h 223"/>
                  <a:gd name="T74" fmla="*/ 4 w 159"/>
                  <a:gd name="T75" fmla="*/ 5 h 223"/>
                  <a:gd name="T76" fmla="*/ 4 w 159"/>
                  <a:gd name="T77" fmla="*/ 5 h 223"/>
                  <a:gd name="T78" fmla="*/ 4 w 159"/>
                  <a:gd name="T79" fmla="*/ 6 h 223"/>
                  <a:gd name="T80" fmla="*/ 3 w 159"/>
                  <a:gd name="T81" fmla="*/ 6 h 223"/>
                  <a:gd name="T82" fmla="*/ 2 w 159"/>
                  <a:gd name="T83" fmla="*/ 7 h 223"/>
                  <a:gd name="T84" fmla="*/ 0 w 159"/>
                  <a:gd name="T85" fmla="*/ 7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9"/>
                  <a:gd name="T130" fmla="*/ 0 h 223"/>
                  <a:gd name="T131" fmla="*/ 159 w 159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0" name="Freeform 240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>
                  <a:gd name="T0" fmla="*/ 4 w 164"/>
                  <a:gd name="T1" fmla="*/ 8 h 263"/>
                  <a:gd name="T2" fmla="*/ 4 w 164"/>
                  <a:gd name="T3" fmla="*/ 7 h 263"/>
                  <a:gd name="T4" fmla="*/ 3 w 164"/>
                  <a:gd name="T5" fmla="*/ 7 h 263"/>
                  <a:gd name="T6" fmla="*/ 2 w 164"/>
                  <a:gd name="T7" fmla="*/ 6 h 263"/>
                  <a:gd name="T8" fmla="*/ 0 w 164"/>
                  <a:gd name="T9" fmla="*/ 5 h 263"/>
                  <a:gd name="T10" fmla="*/ 0 w 164"/>
                  <a:gd name="T11" fmla="*/ 4 h 263"/>
                  <a:gd name="T12" fmla="*/ 0 w 164"/>
                  <a:gd name="T13" fmla="*/ 3 h 263"/>
                  <a:gd name="T14" fmla="*/ 0 w 164"/>
                  <a:gd name="T15" fmla="*/ 4 h 263"/>
                  <a:gd name="T16" fmla="*/ 1 w 164"/>
                  <a:gd name="T17" fmla="*/ 4 h 263"/>
                  <a:gd name="T18" fmla="*/ 2 w 164"/>
                  <a:gd name="T19" fmla="*/ 4 h 263"/>
                  <a:gd name="T20" fmla="*/ 2 w 164"/>
                  <a:gd name="T21" fmla="*/ 4 h 263"/>
                  <a:gd name="T22" fmla="*/ 2 w 164"/>
                  <a:gd name="T23" fmla="*/ 4 h 263"/>
                  <a:gd name="T24" fmla="*/ 1 w 164"/>
                  <a:gd name="T25" fmla="*/ 4 h 263"/>
                  <a:gd name="T26" fmla="*/ 0 w 164"/>
                  <a:gd name="T27" fmla="*/ 3 h 263"/>
                  <a:gd name="T28" fmla="*/ 0 w 164"/>
                  <a:gd name="T29" fmla="*/ 2 h 263"/>
                  <a:gd name="T30" fmla="*/ 0 w 164"/>
                  <a:gd name="T31" fmla="*/ 2 h 263"/>
                  <a:gd name="T32" fmla="*/ 1 w 164"/>
                  <a:gd name="T33" fmla="*/ 3 h 263"/>
                  <a:gd name="T34" fmla="*/ 2 w 164"/>
                  <a:gd name="T35" fmla="*/ 3 h 263"/>
                  <a:gd name="T36" fmla="*/ 2 w 164"/>
                  <a:gd name="T37" fmla="*/ 3 h 263"/>
                  <a:gd name="T38" fmla="*/ 1 w 164"/>
                  <a:gd name="T39" fmla="*/ 2 h 263"/>
                  <a:gd name="T40" fmla="*/ 1 w 164"/>
                  <a:gd name="T41" fmla="*/ 2 h 263"/>
                  <a:gd name="T42" fmla="*/ 0 w 164"/>
                  <a:gd name="T43" fmla="*/ 1 h 263"/>
                  <a:gd name="T44" fmla="*/ 0 w 164"/>
                  <a:gd name="T45" fmla="*/ 0 h 263"/>
                  <a:gd name="T46" fmla="*/ 0 w 164"/>
                  <a:gd name="T47" fmla="*/ 1 h 263"/>
                  <a:gd name="T48" fmla="*/ 0 w 164"/>
                  <a:gd name="T49" fmla="*/ 1 h 263"/>
                  <a:gd name="T50" fmla="*/ 1 w 164"/>
                  <a:gd name="T51" fmla="*/ 1 h 263"/>
                  <a:gd name="T52" fmla="*/ 1 w 164"/>
                  <a:gd name="T53" fmla="*/ 1 h 263"/>
                  <a:gd name="T54" fmla="*/ 0 w 164"/>
                  <a:gd name="T55" fmla="*/ 1 h 263"/>
                  <a:gd name="T56" fmla="*/ 0 w 164"/>
                  <a:gd name="T57" fmla="*/ 0 h 263"/>
                  <a:gd name="T58" fmla="*/ 0 w 164"/>
                  <a:gd name="T59" fmla="*/ 0 h 263"/>
                  <a:gd name="T60" fmla="*/ 0 w 164"/>
                  <a:gd name="T61" fmla="*/ 0 h 263"/>
                  <a:gd name="T62" fmla="*/ 1 w 164"/>
                  <a:gd name="T63" fmla="*/ 0 h 263"/>
                  <a:gd name="T64" fmla="*/ 2 w 164"/>
                  <a:gd name="T65" fmla="*/ 1 h 263"/>
                  <a:gd name="T66" fmla="*/ 3 w 164"/>
                  <a:gd name="T67" fmla="*/ 1 h 263"/>
                  <a:gd name="T68" fmla="*/ 3 w 164"/>
                  <a:gd name="T69" fmla="*/ 2 h 263"/>
                  <a:gd name="T70" fmla="*/ 4 w 164"/>
                  <a:gd name="T71" fmla="*/ 3 h 263"/>
                  <a:gd name="T72" fmla="*/ 5 w 164"/>
                  <a:gd name="T73" fmla="*/ 4 h 263"/>
                  <a:gd name="T74" fmla="*/ 5 w 164"/>
                  <a:gd name="T75" fmla="*/ 5 h 263"/>
                  <a:gd name="T76" fmla="*/ 4 w 164"/>
                  <a:gd name="T77" fmla="*/ 5 h 263"/>
                  <a:gd name="T78" fmla="*/ 4 w 164"/>
                  <a:gd name="T79" fmla="*/ 4 h 263"/>
                  <a:gd name="T80" fmla="*/ 3 w 164"/>
                  <a:gd name="T81" fmla="*/ 4 h 263"/>
                  <a:gd name="T82" fmla="*/ 3 w 164"/>
                  <a:gd name="T83" fmla="*/ 4 h 263"/>
                  <a:gd name="T84" fmla="*/ 3 w 164"/>
                  <a:gd name="T85" fmla="*/ 4 h 263"/>
                  <a:gd name="T86" fmla="*/ 3 w 164"/>
                  <a:gd name="T87" fmla="*/ 4 h 263"/>
                  <a:gd name="T88" fmla="*/ 4 w 164"/>
                  <a:gd name="T89" fmla="*/ 5 h 263"/>
                  <a:gd name="T90" fmla="*/ 5 w 164"/>
                  <a:gd name="T91" fmla="*/ 6 h 263"/>
                  <a:gd name="T92" fmla="*/ 4 w 164"/>
                  <a:gd name="T93" fmla="*/ 7 h 263"/>
                  <a:gd name="T94" fmla="*/ 4 w 164"/>
                  <a:gd name="T95" fmla="*/ 7 h 263"/>
                  <a:gd name="T96" fmla="*/ 4 w 164"/>
                  <a:gd name="T97" fmla="*/ 7 h 263"/>
                  <a:gd name="T98" fmla="*/ 3 w 164"/>
                  <a:gd name="T99" fmla="*/ 6 h 263"/>
                  <a:gd name="T100" fmla="*/ 2 w 164"/>
                  <a:gd name="T101" fmla="*/ 6 h 263"/>
                  <a:gd name="T102" fmla="*/ 3 w 164"/>
                  <a:gd name="T103" fmla="*/ 6 h 263"/>
                  <a:gd name="T104" fmla="*/ 4 w 164"/>
                  <a:gd name="T105" fmla="*/ 7 h 263"/>
                  <a:gd name="T106" fmla="*/ 4 w 164"/>
                  <a:gd name="T107" fmla="*/ 7 h 263"/>
                  <a:gd name="T108" fmla="*/ 4 w 164"/>
                  <a:gd name="T109" fmla="*/ 8 h 263"/>
                  <a:gd name="T110" fmla="*/ 4 w 164"/>
                  <a:gd name="T111" fmla="*/ 8 h 2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4"/>
                  <a:gd name="T169" fmla="*/ 0 h 263"/>
                  <a:gd name="T170" fmla="*/ 164 w 164"/>
                  <a:gd name="T171" fmla="*/ 263 h 26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1" name="Freeform 241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>
                  <a:gd name="T0" fmla="*/ 0 w 88"/>
                  <a:gd name="T1" fmla="*/ 7 h 209"/>
                  <a:gd name="T2" fmla="*/ 1 w 88"/>
                  <a:gd name="T3" fmla="*/ 6 h 209"/>
                  <a:gd name="T4" fmla="*/ 1 w 88"/>
                  <a:gd name="T5" fmla="*/ 4 h 209"/>
                  <a:gd name="T6" fmla="*/ 1 w 88"/>
                  <a:gd name="T7" fmla="*/ 3 h 209"/>
                  <a:gd name="T8" fmla="*/ 1 w 88"/>
                  <a:gd name="T9" fmla="*/ 1 h 209"/>
                  <a:gd name="T10" fmla="*/ 2 w 88"/>
                  <a:gd name="T11" fmla="*/ 1 h 209"/>
                  <a:gd name="T12" fmla="*/ 2 w 88"/>
                  <a:gd name="T13" fmla="*/ 1 h 209"/>
                  <a:gd name="T14" fmla="*/ 3 w 88"/>
                  <a:gd name="T15" fmla="*/ 1 h 209"/>
                  <a:gd name="T16" fmla="*/ 3 w 88"/>
                  <a:gd name="T17" fmla="*/ 1 h 209"/>
                  <a:gd name="T18" fmla="*/ 3 w 88"/>
                  <a:gd name="T19" fmla="*/ 1 h 209"/>
                  <a:gd name="T20" fmla="*/ 3 w 88"/>
                  <a:gd name="T21" fmla="*/ 1 h 209"/>
                  <a:gd name="T22" fmla="*/ 3 w 88"/>
                  <a:gd name="T23" fmla="*/ 0 h 209"/>
                  <a:gd name="T24" fmla="*/ 3 w 88"/>
                  <a:gd name="T25" fmla="*/ 0 h 209"/>
                  <a:gd name="T26" fmla="*/ 3 w 88"/>
                  <a:gd name="T27" fmla="*/ 2 h 209"/>
                  <a:gd name="T28" fmla="*/ 3 w 88"/>
                  <a:gd name="T29" fmla="*/ 3 h 209"/>
                  <a:gd name="T30" fmla="*/ 3 w 88"/>
                  <a:gd name="T31" fmla="*/ 5 h 209"/>
                  <a:gd name="T32" fmla="*/ 3 w 88"/>
                  <a:gd name="T33" fmla="*/ 6 h 209"/>
                  <a:gd name="T34" fmla="*/ 2 w 88"/>
                  <a:gd name="T35" fmla="*/ 6 h 209"/>
                  <a:gd name="T36" fmla="*/ 2 w 88"/>
                  <a:gd name="T37" fmla="*/ 7 h 209"/>
                  <a:gd name="T38" fmla="*/ 1 w 88"/>
                  <a:gd name="T39" fmla="*/ 7 h 209"/>
                  <a:gd name="T40" fmla="*/ 1 w 88"/>
                  <a:gd name="T41" fmla="*/ 7 h 209"/>
                  <a:gd name="T42" fmla="*/ 1 w 88"/>
                  <a:gd name="T43" fmla="*/ 7 h 209"/>
                  <a:gd name="T44" fmla="*/ 1 w 88"/>
                  <a:gd name="T45" fmla="*/ 7 h 209"/>
                  <a:gd name="T46" fmla="*/ 1 w 88"/>
                  <a:gd name="T47" fmla="*/ 7 h 209"/>
                  <a:gd name="T48" fmla="*/ 0 w 88"/>
                  <a:gd name="T49" fmla="*/ 7 h 2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8"/>
                  <a:gd name="T76" fmla="*/ 0 h 209"/>
                  <a:gd name="T77" fmla="*/ 88 w 88"/>
                  <a:gd name="T78" fmla="*/ 209 h 20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2" name="Freeform 242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>
                  <a:gd name="T0" fmla="*/ 0 w 157"/>
                  <a:gd name="T1" fmla="*/ 8 h 239"/>
                  <a:gd name="T2" fmla="*/ 0 w 157"/>
                  <a:gd name="T3" fmla="*/ 7 h 239"/>
                  <a:gd name="T4" fmla="*/ 1 w 157"/>
                  <a:gd name="T5" fmla="*/ 7 h 239"/>
                  <a:gd name="T6" fmla="*/ 2 w 157"/>
                  <a:gd name="T7" fmla="*/ 6 h 239"/>
                  <a:gd name="T8" fmla="*/ 2 w 157"/>
                  <a:gd name="T9" fmla="*/ 6 h 239"/>
                  <a:gd name="T10" fmla="*/ 2 w 157"/>
                  <a:gd name="T11" fmla="*/ 6 h 239"/>
                  <a:gd name="T12" fmla="*/ 1 w 157"/>
                  <a:gd name="T13" fmla="*/ 6 h 239"/>
                  <a:gd name="T14" fmla="*/ 0 w 157"/>
                  <a:gd name="T15" fmla="*/ 7 h 239"/>
                  <a:gd name="T16" fmla="*/ 0 w 157"/>
                  <a:gd name="T17" fmla="*/ 5 h 239"/>
                  <a:gd name="T18" fmla="*/ 0 w 157"/>
                  <a:gd name="T19" fmla="*/ 4 h 239"/>
                  <a:gd name="T20" fmla="*/ 0 w 157"/>
                  <a:gd name="T21" fmla="*/ 4 h 239"/>
                  <a:gd name="T22" fmla="*/ 1 w 157"/>
                  <a:gd name="T23" fmla="*/ 3 h 239"/>
                  <a:gd name="T24" fmla="*/ 1 w 157"/>
                  <a:gd name="T25" fmla="*/ 3 h 239"/>
                  <a:gd name="T26" fmla="*/ 0 w 157"/>
                  <a:gd name="T27" fmla="*/ 4 h 239"/>
                  <a:gd name="T28" fmla="*/ 0 w 157"/>
                  <a:gd name="T29" fmla="*/ 4 h 239"/>
                  <a:gd name="T30" fmla="*/ 0 w 157"/>
                  <a:gd name="T31" fmla="*/ 3 h 239"/>
                  <a:gd name="T32" fmla="*/ 1 w 157"/>
                  <a:gd name="T33" fmla="*/ 2 h 239"/>
                  <a:gd name="T34" fmla="*/ 3 w 157"/>
                  <a:gd name="T35" fmla="*/ 1 h 239"/>
                  <a:gd name="T36" fmla="*/ 4 w 157"/>
                  <a:gd name="T37" fmla="*/ 0 h 239"/>
                  <a:gd name="T38" fmla="*/ 4 w 157"/>
                  <a:gd name="T39" fmla="*/ 1 h 239"/>
                  <a:gd name="T40" fmla="*/ 4 w 157"/>
                  <a:gd name="T41" fmla="*/ 1 h 239"/>
                  <a:gd name="T42" fmla="*/ 3 w 157"/>
                  <a:gd name="T43" fmla="*/ 2 h 239"/>
                  <a:gd name="T44" fmla="*/ 2 w 157"/>
                  <a:gd name="T45" fmla="*/ 2 h 239"/>
                  <a:gd name="T46" fmla="*/ 2 w 157"/>
                  <a:gd name="T47" fmla="*/ 2 h 239"/>
                  <a:gd name="T48" fmla="*/ 2 w 157"/>
                  <a:gd name="T49" fmla="*/ 2 h 239"/>
                  <a:gd name="T50" fmla="*/ 3 w 157"/>
                  <a:gd name="T51" fmla="*/ 2 h 239"/>
                  <a:gd name="T52" fmla="*/ 4 w 157"/>
                  <a:gd name="T53" fmla="*/ 1 h 239"/>
                  <a:gd name="T54" fmla="*/ 4 w 157"/>
                  <a:gd name="T55" fmla="*/ 2 h 239"/>
                  <a:gd name="T56" fmla="*/ 4 w 157"/>
                  <a:gd name="T57" fmla="*/ 3 h 239"/>
                  <a:gd name="T58" fmla="*/ 3 w 157"/>
                  <a:gd name="T59" fmla="*/ 4 h 239"/>
                  <a:gd name="T60" fmla="*/ 2 w 157"/>
                  <a:gd name="T61" fmla="*/ 4 h 239"/>
                  <a:gd name="T62" fmla="*/ 3 w 157"/>
                  <a:gd name="T63" fmla="*/ 4 h 239"/>
                  <a:gd name="T64" fmla="*/ 3 w 157"/>
                  <a:gd name="T65" fmla="*/ 4 h 239"/>
                  <a:gd name="T66" fmla="*/ 4 w 157"/>
                  <a:gd name="T67" fmla="*/ 4 h 239"/>
                  <a:gd name="T68" fmla="*/ 4 w 157"/>
                  <a:gd name="T69" fmla="*/ 4 h 239"/>
                  <a:gd name="T70" fmla="*/ 3 w 157"/>
                  <a:gd name="T71" fmla="*/ 5 h 239"/>
                  <a:gd name="T72" fmla="*/ 2 w 157"/>
                  <a:gd name="T73" fmla="*/ 5 h 239"/>
                  <a:gd name="T74" fmla="*/ 1 w 157"/>
                  <a:gd name="T75" fmla="*/ 6 h 239"/>
                  <a:gd name="T76" fmla="*/ 1 w 157"/>
                  <a:gd name="T77" fmla="*/ 6 h 239"/>
                  <a:gd name="T78" fmla="*/ 1 w 157"/>
                  <a:gd name="T79" fmla="*/ 6 h 239"/>
                  <a:gd name="T80" fmla="*/ 2 w 157"/>
                  <a:gd name="T81" fmla="*/ 5 h 239"/>
                  <a:gd name="T82" fmla="*/ 2 w 157"/>
                  <a:gd name="T83" fmla="*/ 5 h 239"/>
                  <a:gd name="T84" fmla="*/ 3 w 157"/>
                  <a:gd name="T85" fmla="*/ 5 h 239"/>
                  <a:gd name="T86" fmla="*/ 3 w 157"/>
                  <a:gd name="T87" fmla="*/ 5 h 239"/>
                  <a:gd name="T88" fmla="*/ 4 w 157"/>
                  <a:gd name="T89" fmla="*/ 5 h 239"/>
                  <a:gd name="T90" fmla="*/ 4 w 157"/>
                  <a:gd name="T91" fmla="*/ 6 h 239"/>
                  <a:gd name="T92" fmla="*/ 4 w 157"/>
                  <a:gd name="T93" fmla="*/ 6 h 239"/>
                  <a:gd name="T94" fmla="*/ 2 w 157"/>
                  <a:gd name="T95" fmla="*/ 7 h 239"/>
                  <a:gd name="T96" fmla="*/ 1 w 157"/>
                  <a:gd name="T97" fmla="*/ 8 h 2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39"/>
                  <a:gd name="T149" fmla="*/ 157 w 157"/>
                  <a:gd name="T150" fmla="*/ 239 h 2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3" name="Freeform 243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>
                  <a:gd name="T0" fmla="*/ 1 w 16"/>
                  <a:gd name="T1" fmla="*/ 0 h 7"/>
                  <a:gd name="T2" fmla="*/ 1 w 16"/>
                  <a:gd name="T3" fmla="*/ 0 h 7"/>
                  <a:gd name="T4" fmla="*/ 1 w 16"/>
                  <a:gd name="T5" fmla="*/ 0 h 7"/>
                  <a:gd name="T6" fmla="*/ 1 w 16"/>
                  <a:gd name="T7" fmla="*/ 0 h 7"/>
                  <a:gd name="T8" fmla="*/ 0 w 16"/>
                  <a:gd name="T9" fmla="*/ 0 h 7"/>
                  <a:gd name="T10" fmla="*/ 1 w 16"/>
                  <a:gd name="T11" fmla="*/ 0 h 7"/>
                  <a:gd name="T12" fmla="*/ 1 w 16"/>
                  <a:gd name="T13" fmla="*/ 0 h 7"/>
                  <a:gd name="T14" fmla="*/ 1 w 16"/>
                  <a:gd name="T15" fmla="*/ 0 h 7"/>
                  <a:gd name="T16" fmla="*/ 1 w 16"/>
                  <a:gd name="T17" fmla="*/ 0 h 7"/>
                  <a:gd name="T18" fmla="*/ 1 w 16"/>
                  <a:gd name="T19" fmla="*/ 0 h 7"/>
                  <a:gd name="T20" fmla="*/ 1 w 16"/>
                  <a:gd name="T21" fmla="*/ 0 h 7"/>
                  <a:gd name="T22" fmla="*/ 1 w 16"/>
                  <a:gd name="T23" fmla="*/ 0 h 7"/>
                  <a:gd name="T24" fmla="*/ 1 w 16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"/>
                  <a:gd name="T40" fmla="*/ 0 h 7"/>
                  <a:gd name="T41" fmla="*/ 16 w 16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4" name="Freeform 244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>
                  <a:gd name="T0" fmla="*/ 4 w 186"/>
                  <a:gd name="T1" fmla="*/ 4 h 119"/>
                  <a:gd name="T2" fmla="*/ 4 w 186"/>
                  <a:gd name="T3" fmla="*/ 4 h 119"/>
                  <a:gd name="T4" fmla="*/ 3 w 186"/>
                  <a:gd name="T5" fmla="*/ 3 h 119"/>
                  <a:gd name="T6" fmla="*/ 3 w 186"/>
                  <a:gd name="T7" fmla="*/ 3 h 119"/>
                  <a:gd name="T8" fmla="*/ 2 w 186"/>
                  <a:gd name="T9" fmla="*/ 3 h 119"/>
                  <a:gd name="T10" fmla="*/ 1 w 186"/>
                  <a:gd name="T11" fmla="*/ 2 h 119"/>
                  <a:gd name="T12" fmla="*/ 1 w 186"/>
                  <a:gd name="T13" fmla="*/ 2 h 119"/>
                  <a:gd name="T14" fmla="*/ 0 w 186"/>
                  <a:gd name="T15" fmla="*/ 1 h 119"/>
                  <a:gd name="T16" fmla="*/ 0 w 186"/>
                  <a:gd name="T17" fmla="*/ 1 h 119"/>
                  <a:gd name="T18" fmla="*/ 0 w 186"/>
                  <a:gd name="T19" fmla="*/ 1 h 119"/>
                  <a:gd name="T20" fmla="*/ 0 w 186"/>
                  <a:gd name="T21" fmla="*/ 1 h 119"/>
                  <a:gd name="T22" fmla="*/ 0 w 186"/>
                  <a:gd name="T23" fmla="*/ 1 h 119"/>
                  <a:gd name="T24" fmla="*/ 0 w 186"/>
                  <a:gd name="T25" fmla="*/ 1 h 119"/>
                  <a:gd name="T26" fmla="*/ 0 w 186"/>
                  <a:gd name="T27" fmla="*/ 1 h 119"/>
                  <a:gd name="T28" fmla="*/ 0 w 186"/>
                  <a:gd name="T29" fmla="*/ 1 h 119"/>
                  <a:gd name="T30" fmla="*/ 0 w 186"/>
                  <a:gd name="T31" fmla="*/ 1 h 119"/>
                  <a:gd name="T32" fmla="*/ 0 w 186"/>
                  <a:gd name="T33" fmla="*/ 0 h 119"/>
                  <a:gd name="T34" fmla="*/ 1 w 186"/>
                  <a:gd name="T35" fmla="*/ 1 h 119"/>
                  <a:gd name="T36" fmla="*/ 1 w 186"/>
                  <a:gd name="T37" fmla="*/ 1 h 119"/>
                  <a:gd name="T38" fmla="*/ 2 w 186"/>
                  <a:gd name="T39" fmla="*/ 2 h 119"/>
                  <a:gd name="T40" fmla="*/ 3 w 186"/>
                  <a:gd name="T41" fmla="*/ 2 h 119"/>
                  <a:gd name="T42" fmla="*/ 3 w 186"/>
                  <a:gd name="T43" fmla="*/ 2 h 119"/>
                  <a:gd name="T44" fmla="*/ 4 w 186"/>
                  <a:gd name="T45" fmla="*/ 3 h 119"/>
                  <a:gd name="T46" fmla="*/ 5 w 186"/>
                  <a:gd name="T47" fmla="*/ 3 h 119"/>
                  <a:gd name="T48" fmla="*/ 5 w 186"/>
                  <a:gd name="T49" fmla="*/ 4 h 119"/>
                  <a:gd name="T50" fmla="*/ 5 w 186"/>
                  <a:gd name="T51" fmla="*/ 4 h 119"/>
                  <a:gd name="T52" fmla="*/ 5 w 186"/>
                  <a:gd name="T53" fmla="*/ 4 h 119"/>
                  <a:gd name="T54" fmla="*/ 5 w 186"/>
                  <a:gd name="T55" fmla="*/ 4 h 119"/>
                  <a:gd name="T56" fmla="*/ 5 w 186"/>
                  <a:gd name="T57" fmla="*/ 4 h 119"/>
                  <a:gd name="T58" fmla="*/ 5 w 186"/>
                  <a:gd name="T59" fmla="*/ 4 h 119"/>
                  <a:gd name="T60" fmla="*/ 5 w 186"/>
                  <a:gd name="T61" fmla="*/ 4 h 119"/>
                  <a:gd name="T62" fmla="*/ 5 w 186"/>
                  <a:gd name="T63" fmla="*/ 4 h 119"/>
                  <a:gd name="T64" fmla="*/ 4 w 186"/>
                  <a:gd name="T65" fmla="*/ 4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5" name="Freeform 245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>
                  <a:gd name="T0" fmla="*/ 1 w 160"/>
                  <a:gd name="T1" fmla="*/ 5 h 197"/>
                  <a:gd name="T2" fmla="*/ 1 w 160"/>
                  <a:gd name="T3" fmla="*/ 3 h 197"/>
                  <a:gd name="T4" fmla="*/ 1 w 160"/>
                  <a:gd name="T5" fmla="*/ 2 h 197"/>
                  <a:gd name="T6" fmla="*/ 2 w 160"/>
                  <a:gd name="T7" fmla="*/ 2 h 197"/>
                  <a:gd name="T8" fmla="*/ 2 w 160"/>
                  <a:gd name="T9" fmla="*/ 2 h 197"/>
                  <a:gd name="T10" fmla="*/ 2 w 160"/>
                  <a:gd name="T11" fmla="*/ 2 h 197"/>
                  <a:gd name="T12" fmla="*/ 2 w 160"/>
                  <a:gd name="T13" fmla="*/ 2 h 197"/>
                  <a:gd name="T14" fmla="*/ 2 w 160"/>
                  <a:gd name="T15" fmla="*/ 2 h 197"/>
                  <a:gd name="T16" fmla="*/ 1 w 160"/>
                  <a:gd name="T17" fmla="*/ 2 h 197"/>
                  <a:gd name="T18" fmla="*/ 1 w 160"/>
                  <a:gd name="T19" fmla="*/ 2 h 197"/>
                  <a:gd name="T20" fmla="*/ 1 w 160"/>
                  <a:gd name="T21" fmla="*/ 2 h 197"/>
                  <a:gd name="T22" fmla="*/ 1 w 160"/>
                  <a:gd name="T23" fmla="*/ 1 h 197"/>
                  <a:gd name="T24" fmla="*/ 1 w 160"/>
                  <a:gd name="T25" fmla="*/ 1 h 197"/>
                  <a:gd name="T26" fmla="*/ 2 w 160"/>
                  <a:gd name="T27" fmla="*/ 0 h 197"/>
                  <a:gd name="T28" fmla="*/ 3 w 160"/>
                  <a:gd name="T29" fmla="*/ 0 h 197"/>
                  <a:gd name="T30" fmla="*/ 5 w 160"/>
                  <a:gd name="T31" fmla="*/ 0 h 197"/>
                  <a:gd name="T32" fmla="*/ 5 w 160"/>
                  <a:gd name="T33" fmla="*/ 0 h 197"/>
                  <a:gd name="T34" fmla="*/ 5 w 160"/>
                  <a:gd name="T35" fmla="*/ 0 h 197"/>
                  <a:gd name="T36" fmla="*/ 5 w 160"/>
                  <a:gd name="T37" fmla="*/ 0 h 197"/>
                  <a:gd name="T38" fmla="*/ 4 w 160"/>
                  <a:gd name="T39" fmla="*/ 0 h 197"/>
                  <a:gd name="T40" fmla="*/ 4 w 160"/>
                  <a:gd name="T41" fmla="*/ 0 h 197"/>
                  <a:gd name="T42" fmla="*/ 3 w 160"/>
                  <a:gd name="T43" fmla="*/ 1 h 197"/>
                  <a:gd name="T44" fmla="*/ 3 w 160"/>
                  <a:gd name="T45" fmla="*/ 1 h 197"/>
                  <a:gd name="T46" fmla="*/ 3 w 160"/>
                  <a:gd name="T47" fmla="*/ 1 h 197"/>
                  <a:gd name="T48" fmla="*/ 3 w 160"/>
                  <a:gd name="T49" fmla="*/ 1 h 197"/>
                  <a:gd name="T50" fmla="*/ 4 w 160"/>
                  <a:gd name="T51" fmla="*/ 1 h 197"/>
                  <a:gd name="T52" fmla="*/ 5 w 160"/>
                  <a:gd name="T53" fmla="*/ 0 h 197"/>
                  <a:gd name="T54" fmla="*/ 5 w 160"/>
                  <a:gd name="T55" fmla="*/ 0 h 197"/>
                  <a:gd name="T56" fmla="*/ 5 w 160"/>
                  <a:gd name="T57" fmla="*/ 0 h 197"/>
                  <a:gd name="T58" fmla="*/ 5 w 160"/>
                  <a:gd name="T59" fmla="*/ 1 h 197"/>
                  <a:gd name="T60" fmla="*/ 5 w 160"/>
                  <a:gd name="T61" fmla="*/ 1 h 197"/>
                  <a:gd name="T62" fmla="*/ 4 w 160"/>
                  <a:gd name="T63" fmla="*/ 1 h 197"/>
                  <a:gd name="T64" fmla="*/ 4 w 160"/>
                  <a:gd name="T65" fmla="*/ 2 h 197"/>
                  <a:gd name="T66" fmla="*/ 3 w 160"/>
                  <a:gd name="T67" fmla="*/ 2 h 197"/>
                  <a:gd name="T68" fmla="*/ 3 w 160"/>
                  <a:gd name="T69" fmla="*/ 2 h 197"/>
                  <a:gd name="T70" fmla="*/ 4 w 160"/>
                  <a:gd name="T71" fmla="*/ 2 h 197"/>
                  <a:gd name="T72" fmla="*/ 5 w 160"/>
                  <a:gd name="T73" fmla="*/ 2 h 197"/>
                  <a:gd name="T74" fmla="*/ 5 w 160"/>
                  <a:gd name="T75" fmla="*/ 2 h 197"/>
                  <a:gd name="T76" fmla="*/ 5 w 160"/>
                  <a:gd name="T77" fmla="*/ 2 h 197"/>
                  <a:gd name="T78" fmla="*/ 5 w 160"/>
                  <a:gd name="T79" fmla="*/ 2 h 197"/>
                  <a:gd name="T80" fmla="*/ 5 w 160"/>
                  <a:gd name="T81" fmla="*/ 2 h 197"/>
                  <a:gd name="T82" fmla="*/ 4 w 160"/>
                  <a:gd name="T83" fmla="*/ 3 h 197"/>
                  <a:gd name="T84" fmla="*/ 4 w 160"/>
                  <a:gd name="T85" fmla="*/ 3 h 197"/>
                  <a:gd name="T86" fmla="*/ 3 w 160"/>
                  <a:gd name="T87" fmla="*/ 3 h 197"/>
                  <a:gd name="T88" fmla="*/ 3 w 160"/>
                  <a:gd name="T89" fmla="*/ 3 h 197"/>
                  <a:gd name="T90" fmla="*/ 3 w 160"/>
                  <a:gd name="T91" fmla="*/ 3 h 197"/>
                  <a:gd name="T92" fmla="*/ 3 w 160"/>
                  <a:gd name="T93" fmla="*/ 3 h 197"/>
                  <a:gd name="T94" fmla="*/ 3 w 160"/>
                  <a:gd name="T95" fmla="*/ 3 h 197"/>
                  <a:gd name="T96" fmla="*/ 4 w 160"/>
                  <a:gd name="T97" fmla="*/ 3 h 197"/>
                  <a:gd name="T98" fmla="*/ 5 w 160"/>
                  <a:gd name="T99" fmla="*/ 3 h 197"/>
                  <a:gd name="T100" fmla="*/ 5 w 160"/>
                  <a:gd name="T101" fmla="*/ 3 h 197"/>
                  <a:gd name="T102" fmla="*/ 5 w 160"/>
                  <a:gd name="T103" fmla="*/ 4 h 197"/>
                  <a:gd name="T104" fmla="*/ 5 w 160"/>
                  <a:gd name="T105" fmla="*/ 4 h 197"/>
                  <a:gd name="T106" fmla="*/ 3 w 160"/>
                  <a:gd name="T107" fmla="*/ 5 h 197"/>
                  <a:gd name="T108" fmla="*/ 2 w 160"/>
                  <a:gd name="T109" fmla="*/ 5 h 197"/>
                  <a:gd name="T110" fmla="*/ 1 w 160"/>
                  <a:gd name="T111" fmla="*/ 5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6" name="Freeform 246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>
                  <a:gd name="T0" fmla="*/ 4 w 178"/>
                  <a:gd name="T1" fmla="*/ 7 h 256"/>
                  <a:gd name="T2" fmla="*/ 2 w 178"/>
                  <a:gd name="T3" fmla="*/ 6 h 256"/>
                  <a:gd name="T4" fmla="*/ 1 w 178"/>
                  <a:gd name="T5" fmla="*/ 5 h 256"/>
                  <a:gd name="T6" fmla="*/ 1 w 178"/>
                  <a:gd name="T7" fmla="*/ 4 h 256"/>
                  <a:gd name="T8" fmla="*/ 2 w 178"/>
                  <a:gd name="T9" fmla="*/ 5 h 256"/>
                  <a:gd name="T10" fmla="*/ 2 w 178"/>
                  <a:gd name="T11" fmla="*/ 5 h 256"/>
                  <a:gd name="T12" fmla="*/ 3 w 178"/>
                  <a:gd name="T13" fmla="*/ 5 h 256"/>
                  <a:gd name="T14" fmla="*/ 3 w 178"/>
                  <a:gd name="T15" fmla="*/ 5 h 256"/>
                  <a:gd name="T16" fmla="*/ 2 w 178"/>
                  <a:gd name="T17" fmla="*/ 5 h 256"/>
                  <a:gd name="T18" fmla="*/ 2 w 178"/>
                  <a:gd name="T19" fmla="*/ 4 h 256"/>
                  <a:gd name="T20" fmla="*/ 1 w 178"/>
                  <a:gd name="T21" fmla="*/ 4 h 256"/>
                  <a:gd name="T22" fmla="*/ 1 w 178"/>
                  <a:gd name="T23" fmla="*/ 3 h 256"/>
                  <a:gd name="T24" fmla="*/ 1 w 178"/>
                  <a:gd name="T25" fmla="*/ 3 h 256"/>
                  <a:gd name="T26" fmla="*/ 1 w 178"/>
                  <a:gd name="T27" fmla="*/ 3 h 256"/>
                  <a:gd name="T28" fmla="*/ 2 w 178"/>
                  <a:gd name="T29" fmla="*/ 3 h 256"/>
                  <a:gd name="T30" fmla="*/ 2 w 178"/>
                  <a:gd name="T31" fmla="*/ 3 h 256"/>
                  <a:gd name="T32" fmla="*/ 1 w 178"/>
                  <a:gd name="T33" fmla="*/ 3 h 256"/>
                  <a:gd name="T34" fmla="*/ 1 w 178"/>
                  <a:gd name="T35" fmla="*/ 2 h 256"/>
                  <a:gd name="T36" fmla="*/ 1 w 178"/>
                  <a:gd name="T37" fmla="*/ 2 h 256"/>
                  <a:gd name="T38" fmla="*/ 1 w 178"/>
                  <a:gd name="T39" fmla="*/ 2 h 256"/>
                  <a:gd name="T40" fmla="*/ 1 w 178"/>
                  <a:gd name="T41" fmla="*/ 2 h 256"/>
                  <a:gd name="T42" fmla="*/ 2 w 178"/>
                  <a:gd name="T43" fmla="*/ 2 h 256"/>
                  <a:gd name="T44" fmla="*/ 2 w 178"/>
                  <a:gd name="T45" fmla="*/ 2 h 256"/>
                  <a:gd name="T46" fmla="*/ 2 w 178"/>
                  <a:gd name="T47" fmla="*/ 2 h 256"/>
                  <a:gd name="T48" fmla="*/ 1 w 178"/>
                  <a:gd name="T49" fmla="*/ 2 h 256"/>
                  <a:gd name="T50" fmla="*/ 1 w 178"/>
                  <a:gd name="T51" fmla="*/ 1 h 256"/>
                  <a:gd name="T52" fmla="*/ 1 w 178"/>
                  <a:gd name="T53" fmla="*/ 0 h 256"/>
                  <a:gd name="T54" fmla="*/ 1 w 178"/>
                  <a:gd name="T55" fmla="*/ 0 h 256"/>
                  <a:gd name="T56" fmla="*/ 2 w 178"/>
                  <a:gd name="T57" fmla="*/ 1 h 256"/>
                  <a:gd name="T58" fmla="*/ 4 w 178"/>
                  <a:gd name="T59" fmla="*/ 2 h 256"/>
                  <a:gd name="T60" fmla="*/ 6 w 178"/>
                  <a:gd name="T61" fmla="*/ 3 h 256"/>
                  <a:gd name="T62" fmla="*/ 6 w 178"/>
                  <a:gd name="T63" fmla="*/ 4 h 256"/>
                  <a:gd name="T64" fmla="*/ 6 w 178"/>
                  <a:gd name="T65" fmla="*/ 5 h 256"/>
                  <a:gd name="T66" fmla="*/ 5 w 178"/>
                  <a:gd name="T67" fmla="*/ 5 h 256"/>
                  <a:gd name="T68" fmla="*/ 5 w 178"/>
                  <a:gd name="T69" fmla="*/ 5 h 256"/>
                  <a:gd name="T70" fmla="*/ 6 w 178"/>
                  <a:gd name="T71" fmla="*/ 5 h 256"/>
                  <a:gd name="T72" fmla="*/ 6 w 178"/>
                  <a:gd name="T73" fmla="*/ 5 h 256"/>
                  <a:gd name="T74" fmla="*/ 6 w 178"/>
                  <a:gd name="T75" fmla="*/ 6 h 256"/>
                  <a:gd name="T76" fmla="*/ 6 w 178"/>
                  <a:gd name="T77" fmla="*/ 6 h 256"/>
                  <a:gd name="T78" fmla="*/ 5 w 178"/>
                  <a:gd name="T79" fmla="*/ 5 h 256"/>
                  <a:gd name="T80" fmla="*/ 4 w 178"/>
                  <a:gd name="T81" fmla="*/ 5 h 256"/>
                  <a:gd name="T82" fmla="*/ 3 w 178"/>
                  <a:gd name="T83" fmla="*/ 4 h 256"/>
                  <a:gd name="T84" fmla="*/ 3 w 178"/>
                  <a:gd name="T85" fmla="*/ 5 h 256"/>
                  <a:gd name="T86" fmla="*/ 4 w 178"/>
                  <a:gd name="T87" fmla="*/ 5 h 256"/>
                  <a:gd name="T88" fmla="*/ 5 w 178"/>
                  <a:gd name="T89" fmla="*/ 6 h 256"/>
                  <a:gd name="T90" fmla="*/ 6 w 178"/>
                  <a:gd name="T91" fmla="*/ 7 h 256"/>
                  <a:gd name="T92" fmla="*/ 6 w 178"/>
                  <a:gd name="T93" fmla="*/ 7 h 256"/>
                  <a:gd name="T94" fmla="*/ 5 w 178"/>
                  <a:gd name="T95" fmla="*/ 7 h 256"/>
                  <a:gd name="T96" fmla="*/ 4 w 178"/>
                  <a:gd name="T97" fmla="*/ 7 h 256"/>
                  <a:gd name="T98" fmla="*/ 4 w 178"/>
                  <a:gd name="T99" fmla="*/ 7 h 256"/>
                  <a:gd name="T100" fmla="*/ 5 w 178"/>
                  <a:gd name="T101" fmla="*/ 7 h 256"/>
                  <a:gd name="T102" fmla="*/ 6 w 178"/>
                  <a:gd name="T103" fmla="*/ 8 h 256"/>
                  <a:gd name="T104" fmla="*/ 6 w 178"/>
                  <a:gd name="T105" fmla="*/ 8 h 256"/>
                  <a:gd name="T106" fmla="*/ 6 w 178"/>
                  <a:gd name="T107" fmla="*/ 8 h 256"/>
                  <a:gd name="T108" fmla="*/ 6 w 178"/>
                  <a:gd name="T109" fmla="*/ 8 h 25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8"/>
                  <a:gd name="T166" fmla="*/ 0 h 256"/>
                  <a:gd name="T167" fmla="*/ 178 w 178"/>
                  <a:gd name="T168" fmla="*/ 256 h 25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7" name="Freeform 247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>
                  <a:gd name="T0" fmla="*/ 0 w 69"/>
                  <a:gd name="T1" fmla="*/ 5 h 159"/>
                  <a:gd name="T2" fmla="*/ 0 w 69"/>
                  <a:gd name="T3" fmla="*/ 5 h 159"/>
                  <a:gd name="T4" fmla="*/ 0 w 69"/>
                  <a:gd name="T5" fmla="*/ 4 h 159"/>
                  <a:gd name="T6" fmla="*/ 0 w 69"/>
                  <a:gd name="T7" fmla="*/ 2 h 159"/>
                  <a:gd name="T8" fmla="*/ 0 w 69"/>
                  <a:gd name="T9" fmla="*/ 1 h 159"/>
                  <a:gd name="T10" fmla="*/ 0 w 69"/>
                  <a:gd name="T11" fmla="*/ 1 h 159"/>
                  <a:gd name="T12" fmla="*/ 0 w 69"/>
                  <a:gd name="T13" fmla="*/ 1 h 159"/>
                  <a:gd name="T14" fmla="*/ 0 w 69"/>
                  <a:gd name="T15" fmla="*/ 1 h 159"/>
                  <a:gd name="T16" fmla="*/ 1 w 69"/>
                  <a:gd name="T17" fmla="*/ 1 h 159"/>
                  <a:gd name="T18" fmla="*/ 1 w 69"/>
                  <a:gd name="T19" fmla="*/ 1 h 159"/>
                  <a:gd name="T20" fmla="*/ 1 w 69"/>
                  <a:gd name="T21" fmla="*/ 1 h 159"/>
                  <a:gd name="T22" fmla="*/ 1 w 69"/>
                  <a:gd name="T23" fmla="*/ 1 h 159"/>
                  <a:gd name="T24" fmla="*/ 2 w 69"/>
                  <a:gd name="T25" fmla="*/ 0 h 159"/>
                  <a:gd name="T26" fmla="*/ 2 w 69"/>
                  <a:gd name="T27" fmla="*/ 1 h 159"/>
                  <a:gd name="T28" fmla="*/ 2 w 69"/>
                  <a:gd name="T29" fmla="*/ 3 h 159"/>
                  <a:gd name="T30" fmla="*/ 2 w 69"/>
                  <a:gd name="T31" fmla="*/ 4 h 159"/>
                  <a:gd name="T32" fmla="*/ 1 w 69"/>
                  <a:gd name="T33" fmla="*/ 5 h 159"/>
                  <a:gd name="T34" fmla="*/ 1 w 69"/>
                  <a:gd name="T35" fmla="*/ 5 h 159"/>
                  <a:gd name="T36" fmla="*/ 1 w 69"/>
                  <a:gd name="T37" fmla="*/ 5 h 159"/>
                  <a:gd name="T38" fmla="*/ 1 w 69"/>
                  <a:gd name="T39" fmla="*/ 5 h 159"/>
                  <a:gd name="T40" fmla="*/ 0 w 69"/>
                  <a:gd name="T41" fmla="*/ 5 h 159"/>
                  <a:gd name="T42" fmla="*/ 0 w 69"/>
                  <a:gd name="T43" fmla="*/ 5 h 159"/>
                  <a:gd name="T44" fmla="*/ 0 w 69"/>
                  <a:gd name="T45" fmla="*/ 5 h 159"/>
                  <a:gd name="T46" fmla="*/ 0 w 69"/>
                  <a:gd name="T47" fmla="*/ 5 h 159"/>
                  <a:gd name="T48" fmla="*/ 0 w 69"/>
                  <a:gd name="T49" fmla="*/ 5 h 1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9"/>
                  <a:gd name="T77" fmla="*/ 69 w 69"/>
                  <a:gd name="T78" fmla="*/ 159 h 1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8" name="Freeform 248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>
                  <a:gd name="T0" fmla="*/ 0 w 149"/>
                  <a:gd name="T1" fmla="*/ 5 h 185"/>
                  <a:gd name="T2" fmla="*/ 0 w 149"/>
                  <a:gd name="T3" fmla="*/ 5 h 185"/>
                  <a:gd name="T4" fmla="*/ 0 w 149"/>
                  <a:gd name="T5" fmla="*/ 4 h 185"/>
                  <a:gd name="T6" fmla="*/ 1 w 149"/>
                  <a:gd name="T7" fmla="*/ 4 h 185"/>
                  <a:gd name="T8" fmla="*/ 1 w 149"/>
                  <a:gd name="T9" fmla="*/ 4 h 185"/>
                  <a:gd name="T10" fmla="*/ 1 w 149"/>
                  <a:gd name="T11" fmla="*/ 4 h 185"/>
                  <a:gd name="T12" fmla="*/ 0 w 149"/>
                  <a:gd name="T13" fmla="*/ 4 h 185"/>
                  <a:gd name="T14" fmla="*/ 0 w 149"/>
                  <a:gd name="T15" fmla="*/ 4 h 185"/>
                  <a:gd name="T16" fmla="*/ 0 w 149"/>
                  <a:gd name="T17" fmla="*/ 4 h 185"/>
                  <a:gd name="T18" fmla="*/ 0 w 149"/>
                  <a:gd name="T19" fmla="*/ 3 h 185"/>
                  <a:gd name="T20" fmla="*/ 1 w 149"/>
                  <a:gd name="T21" fmla="*/ 3 h 185"/>
                  <a:gd name="T22" fmla="*/ 2 w 149"/>
                  <a:gd name="T23" fmla="*/ 2 h 185"/>
                  <a:gd name="T24" fmla="*/ 2 w 149"/>
                  <a:gd name="T25" fmla="*/ 2 h 185"/>
                  <a:gd name="T26" fmla="*/ 1 w 149"/>
                  <a:gd name="T27" fmla="*/ 2 h 185"/>
                  <a:gd name="T28" fmla="*/ 0 w 149"/>
                  <a:gd name="T29" fmla="*/ 3 h 185"/>
                  <a:gd name="T30" fmla="*/ 0 w 149"/>
                  <a:gd name="T31" fmla="*/ 2 h 185"/>
                  <a:gd name="T32" fmla="*/ 0 w 149"/>
                  <a:gd name="T33" fmla="*/ 1 h 185"/>
                  <a:gd name="T34" fmla="*/ 1 w 149"/>
                  <a:gd name="T35" fmla="*/ 1 h 185"/>
                  <a:gd name="T36" fmla="*/ 2 w 149"/>
                  <a:gd name="T37" fmla="*/ 0 h 185"/>
                  <a:gd name="T38" fmla="*/ 3 w 149"/>
                  <a:gd name="T39" fmla="*/ 0 h 185"/>
                  <a:gd name="T40" fmla="*/ 4 w 149"/>
                  <a:gd name="T41" fmla="*/ 0 h 185"/>
                  <a:gd name="T42" fmla="*/ 4 w 149"/>
                  <a:gd name="T43" fmla="*/ 0 h 185"/>
                  <a:gd name="T44" fmla="*/ 4 w 149"/>
                  <a:gd name="T45" fmla="*/ 0 h 185"/>
                  <a:gd name="T46" fmla="*/ 3 w 149"/>
                  <a:gd name="T47" fmla="*/ 0 h 185"/>
                  <a:gd name="T48" fmla="*/ 3 w 149"/>
                  <a:gd name="T49" fmla="*/ 1 h 185"/>
                  <a:gd name="T50" fmla="*/ 2 w 149"/>
                  <a:gd name="T51" fmla="*/ 1 h 185"/>
                  <a:gd name="T52" fmla="*/ 2 w 149"/>
                  <a:gd name="T53" fmla="*/ 1 h 185"/>
                  <a:gd name="T54" fmla="*/ 3 w 149"/>
                  <a:gd name="T55" fmla="*/ 1 h 185"/>
                  <a:gd name="T56" fmla="*/ 4 w 149"/>
                  <a:gd name="T57" fmla="*/ 1 h 185"/>
                  <a:gd name="T58" fmla="*/ 4 w 149"/>
                  <a:gd name="T59" fmla="*/ 1 h 185"/>
                  <a:gd name="T60" fmla="*/ 4 w 149"/>
                  <a:gd name="T61" fmla="*/ 2 h 185"/>
                  <a:gd name="T62" fmla="*/ 3 w 149"/>
                  <a:gd name="T63" fmla="*/ 3 h 185"/>
                  <a:gd name="T64" fmla="*/ 2 w 149"/>
                  <a:gd name="T65" fmla="*/ 3 h 185"/>
                  <a:gd name="T66" fmla="*/ 2 w 149"/>
                  <a:gd name="T67" fmla="*/ 3 h 185"/>
                  <a:gd name="T68" fmla="*/ 2 w 149"/>
                  <a:gd name="T69" fmla="*/ 3 h 185"/>
                  <a:gd name="T70" fmla="*/ 2 w 149"/>
                  <a:gd name="T71" fmla="*/ 3 h 185"/>
                  <a:gd name="T72" fmla="*/ 2 w 149"/>
                  <a:gd name="T73" fmla="*/ 3 h 185"/>
                  <a:gd name="T74" fmla="*/ 2 w 149"/>
                  <a:gd name="T75" fmla="*/ 3 h 185"/>
                  <a:gd name="T76" fmla="*/ 3 w 149"/>
                  <a:gd name="T77" fmla="*/ 3 h 185"/>
                  <a:gd name="T78" fmla="*/ 4 w 149"/>
                  <a:gd name="T79" fmla="*/ 3 h 185"/>
                  <a:gd name="T80" fmla="*/ 4 w 149"/>
                  <a:gd name="T81" fmla="*/ 3 h 185"/>
                  <a:gd name="T82" fmla="*/ 4 w 149"/>
                  <a:gd name="T83" fmla="*/ 4 h 185"/>
                  <a:gd name="T84" fmla="*/ 3 w 149"/>
                  <a:gd name="T85" fmla="*/ 4 h 185"/>
                  <a:gd name="T86" fmla="*/ 2 w 149"/>
                  <a:gd name="T87" fmla="*/ 4 h 185"/>
                  <a:gd name="T88" fmla="*/ 1 w 149"/>
                  <a:gd name="T89" fmla="*/ 5 h 185"/>
                  <a:gd name="T90" fmla="*/ 0 w 149"/>
                  <a:gd name="T91" fmla="*/ 5 h 185"/>
                  <a:gd name="T92" fmla="*/ 0 w 149"/>
                  <a:gd name="T93" fmla="*/ 5 h 1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9"/>
                  <a:gd name="T142" fmla="*/ 0 h 185"/>
                  <a:gd name="T143" fmla="*/ 149 w 149"/>
                  <a:gd name="T144" fmla="*/ 185 h 1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9" name="Freeform 249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5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0" name="Freeform 250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>
                  <a:gd name="T0" fmla="*/ 1 w 20"/>
                  <a:gd name="T1" fmla="*/ 1 h 13"/>
                  <a:gd name="T2" fmla="*/ 1 w 20"/>
                  <a:gd name="T3" fmla="*/ 1 h 13"/>
                  <a:gd name="T4" fmla="*/ 1 w 20"/>
                  <a:gd name="T5" fmla="*/ 1 h 13"/>
                  <a:gd name="T6" fmla="*/ 1 w 20"/>
                  <a:gd name="T7" fmla="*/ 1 h 13"/>
                  <a:gd name="T8" fmla="*/ 0 w 20"/>
                  <a:gd name="T9" fmla="*/ 1 h 13"/>
                  <a:gd name="T10" fmla="*/ 1 w 20"/>
                  <a:gd name="T11" fmla="*/ 1 h 13"/>
                  <a:gd name="T12" fmla="*/ 1 w 20"/>
                  <a:gd name="T13" fmla="*/ 1 h 13"/>
                  <a:gd name="T14" fmla="*/ 1 w 20"/>
                  <a:gd name="T15" fmla="*/ 1 h 13"/>
                  <a:gd name="T16" fmla="*/ 1 w 20"/>
                  <a:gd name="T17" fmla="*/ 0 h 13"/>
                  <a:gd name="T18" fmla="*/ 1 w 20"/>
                  <a:gd name="T19" fmla="*/ 1 h 13"/>
                  <a:gd name="T20" fmla="*/ 1 w 20"/>
                  <a:gd name="T21" fmla="*/ 1 h 13"/>
                  <a:gd name="T22" fmla="*/ 1 w 20"/>
                  <a:gd name="T23" fmla="*/ 1 h 13"/>
                  <a:gd name="T24" fmla="*/ 1 w 20"/>
                  <a:gd name="T25" fmla="*/ 1 h 13"/>
                  <a:gd name="T26" fmla="*/ 1 w 20"/>
                  <a:gd name="T27" fmla="*/ 1 h 13"/>
                  <a:gd name="T28" fmla="*/ 1 w 20"/>
                  <a:gd name="T29" fmla="*/ 1 h 13"/>
                  <a:gd name="T30" fmla="*/ 1 w 20"/>
                  <a:gd name="T31" fmla="*/ 1 h 13"/>
                  <a:gd name="T32" fmla="*/ 1 w 20"/>
                  <a:gd name="T33" fmla="*/ 1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"/>
                  <a:gd name="T52" fmla="*/ 0 h 13"/>
                  <a:gd name="T53" fmla="*/ 20 w 20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1" name="Freeform 251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3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2" name="Freeform 252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>
                  <a:gd name="T0" fmla="*/ 6 w 240"/>
                  <a:gd name="T1" fmla="*/ 3 h 111"/>
                  <a:gd name="T2" fmla="*/ 5 w 240"/>
                  <a:gd name="T3" fmla="*/ 2 h 111"/>
                  <a:gd name="T4" fmla="*/ 4 w 240"/>
                  <a:gd name="T5" fmla="*/ 2 h 111"/>
                  <a:gd name="T6" fmla="*/ 3 w 240"/>
                  <a:gd name="T7" fmla="*/ 1 h 111"/>
                  <a:gd name="T8" fmla="*/ 2 w 240"/>
                  <a:gd name="T9" fmla="*/ 1 h 111"/>
                  <a:gd name="T10" fmla="*/ 2 w 240"/>
                  <a:gd name="T11" fmla="*/ 1 h 111"/>
                  <a:gd name="T12" fmla="*/ 1 w 240"/>
                  <a:gd name="T13" fmla="*/ 1 h 111"/>
                  <a:gd name="T14" fmla="*/ 1 w 240"/>
                  <a:gd name="T15" fmla="*/ 0 h 111"/>
                  <a:gd name="T16" fmla="*/ 0 w 240"/>
                  <a:gd name="T17" fmla="*/ 0 h 111"/>
                  <a:gd name="T18" fmla="*/ 0 w 240"/>
                  <a:gd name="T19" fmla="*/ 0 h 111"/>
                  <a:gd name="T20" fmla="*/ 0 w 240"/>
                  <a:gd name="T21" fmla="*/ 0 h 111"/>
                  <a:gd name="T22" fmla="*/ 0 w 240"/>
                  <a:gd name="T23" fmla="*/ 0 h 111"/>
                  <a:gd name="T24" fmla="*/ 1 w 240"/>
                  <a:gd name="T25" fmla="*/ 0 h 111"/>
                  <a:gd name="T26" fmla="*/ 1 w 240"/>
                  <a:gd name="T27" fmla="*/ 0 h 111"/>
                  <a:gd name="T28" fmla="*/ 1 w 240"/>
                  <a:gd name="T29" fmla="*/ 0 h 111"/>
                  <a:gd name="T30" fmla="*/ 2 w 240"/>
                  <a:gd name="T31" fmla="*/ 0 h 111"/>
                  <a:gd name="T32" fmla="*/ 2 w 240"/>
                  <a:gd name="T33" fmla="*/ 0 h 111"/>
                  <a:gd name="T34" fmla="*/ 2 w 240"/>
                  <a:gd name="T35" fmla="*/ 0 h 111"/>
                  <a:gd name="T36" fmla="*/ 3 w 240"/>
                  <a:gd name="T37" fmla="*/ 0 h 111"/>
                  <a:gd name="T38" fmla="*/ 3 w 240"/>
                  <a:gd name="T39" fmla="*/ 0 h 111"/>
                  <a:gd name="T40" fmla="*/ 4 w 240"/>
                  <a:gd name="T41" fmla="*/ 0 h 111"/>
                  <a:gd name="T42" fmla="*/ 4 w 240"/>
                  <a:gd name="T43" fmla="*/ 0 h 111"/>
                  <a:gd name="T44" fmla="*/ 4 w 240"/>
                  <a:gd name="T45" fmla="*/ 0 h 111"/>
                  <a:gd name="T46" fmla="*/ 5 w 240"/>
                  <a:gd name="T47" fmla="*/ 1 h 111"/>
                  <a:gd name="T48" fmla="*/ 5 w 240"/>
                  <a:gd name="T49" fmla="*/ 1 h 111"/>
                  <a:gd name="T50" fmla="*/ 5 w 240"/>
                  <a:gd name="T51" fmla="*/ 1 h 111"/>
                  <a:gd name="T52" fmla="*/ 6 w 240"/>
                  <a:gd name="T53" fmla="*/ 1 h 111"/>
                  <a:gd name="T54" fmla="*/ 6 w 240"/>
                  <a:gd name="T55" fmla="*/ 1 h 111"/>
                  <a:gd name="T56" fmla="*/ 6 w 240"/>
                  <a:gd name="T57" fmla="*/ 1 h 111"/>
                  <a:gd name="T58" fmla="*/ 7 w 240"/>
                  <a:gd name="T59" fmla="*/ 2 h 111"/>
                  <a:gd name="T60" fmla="*/ 7 w 240"/>
                  <a:gd name="T61" fmla="*/ 2 h 111"/>
                  <a:gd name="T62" fmla="*/ 7 w 240"/>
                  <a:gd name="T63" fmla="*/ 2 h 111"/>
                  <a:gd name="T64" fmla="*/ 8 w 240"/>
                  <a:gd name="T65" fmla="*/ 2 h 111"/>
                  <a:gd name="T66" fmla="*/ 8 w 240"/>
                  <a:gd name="T67" fmla="*/ 2 h 111"/>
                  <a:gd name="T68" fmla="*/ 8 w 240"/>
                  <a:gd name="T69" fmla="*/ 2 h 111"/>
                  <a:gd name="T70" fmla="*/ 8 w 240"/>
                  <a:gd name="T71" fmla="*/ 2 h 111"/>
                  <a:gd name="T72" fmla="*/ 8 w 240"/>
                  <a:gd name="T73" fmla="*/ 2 h 111"/>
                  <a:gd name="T74" fmla="*/ 8 w 240"/>
                  <a:gd name="T75" fmla="*/ 2 h 111"/>
                  <a:gd name="T76" fmla="*/ 8 w 240"/>
                  <a:gd name="T77" fmla="*/ 2 h 111"/>
                  <a:gd name="T78" fmla="*/ 7 w 240"/>
                  <a:gd name="T79" fmla="*/ 3 h 111"/>
                  <a:gd name="T80" fmla="*/ 7 w 240"/>
                  <a:gd name="T81" fmla="*/ 3 h 111"/>
                  <a:gd name="T82" fmla="*/ 7 w 240"/>
                  <a:gd name="T83" fmla="*/ 3 h 111"/>
                  <a:gd name="T84" fmla="*/ 6 w 240"/>
                  <a:gd name="T85" fmla="*/ 3 h 111"/>
                  <a:gd name="T86" fmla="*/ 6 w 240"/>
                  <a:gd name="T87" fmla="*/ 3 h 111"/>
                  <a:gd name="T88" fmla="*/ 6 w 240"/>
                  <a:gd name="T89" fmla="*/ 3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0"/>
                  <a:gd name="T136" fmla="*/ 0 h 111"/>
                  <a:gd name="T137" fmla="*/ 240 w 240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3" name="Freeform 253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>
                  <a:gd name="T0" fmla="*/ 1 w 44"/>
                  <a:gd name="T1" fmla="*/ 2 h 33"/>
                  <a:gd name="T2" fmla="*/ 1 w 44"/>
                  <a:gd name="T3" fmla="*/ 1 h 33"/>
                  <a:gd name="T4" fmla="*/ 1 w 44"/>
                  <a:gd name="T5" fmla="*/ 1 h 33"/>
                  <a:gd name="T6" fmla="*/ 1 w 44"/>
                  <a:gd name="T7" fmla="*/ 1 h 33"/>
                  <a:gd name="T8" fmla="*/ 0 w 44"/>
                  <a:gd name="T9" fmla="*/ 1 h 33"/>
                  <a:gd name="T10" fmla="*/ 1 w 44"/>
                  <a:gd name="T11" fmla="*/ 1 h 33"/>
                  <a:gd name="T12" fmla="*/ 1 w 44"/>
                  <a:gd name="T13" fmla="*/ 1 h 33"/>
                  <a:gd name="T14" fmla="*/ 1 w 44"/>
                  <a:gd name="T15" fmla="*/ 1 h 33"/>
                  <a:gd name="T16" fmla="*/ 1 w 44"/>
                  <a:gd name="T17" fmla="*/ 0 h 33"/>
                  <a:gd name="T18" fmla="*/ 1 w 44"/>
                  <a:gd name="T19" fmla="*/ 1 h 33"/>
                  <a:gd name="T20" fmla="*/ 2 w 44"/>
                  <a:gd name="T21" fmla="*/ 1 h 33"/>
                  <a:gd name="T22" fmla="*/ 2 w 44"/>
                  <a:gd name="T23" fmla="*/ 1 h 33"/>
                  <a:gd name="T24" fmla="*/ 2 w 44"/>
                  <a:gd name="T25" fmla="*/ 1 h 33"/>
                  <a:gd name="T26" fmla="*/ 2 w 44"/>
                  <a:gd name="T27" fmla="*/ 1 h 33"/>
                  <a:gd name="T28" fmla="*/ 2 w 44"/>
                  <a:gd name="T29" fmla="*/ 1 h 33"/>
                  <a:gd name="T30" fmla="*/ 1 w 44"/>
                  <a:gd name="T31" fmla="*/ 1 h 33"/>
                  <a:gd name="T32" fmla="*/ 1 w 44"/>
                  <a:gd name="T33" fmla="*/ 1 h 33"/>
                  <a:gd name="T34" fmla="*/ 1 w 44"/>
                  <a:gd name="T35" fmla="*/ 1 h 33"/>
                  <a:gd name="T36" fmla="*/ 1 w 44"/>
                  <a:gd name="T37" fmla="*/ 2 h 33"/>
                  <a:gd name="T38" fmla="*/ 1 w 44"/>
                  <a:gd name="T39" fmla="*/ 2 h 33"/>
                  <a:gd name="T40" fmla="*/ 1 w 44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33"/>
                  <a:gd name="T65" fmla="*/ 44 w 44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4" name="Freeform 254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>
                  <a:gd name="T0" fmla="*/ 1 w 31"/>
                  <a:gd name="T1" fmla="*/ 1 h 20"/>
                  <a:gd name="T2" fmla="*/ 1 w 31"/>
                  <a:gd name="T3" fmla="*/ 1 h 20"/>
                  <a:gd name="T4" fmla="*/ 0 w 31"/>
                  <a:gd name="T5" fmla="*/ 1 h 20"/>
                  <a:gd name="T6" fmla="*/ 0 w 31"/>
                  <a:gd name="T7" fmla="*/ 1 h 20"/>
                  <a:gd name="T8" fmla="*/ 0 w 31"/>
                  <a:gd name="T9" fmla="*/ 1 h 20"/>
                  <a:gd name="T10" fmla="*/ 1 w 31"/>
                  <a:gd name="T11" fmla="*/ 1 h 20"/>
                  <a:gd name="T12" fmla="*/ 1 w 31"/>
                  <a:gd name="T13" fmla="*/ 1 h 20"/>
                  <a:gd name="T14" fmla="*/ 1 w 31"/>
                  <a:gd name="T15" fmla="*/ 0 h 20"/>
                  <a:gd name="T16" fmla="*/ 1 w 31"/>
                  <a:gd name="T17" fmla="*/ 0 h 20"/>
                  <a:gd name="T18" fmla="*/ 1 w 31"/>
                  <a:gd name="T19" fmla="*/ 1 h 20"/>
                  <a:gd name="T20" fmla="*/ 1 w 31"/>
                  <a:gd name="T21" fmla="*/ 1 h 20"/>
                  <a:gd name="T22" fmla="*/ 1 w 31"/>
                  <a:gd name="T23" fmla="*/ 1 h 20"/>
                  <a:gd name="T24" fmla="*/ 1 w 31"/>
                  <a:gd name="T25" fmla="*/ 1 h 20"/>
                  <a:gd name="T26" fmla="*/ 1 w 31"/>
                  <a:gd name="T27" fmla="*/ 1 h 20"/>
                  <a:gd name="T28" fmla="*/ 1 w 31"/>
                  <a:gd name="T29" fmla="*/ 1 h 20"/>
                  <a:gd name="T30" fmla="*/ 1 w 31"/>
                  <a:gd name="T31" fmla="*/ 1 h 20"/>
                  <a:gd name="T32" fmla="*/ 1 w 31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"/>
                  <a:gd name="T52" fmla="*/ 0 h 20"/>
                  <a:gd name="T53" fmla="*/ 31 w 31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5" name="Freeform 255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>
                  <a:gd name="T0" fmla="*/ 5 w 315"/>
                  <a:gd name="T1" fmla="*/ 5 h 140"/>
                  <a:gd name="T2" fmla="*/ 5 w 315"/>
                  <a:gd name="T3" fmla="*/ 5 h 140"/>
                  <a:gd name="T4" fmla="*/ 5 w 315"/>
                  <a:gd name="T5" fmla="*/ 5 h 140"/>
                  <a:gd name="T6" fmla="*/ 5 w 315"/>
                  <a:gd name="T7" fmla="*/ 4 h 140"/>
                  <a:gd name="T8" fmla="*/ 5 w 315"/>
                  <a:gd name="T9" fmla="*/ 4 h 140"/>
                  <a:gd name="T10" fmla="*/ 6 w 315"/>
                  <a:gd name="T11" fmla="*/ 4 h 140"/>
                  <a:gd name="T12" fmla="*/ 6 w 315"/>
                  <a:gd name="T13" fmla="*/ 4 h 140"/>
                  <a:gd name="T14" fmla="*/ 7 w 315"/>
                  <a:gd name="T15" fmla="*/ 4 h 140"/>
                  <a:gd name="T16" fmla="*/ 7 w 315"/>
                  <a:gd name="T17" fmla="*/ 3 h 140"/>
                  <a:gd name="T18" fmla="*/ 7 w 315"/>
                  <a:gd name="T19" fmla="*/ 3 h 140"/>
                  <a:gd name="T20" fmla="*/ 7 w 315"/>
                  <a:gd name="T21" fmla="*/ 2 h 140"/>
                  <a:gd name="T22" fmla="*/ 6 w 315"/>
                  <a:gd name="T23" fmla="*/ 2 h 140"/>
                  <a:gd name="T24" fmla="*/ 5 w 315"/>
                  <a:gd name="T25" fmla="*/ 1 h 140"/>
                  <a:gd name="T26" fmla="*/ 4 w 315"/>
                  <a:gd name="T27" fmla="*/ 1 h 140"/>
                  <a:gd name="T28" fmla="*/ 4 w 315"/>
                  <a:gd name="T29" fmla="*/ 1 h 140"/>
                  <a:gd name="T30" fmla="*/ 3 w 315"/>
                  <a:gd name="T31" fmla="*/ 1 h 140"/>
                  <a:gd name="T32" fmla="*/ 3 w 315"/>
                  <a:gd name="T33" fmla="*/ 1 h 140"/>
                  <a:gd name="T34" fmla="*/ 3 w 315"/>
                  <a:gd name="T35" fmla="*/ 1 h 140"/>
                  <a:gd name="T36" fmla="*/ 2 w 315"/>
                  <a:gd name="T37" fmla="*/ 1 h 140"/>
                  <a:gd name="T38" fmla="*/ 2 w 315"/>
                  <a:gd name="T39" fmla="*/ 1 h 140"/>
                  <a:gd name="T40" fmla="*/ 1 w 315"/>
                  <a:gd name="T41" fmla="*/ 2 h 140"/>
                  <a:gd name="T42" fmla="*/ 0 w 315"/>
                  <a:gd name="T43" fmla="*/ 2 h 140"/>
                  <a:gd name="T44" fmla="*/ 0 w 315"/>
                  <a:gd name="T45" fmla="*/ 2 h 140"/>
                  <a:gd name="T46" fmla="*/ 0 w 315"/>
                  <a:gd name="T47" fmla="*/ 2 h 140"/>
                  <a:gd name="T48" fmla="*/ 0 w 315"/>
                  <a:gd name="T49" fmla="*/ 2 h 140"/>
                  <a:gd name="T50" fmla="*/ 1 w 315"/>
                  <a:gd name="T51" fmla="*/ 1 h 140"/>
                  <a:gd name="T52" fmla="*/ 2 w 315"/>
                  <a:gd name="T53" fmla="*/ 1 h 140"/>
                  <a:gd name="T54" fmla="*/ 3 w 315"/>
                  <a:gd name="T55" fmla="*/ 0 h 140"/>
                  <a:gd name="T56" fmla="*/ 4 w 315"/>
                  <a:gd name="T57" fmla="*/ 1 h 140"/>
                  <a:gd name="T58" fmla="*/ 3 w 315"/>
                  <a:gd name="T59" fmla="*/ 1 h 140"/>
                  <a:gd name="T60" fmla="*/ 3 w 315"/>
                  <a:gd name="T61" fmla="*/ 1 h 140"/>
                  <a:gd name="T62" fmla="*/ 4 w 315"/>
                  <a:gd name="T63" fmla="*/ 1 h 140"/>
                  <a:gd name="T64" fmla="*/ 4 w 315"/>
                  <a:gd name="T65" fmla="*/ 1 h 140"/>
                  <a:gd name="T66" fmla="*/ 6 w 315"/>
                  <a:gd name="T67" fmla="*/ 1 h 140"/>
                  <a:gd name="T68" fmla="*/ 7 w 315"/>
                  <a:gd name="T69" fmla="*/ 2 h 140"/>
                  <a:gd name="T70" fmla="*/ 9 w 315"/>
                  <a:gd name="T71" fmla="*/ 3 h 140"/>
                  <a:gd name="T72" fmla="*/ 9 w 315"/>
                  <a:gd name="T73" fmla="*/ 3 h 140"/>
                  <a:gd name="T74" fmla="*/ 8 w 315"/>
                  <a:gd name="T75" fmla="*/ 4 h 140"/>
                  <a:gd name="T76" fmla="*/ 7 w 315"/>
                  <a:gd name="T77" fmla="*/ 4 h 140"/>
                  <a:gd name="T78" fmla="*/ 6 w 315"/>
                  <a:gd name="T79" fmla="*/ 5 h 14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5"/>
                  <a:gd name="T121" fmla="*/ 0 h 140"/>
                  <a:gd name="T122" fmla="*/ 315 w 315"/>
                  <a:gd name="T123" fmla="*/ 140 h 14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6" name="Freeform 256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>
                  <a:gd name="T0" fmla="*/ 1 w 45"/>
                  <a:gd name="T1" fmla="*/ 0 h 23"/>
                  <a:gd name="T2" fmla="*/ 0 w 45"/>
                  <a:gd name="T3" fmla="*/ 0 h 23"/>
                  <a:gd name="T4" fmla="*/ 0 w 45"/>
                  <a:gd name="T5" fmla="*/ 0 h 23"/>
                  <a:gd name="T6" fmla="*/ 0 w 45"/>
                  <a:gd name="T7" fmla="*/ 0 h 23"/>
                  <a:gd name="T8" fmla="*/ 0 w 45"/>
                  <a:gd name="T9" fmla="*/ 0 h 23"/>
                  <a:gd name="T10" fmla="*/ 0 w 45"/>
                  <a:gd name="T11" fmla="*/ 0 h 23"/>
                  <a:gd name="T12" fmla="*/ 0 w 45"/>
                  <a:gd name="T13" fmla="*/ 0 h 23"/>
                  <a:gd name="T14" fmla="*/ 0 w 45"/>
                  <a:gd name="T15" fmla="*/ 0 h 23"/>
                  <a:gd name="T16" fmla="*/ 0 w 45"/>
                  <a:gd name="T17" fmla="*/ 0 h 23"/>
                  <a:gd name="T18" fmla="*/ 0 w 45"/>
                  <a:gd name="T19" fmla="*/ 0 h 23"/>
                  <a:gd name="T20" fmla="*/ 0 w 45"/>
                  <a:gd name="T21" fmla="*/ 0 h 23"/>
                  <a:gd name="T22" fmla="*/ 0 w 45"/>
                  <a:gd name="T23" fmla="*/ 0 h 23"/>
                  <a:gd name="T24" fmla="*/ 0 w 45"/>
                  <a:gd name="T25" fmla="*/ 0 h 23"/>
                  <a:gd name="T26" fmla="*/ 0 w 45"/>
                  <a:gd name="T27" fmla="*/ 0 h 23"/>
                  <a:gd name="T28" fmla="*/ 1 w 45"/>
                  <a:gd name="T29" fmla="*/ 0 h 23"/>
                  <a:gd name="T30" fmla="*/ 1 w 45"/>
                  <a:gd name="T31" fmla="*/ 0 h 23"/>
                  <a:gd name="T32" fmla="*/ 1 w 45"/>
                  <a:gd name="T33" fmla="*/ 0 h 23"/>
                  <a:gd name="T34" fmla="*/ 1 w 45"/>
                  <a:gd name="T35" fmla="*/ 0 h 23"/>
                  <a:gd name="T36" fmla="*/ 1 w 45"/>
                  <a:gd name="T37" fmla="*/ 0 h 23"/>
                  <a:gd name="T38" fmla="*/ 1 w 45"/>
                  <a:gd name="T39" fmla="*/ 0 h 23"/>
                  <a:gd name="T40" fmla="*/ 1 w 45"/>
                  <a:gd name="T41" fmla="*/ 0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5"/>
                  <a:gd name="T64" fmla="*/ 0 h 23"/>
                  <a:gd name="T65" fmla="*/ 45 w 45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7" name="Freeform 257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>
                  <a:gd name="T0" fmla="*/ 0 w 21"/>
                  <a:gd name="T1" fmla="*/ 1 h 21"/>
                  <a:gd name="T2" fmla="*/ 0 w 21"/>
                  <a:gd name="T3" fmla="*/ 1 h 21"/>
                  <a:gd name="T4" fmla="*/ 0 w 21"/>
                  <a:gd name="T5" fmla="*/ 1 h 21"/>
                  <a:gd name="T6" fmla="*/ 0 w 21"/>
                  <a:gd name="T7" fmla="*/ 1 h 21"/>
                  <a:gd name="T8" fmla="*/ 0 w 21"/>
                  <a:gd name="T9" fmla="*/ 1 h 21"/>
                  <a:gd name="T10" fmla="*/ 0 w 21"/>
                  <a:gd name="T11" fmla="*/ 1 h 21"/>
                  <a:gd name="T12" fmla="*/ 0 w 21"/>
                  <a:gd name="T13" fmla="*/ 1 h 21"/>
                  <a:gd name="T14" fmla="*/ 0 w 21"/>
                  <a:gd name="T15" fmla="*/ 1 h 21"/>
                  <a:gd name="T16" fmla="*/ 0 w 21"/>
                  <a:gd name="T17" fmla="*/ 1 h 21"/>
                  <a:gd name="T18" fmla="*/ 0 w 21"/>
                  <a:gd name="T19" fmla="*/ 1 h 21"/>
                  <a:gd name="T20" fmla="*/ 0 w 21"/>
                  <a:gd name="T21" fmla="*/ 1 h 21"/>
                  <a:gd name="T22" fmla="*/ 0 w 21"/>
                  <a:gd name="T23" fmla="*/ 1 h 21"/>
                  <a:gd name="T24" fmla="*/ 0 w 21"/>
                  <a:gd name="T25" fmla="*/ 1 h 21"/>
                  <a:gd name="T26" fmla="*/ 0 w 21"/>
                  <a:gd name="T27" fmla="*/ 1 h 21"/>
                  <a:gd name="T28" fmla="*/ 0 w 21"/>
                  <a:gd name="T29" fmla="*/ 1 h 21"/>
                  <a:gd name="T30" fmla="*/ 0 w 21"/>
                  <a:gd name="T31" fmla="*/ 1 h 21"/>
                  <a:gd name="T32" fmla="*/ 0 w 21"/>
                  <a:gd name="T33" fmla="*/ 0 h 21"/>
                  <a:gd name="T34" fmla="*/ 0 w 21"/>
                  <a:gd name="T35" fmla="*/ 1 h 21"/>
                  <a:gd name="T36" fmla="*/ 0 w 21"/>
                  <a:gd name="T37" fmla="*/ 1 h 21"/>
                  <a:gd name="T38" fmla="*/ 0 w 21"/>
                  <a:gd name="T39" fmla="*/ 1 h 21"/>
                  <a:gd name="T40" fmla="*/ 0 w 21"/>
                  <a:gd name="T41" fmla="*/ 1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1"/>
                  <a:gd name="T64" fmla="*/ 0 h 21"/>
                  <a:gd name="T65" fmla="*/ 21 w 21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8" name="Freeform 258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>
                  <a:gd name="T0" fmla="*/ 3 w 205"/>
                  <a:gd name="T1" fmla="*/ 3 h 95"/>
                  <a:gd name="T2" fmla="*/ 3 w 205"/>
                  <a:gd name="T3" fmla="*/ 3 h 95"/>
                  <a:gd name="T4" fmla="*/ 2 w 205"/>
                  <a:gd name="T5" fmla="*/ 3 h 95"/>
                  <a:gd name="T6" fmla="*/ 2 w 205"/>
                  <a:gd name="T7" fmla="*/ 3 h 95"/>
                  <a:gd name="T8" fmla="*/ 2 w 205"/>
                  <a:gd name="T9" fmla="*/ 3 h 95"/>
                  <a:gd name="T10" fmla="*/ 1 w 205"/>
                  <a:gd name="T11" fmla="*/ 2 h 95"/>
                  <a:gd name="T12" fmla="*/ 1 w 205"/>
                  <a:gd name="T13" fmla="*/ 2 h 95"/>
                  <a:gd name="T14" fmla="*/ 0 w 205"/>
                  <a:gd name="T15" fmla="*/ 2 h 95"/>
                  <a:gd name="T16" fmla="*/ 0 w 205"/>
                  <a:gd name="T17" fmla="*/ 2 h 95"/>
                  <a:gd name="T18" fmla="*/ 0 w 205"/>
                  <a:gd name="T19" fmla="*/ 2 h 95"/>
                  <a:gd name="T20" fmla="*/ 0 w 205"/>
                  <a:gd name="T21" fmla="*/ 2 h 95"/>
                  <a:gd name="T22" fmla="*/ 0 w 205"/>
                  <a:gd name="T23" fmla="*/ 2 h 95"/>
                  <a:gd name="T24" fmla="*/ 0 w 205"/>
                  <a:gd name="T25" fmla="*/ 1 h 95"/>
                  <a:gd name="T26" fmla="*/ 0 w 205"/>
                  <a:gd name="T27" fmla="*/ 1 h 95"/>
                  <a:gd name="T28" fmla="*/ 1 w 205"/>
                  <a:gd name="T29" fmla="*/ 1 h 95"/>
                  <a:gd name="T30" fmla="*/ 2 w 205"/>
                  <a:gd name="T31" fmla="*/ 1 h 95"/>
                  <a:gd name="T32" fmla="*/ 2 w 205"/>
                  <a:gd name="T33" fmla="*/ 1 h 95"/>
                  <a:gd name="T34" fmla="*/ 2 w 205"/>
                  <a:gd name="T35" fmla="*/ 1 h 95"/>
                  <a:gd name="T36" fmla="*/ 3 w 205"/>
                  <a:gd name="T37" fmla="*/ 1 h 95"/>
                  <a:gd name="T38" fmla="*/ 3 w 205"/>
                  <a:gd name="T39" fmla="*/ 0 h 95"/>
                  <a:gd name="T40" fmla="*/ 4 w 205"/>
                  <a:gd name="T41" fmla="*/ 1 h 95"/>
                  <a:gd name="T42" fmla="*/ 4 w 205"/>
                  <a:gd name="T43" fmla="*/ 1 h 95"/>
                  <a:gd name="T44" fmla="*/ 5 w 205"/>
                  <a:gd name="T45" fmla="*/ 1 h 95"/>
                  <a:gd name="T46" fmla="*/ 5 w 205"/>
                  <a:gd name="T47" fmla="*/ 1 h 95"/>
                  <a:gd name="T48" fmla="*/ 6 w 205"/>
                  <a:gd name="T49" fmla="*/ 2 h 95"/>
                  <a:gd name="T50" fmla="*/ 6 w 205"/>
                  <a:gd name="T51" fmla="*/ 2 h 95"/>
                  <a:gd name="T52" fmla="*/ 6 w 205"/>
                  <a:gd name="T53" fmla="*/ 2 h 95"/>
                  <a:gd name="T54" fmla="*/ 6 w 205"/>
                  <a:gd name="T55" fmla="*/ 2 h 95"/>
                  <a:gd name="T56" fmla="*/ 6 w 205"/>
                  <a:gd name="T57" fmla="*/ 3 h 95"/>
                  <a:gd name="T58" fmla="*/ 5 w 205"/>
                  <a:gd name="T59" fmla="*/ 3 h 95"/>
                  <a:gd name="T60" fmla="*/ 4 w 205"/>
                  <a:gd name="T61" fmla="*/ 3 h 95"/>
                  <a:gd name="T62" fmla="*/ 3 w 205"/>
                  <a:gd name="T63" fmla="*/ 3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9" name="Freeform 259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>
                  <a:gd name="T0" fmla="*/ 1 w 25"/>
                  <a:gd name="T1" fmla="*/ 1 h 16"/>
                  <a:gd name="T2" fmla="*/ 1 w 25"/>
                  <a:gd name="T3" fmla="*/ 1 h 16"/>
                  <a:gd name="T4" fmla="*/ 1 w 25"/>
                  <a:gd name="T5" fmla="*/ 1 h 16"/>
                  <a:gd name="T6" fmla="*/ 1 w 25"/>
                  <a:gd name="T7" fmla="*/ 1 h 16"/>
                  <a:gd name="T8" fmla="*/ 0 w 25"/>
                  <a:gd name="T9" fmla="*/ 1 h 16"/>
                  <a:gd name="T10" fmla="*/ 1 w 25"/>
                  <a:gd name="T11" fmla="*/ 1 h 16"/>
                  <a:gd name="T12" fmla="*/ 1 w 25"/>
                  <a:gd name="T13" fmla="*/ 1 h 16"/>
                  <a:gd name="T14" fmla="*/ 1 w 25"/>
                  <a:gd name="T15" fmla="*/ 0 h 16"/>
                  <a:gd name="T16" fmla="*/ 1 w 25"/>
                  <a:gd name="T17" fmla="*/ 0 h 16"/>
                  <a:gd name="T18" fmla="*/ 1 w 25"/>
                  <a:gd name="T19" fmla="*/ 1 h 16"/>
                  <a:gd name="T20" fmla="*/ 1 w 25"/>
                  <a:gd name="T21" fmla="*/ 1 h 16"/>
                  <a:gd name="T22" fmla="*/ 1 w 25"/>
                  <a:gd name="T23" fmla="*/ 1 h 16"/>
                  <a:gd name="T24" fmla="*/ 1 w 25"/>
                  <a:gd name="T25" fmla="*/ 1 h 16"/>
                  <a:gd name="T26" fmla="*/ 1 w 25"/>
                  <a:gd name="T27" fmla="*/ 1 h 16"/>
                  <a:gd name="T28" fmla="*/ 1 w 25"/>
                  <a:gd name="T29" fmla="*/ 1 h 16"/>
                  <a:gd name="T30" fmla="*/ 1 w 25"/>
                  <a:gd name="T31" fmla="*/ 1 h 16"/>
                  <a:gd name="T32" fmla="*/ 1 w 25"/>
                  <a:gd name="T33" fmla="*/ 1 h 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6"/>
                  <a:gd name="T53" fmla="*/ 25 w 25"/>
                  <a:gd name="T54" fmla="*/ 16 h 1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0" name="Freeform 260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>
                  <a:gd name="T0" fmla="*/ 0 w 54"/>
                  <a:gd name="T1" fmla="*/ 0 h 25"/>
                  <a:gd name="T2" fmla="*/ 0 w 54"/>
                  <a:gd name="T3" fmla="*/ 0 h 25"/>
                  <a:gd name="T4" fmla="*/ 0 w 54"/>
                  <a:gd name="T5" fmla="*/ 0 h 25"/>
                  <a:gd name="T6" fmla="*/ 0 w 54"/>
                  <a:gd name="T7" fmla="*/ 0 h 25"/>
                  <a:gd name="T8" fmla="*/ 0 w 54"/>
                  <a:gd name="T9" fmla="*/ 0 h 25"/>
                  <a:gd name="T10" fmla="*/ 1 w 54"/>
                  <a:gd name="T11" fmla="*/ 0 h 25"/>
                  <a:gd name="T12" fmla="*/ 1 w 54"/>
                  <a:gd name="T13" fmla="*/ 0 h 25"/>
                  <a:gd name="T14" fmla="*/ 1 w 54"/>
                  <a:gd name="T15" fmla="*/ 0 h 25"/>
                  <a:gd name="T16" fmla="*/ 1 w 54"/>
                  <a:gd name="T17" fmla="*/ 0 h 25"/>
                  <a:gd name="T18" fmla="*/ 1 w 54"/>
                  <a:gd name="T19" fmla="*/ 0 h 25"/>
                  <a:gd name="T20" fmla="*/ 2 w 54"/>
                  <a:gd name="T21" fmla="*/ 0 h 25"/>
                  <a:gd name="T22" fmla="*/ 2 w 54"/>
                  <a:gd name="T23" fmla="*/ 0 h 25"/>
                  <a:gd name="T24" fmla="*/ 2 w 54"/>
                  <a:gd name="T25" fmla="*/ 0 h 25"/>
                  <a:gd name="T26" fmla="*/ 2 w 54"/>
                  <a:gd name="T27" fmla="*/ 0 h 25"/>
                  <a:gd name="T28" fmla="*/ 2 w 54"/>
                  <a:gd name="T29" fmla="*/ 0 h 25"/>
                  <a:gd name="T30" fmla="*/ 2 w 54"/>
                  <a:gd name="T31" fmla="*/ 0 h 25"/>
                  <a:gd name="T32" fmla="*/ 1 w 54"/>
                  <a:gd name="T33" fmla="*/ 0 h 25"/>
                  <a:gd name="T34" fmla="*/ 1 w 54"/>
                  <a:gd name="T35" fmla="*/ 0 h 25"/>
                  <a:gd name="T36" fmla="*/ 1 w 54"/>
                  <a:gd name="T37" fmla="*/ 0 h 25"/>
                  <a:gd name="T38" fmla="*/ 1 w 54"/>
                  <a:gd name="T39" fmla="*/ 0 h 25"/>
                  <a:gd name="T40" fmla="*/ 0 w 54"/>
                  <a:gd name="T41" fmla="*/ 0 h 2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4"/>
                  <a:gd name="T64" fmla="*/ 0 h 25"/>
                  <a:gd name="T65" fmla="*/ 54 w 54"/>
                  <a:gd name="T66" fmla="*/ 25 h 2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1" name="Freeform 261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>
                  <a:gd name="T0" fmla="*/ 1 w 31"/>
                  <a:gd name="T1" fmla="*/ 1 h 32"/>
                  <a:gd name="T2" fmla="*/ 1 w 31"/>
                  <a:gd name="T3" fmla="*/ 1 h 32"/>
                  <a:gd name="T4" fmla="*/ 1 w 31"/>
                  <a:gd name="T5" fmla="*/ 1 h 32"/>
                  <a:gd name="T6" fmla="*/ 1 w 31"/>
                  <a:gd name="T7" fmla="*/ 1 h 32"/>
                  <a:gd name="T8" fmla="*/ 1 w 31"/>
                  <a:gd name="T9" fmla="*/ 1 h 32"/>
                  <a:gd name="T10" fmla="*/ 1 w 31"/>
                  <a:gd name="T11" fmla="*/ 1 h 32"/>
                  <a:gd name="T12" fmla="*/ 1 w 31"/>
                  <a:gd name="T13" fmla="*/ 1 h 32"/>
                  <a:gd name="T14" fmla="*/ 1 w 31"/>
                  <a:gd name="T15" fmla="*/ 1 h 32"/>
                  <a:gd name="T16" fmla="*/ 1 w 31"/>
                  <a:gd name="T17" fmla="*/ 1 h 32"/>
                  <a:gd name="T18" fmla="*/ 1 w 31"/>
                  <a:gd name="T19" fmla="*/ 1 h 32"/>
                  <a:gd name="T20" fmla="*/ 1 w 31"/>
                  <a:gd name="T21" fmla="*/ 1 h 32"/>
                  <a:gd name="T22" fmla="*/ 1 w 31"/>
                  <a:gd name="T23" fmla="*/ 1 h 32"/>
                  <a:gd name="T24" fmla="*/ 1 w 31"/>
                  <a:gd name="T25" fmla="*/ 1 h 32"/>
                  <a:gd name="T26" fmla="*/ 1 w 31"/>
                  <a:gd name="T27" fmla="*/ 1 h 32"/>
                  <a:gd name="T28" fmla="*/ 1 w 31"/>
                  <a:gd name="T29" fmla="*/ 1 h 32"/>
                  <a:gd name="T30" fmla="*/ 1 w 31"/>
                  <a:gd name="T31" fmla="*/ 1 h 32"/>
                  <a:gd name="T32" fmla="*/ 0 w 31"/>
                  <a:gd name="T33" fmla="*/ 1 h 32"/>
                  <a:gd name="T34" fmla="*/ 1 w 31"/>
                  <a:gd name="T35" fmla="*/ 1 h 32"/>
                  <a:gd name="T36" fmla="*/ 1 w 31"/>
                  <a:gd name="T37" fmla="*/ 1 h 32"/>
                  <a:gd name="T38" fmla="*/ 1 w 31"/>
                  <a:gd name="T39" fmla="*/ 1 h 32"/>
                  <a:gd name="T40" fmla="*/ 1 w 31"/>
                  <a:gd name="T41" fmla="*/ 0 h 32"/>
                  <a:gd name="T42" fmla="*/ 1 w 31"/>
                  <a:gd name="T43" fmla="*/ 1 h 32"/>
                  <a:gd name="T44" fmla="*/ 1 w 31"/>
                  <a:gd name="T45" fmla="*/ 1 h 32"/>
                  <a:gd name="T46" fmla="*/ 1 w 31"/>
                  <a:gd name="T47" fmla="*/ 1 h 32"/>
                  <a:gd name="T48" fmla="*/ 1 w 31"/>
                  <a:gd name="T49" fmla="*/ 1 h 32"/>
                  <a:gd name="T50" fmla="*/ 1 w 31"/>
                  <a:gd name="T51" fmla="*/ 1 h 32"/>
                  <a:gd name="T52" fmla="*/ 1 w 31"/>
                  <a:gd name="T53" fmla="*/ 1 h 32"/>
                  <a:gd name="T54" fmla="*/ 1 w 31"/>
                  <a:gd name="T55" fmla="*/ 1 h 32"/>
                  <a:gd name="T56" fmla="*/ 1 w 31"/>
                  <a:gd name="T57" fmla="*/ 1 h 32"/>
                  <a:gd name="T58" fmla="*/ 1 w 31"/>
                  <a:gd name="T59" fmla="*/ 1 h 32"/>
                  <a:gd name="T60" fmla="*/ 1 w 31"/>
                  <a:gd name="T61" fmla="*/ 1 h 32"/>
                  <a:gd name="T62" fmla="*/ 1 w 31"/>
                  <a:gd name="T63" fmla="*/ 1 h 32"/>
                  <a:gd name="T64" fmla="*/ 1 w 31"/>
                  <a:gd name="T65" fmla="*/ 1 h 32"/>
                  <a:gd name="T66" fmla="*/ 1 w 31"/>
                  <a:gd name="T67" fmla="*/ 1 h 32"/>
                  <a:gd name="T68" fmla="*/ 1 w 31"/>
                  <a:gd name="T69" fmla="*/ 1 h 32"/>
                  <a:gd name="T70" fmla="*/ 1 w 31"/>
                  <a:gd name="T71" fmla="*/ 1 h 32"/>
                  <a:gd name="T72" fmla="*/ 1 w 31"/>
                  <a:gd name="T73" fmla="*/ 1 h 32"/>
                  <a:gd name="T74" fmla="*/ 1 w 31"/>
                  <a:gd name="T75" fmla="*/ 1 h 32"/>
                  <a:gd name="T76" fmla="*/ 1 w 31"/>
                  <a:gd name="T77" fmla="*/ 1 h 32"/>
                  <a:gd name="T78" fmla="*/ 1 w 31"/>
                  <a:gd name="T79" fmla="*/ 1 h 32"/>
                  <a:gd name="T80" fmla="*/ 1 w 31"/>
                  <a:gd name="T81" fmla="*/ 1 h 3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2"/>
                  <a:gd name="T125" fmla="*/ 31 w 31"/>
                  <a:gd name="T126" fmla="*/ 32 h 3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2" name="Freeform 262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>
                  <a:gd name="T0" fmla="*/ 0 w 35"/>
                  <a:gd name="T1" fmla="*/ 0 h 21"/>
                  <a:gd name="T2" fmla="*/ 0 w 35"/>
                  <a:gd name="T3" fmla="*/ 0 h 21"/>
                  <a:gd name="T4" fmla="*/ 0 w 35"/>
                  <a:gd name="T5" fmla="*/ 0 h 21"/>
                  <a:gd name="T6" fmla="*/ 0 w 35"/>
                  <a:gd name="T7" fmla="*/ 0 h 21"/>
                  <a:gd name="T8" fmla="*/ 0 w 35"/>
                  <a:gd name="T9" fmla="*/ 0 h 21"/>
                  <a:gd name="T10" fmla="*/ 0 w 35"/>
                  <a:gd name="T11" fmla="*/ 0 h 21"/>
                  <a:gd name="T12" fmla="*/ 0 w 35"/>
                  <a:gd name="T13" fmla="*/ 0 h 21"/>
                  <a:gd name="T14" fmla="*/ 0 w 35"/>
                  <a:gd name="T15" fmla="*/ 0 h 21"/>
                  <a:gd name="T16" fmla="*/ 0 w 35"/>
                  <a:gd name="T17" fmla="*/ 0 h 21"/>
                  <a:gd name="T18" fmla="*/ 0 w 35"/>
                  <a:gd name="T19" fmla="*/ 0 h 21"/>
                  <a:gd name="T20" fmla="*/ 0 w 35"/>
                  <a:gd name="T21" fmla="*/ 0 h 21"/>
                  <a:gd name="T22" fmla="*/ 0 w 35"/>
                  <a:gd name="T23" fmla="*/ 0 h 21"/>
                  <a:gd name="T24" fmla="*/ 0 w 35"/>
                  <a:gd name="T25" fmla="*/ 0 h 21"/>
                  <a:gd name="T26" fmla="*/ 0 w 35"/>
                  <a:gd name="T27" fmla="*/ 0 h 21"/>
                  <a:gd name="T28" fmla="*/ 0 w 35"/>
                  <a:gd name="T29" fmla="*/ 0 h 21"/>
                  <a:gd name="T30" fmla="*/ 0 w 35"/>
                  <a:gd name="T31" fmla="*/ 0 h 21"/>
                  <a:gd name="T32" fmla="*/ 1 w 35"/>
                  <a:gd name="T33" fmla="*/ 0 h 21"/>
                  <a:gd name="T34" fmla="*/ 1 w 35"/>
                  <a:gd name="T35" fmla="*/ 0 h 21"/>
                  <a:gd name="T36" fmla="*/ 1 w 35"/>
                  <a:gd name="T37" fmla="*/ 0 h 21"/>
                  <a:gd name="T38" fmla="*/ 1 w 35"/>
                  <a:gd name="T39" fmla="*/ 0 h 21"/>
                  <a:gd name="T40" fmla="*/ 0 w 35"/>
                  <a:gd name="T41" fmla="*/ 0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21"/>
                  <a:gd name="T65" fmla="*/ 35 w 35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3" name="Freeform 263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>
                  <a:gd name="T0" fmla="*/ 0 w 47"/>
                  <a:gd name="T1" fmla="*/ 1 h 40"/>
                  <a:gd name="T2" fmla="*/ 0 w 47"/>
                  <a:gd name="T3" fmla="*/ 0 h 40"/>
                  <a:gd name="T4" fmla="*/ 0 w 47"/>
                  <a:gd name="T5" fmla="*/ 0 h 40"/>
                  <a:gd name="T6" fmla="*/ 0 w 47"/>
                  <a:gd name="T7" fmla="*/ 0 h 40"/>
                  <a:gd name="T8" fmla="*/ 0 w 47"/>
                  <a:gd name="T9" fmla="*/ 0 h 40"/>
                  <a:gd name="T10" fmla="*/ 0 w 47"/>
                  <a:gd name="T11" fmla="*/ 0 h 40"/>
                  <a:gd name="T12" fmla="*/ 0 w 47"/>
                  <a:gd name="T13" fmla="*/ 0 h 40"/>
                  <a:gd name="T14" fmla="*/ 0 w 47"/>
                  <a:gd name="T15" fmla="*/ 0 h 40"/>
                  <a:gd name="T16" fmla="*/ 1 w 47"/>
                  <a:gd name="T17" fmla="*/ 0 h 40"/>
                  <a:gd name="T18" fmla="*/ 1 w 47"/>
                  <a:gd name="T19" fmla="*/ 0 h 40"/>
                  <a:gd name="T20" fmla="*/ 1 w 47"/>
                  <a:gd name="T21" fmla="*/ 0 h 40"/>
                  <a:gd name="T22" fmla="*/ 1 w 47"/>
                  <a:gd name="T23" fmla="*/ 0 h 40"/>
                  <a:gd name="T24" fmla="*/ 1 w 47"/>
                  <a:gd name="T25" fmla="*/ 0 h 40"/>
                  <a:gd name="T26" fmla="*/ 1 w 47"/>
                  <a:gd name="T27" fmla="*/ 1 h 40"/>
                  <a:gd name="T28" fmla="*/ 0 w 47"/>
                  <a:gd name="T29" fmla="*/ 1 h 40"/>
                  <a:gd name="T30" fmla="*/ 0 w 47"/>
                  <a:gd name="T31" fmla="*/ 1 h 40"/>
                  <a:gd name="T32" fmla="*/ 0 w 47"/>
                  <a:gd name="T33" fmla="*/ 1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7"/>
                  <a:gd name="T52" fmla="*/ 0 h 40"/>
                  <a:gd name="T53" fmla="*/ 47 w 47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4" name="Freeform 264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0 h 9"/>
                  <a:gd name="T4" fmla="*/ 0 w 9"/>
                  <a:gd name="T5" fmla="*/ 0 h 9"/>
                  <a:gd name="T6" fmla="*/ 0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0 h 9"/>
                  <a:gd name="T14" fmla="*/ 0 w 9"/>
                  <a:gd name="T15" fmla="*/ 0 h 9"/>
                  <a:gd name="T16" fmla="*/ 0 w 9"/>
                  <a:gd name="T17" fmla="*/ 0 h 9"/>
                  <a:gd name="T18" fmla="*/ 0 w 9"/>
                  <a:gd name="T19" fmla="*/ 0 h 9"/>
                  <a:gd name="T20" fmla="*/ 0 w 9"/>
                  <a:gd name="T21" fmla="*/ 0 h 9"/>
                  <a:gd name="T22" fmla="*/ 0 w 9"/>
                  <a:gd name="T23" fmla="*/ 0 h 9"/>
                  <a:gd name="T24" fmla="*/ 0 w 9"/>
                  <a:gd name="T25" fmla="*/ 0 h 9"/>
                  <a:gd name="T26" fmla="*/ 0 w 9"/>
                  <a:gd name="T27" fmla="*/ 0 h 9"/>
                  <a:gd name="T28" fmla="*/ 0 w 9"/>
                  <a:gd name="T29" fmla="*/ 0 h 9"/>
                  <a:gd name="T30" fmla="*/ 0 w 9"/>
                  <a:gd name="T31" fmla="*/ 0 h 9"/>
                  <a:gd name="T32" fmla="*/ 0 w 9"/>
                  <a:gd name="T33" fmla="*/ 0 h 9"/>
                  <a:gd name="T34" fmla="*/ 0 w 9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9"/>
                  <a:gd name="T56" fmla="*/ 9 w 9"/>
                  <a:gd name="T57" fmla="*/ 9 h 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5" name="Freeform 265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>
                  <a:gd name="T0" fmla="*/ 1 w 28"/>
                  <a:gd name="T1" fmla="*/ 0 h 23"/>
                  <a:gd name="T2" fmla="*/ 1 w 28"/>
                  <a:gd name="T3" fmla="*/ 0 h 23"/>
                  <a:gd name="T4" fmla="*/ 0 w 28"/>
                  <a:gd name="T5" fmla="*/ 0 h 23"/>
                  <a:gd name="T6" fmla="*/ 1 w 28"/>
                  <a:gd name="T7" fmla="*/ 0 h 23"/>
                  <a:gd name="T8" fmla="*/ 1 w 28"/>
                  <a:gd name="T9" fmla="*/ 0 h 23"/>
                  <a:gd name="T10" fmla="*/ 1 w 28"/>
                  <a:gd name="T11" fmla="*/ 0 h 23"/>
                  <a:gd name="T12" fmla="*/ 1 w 28"/>
                  <a:gd name="T13" fmla="*/ 0 h 23"/>
                  <a:gd name="T14" fmla="*/ 1 w 28"/>
                  <a:gd name="T15" fmla="*/ 0 h 23"/>
                  <a:gd name="T16" fmla="*/ 1 w 28"/>
                  <a:gd name="T17" fmla="*/ 0 h 23"/>
                  <a:gd name="T18" fmla="*/ 1 w 28"/>
                  <a:gd name="T19" fmla="*/ 0 h 23"/>
                  <a:gd name="T20" fmla="*/ 1 w 28"/>
                  <a:gd name="T21" fmla="*/ 0 h 23"/>
                  <a:gd name="T22" fmla="*/ 1 w 28"/>
                  <a:gd name="T23" fmla="*/ 0 h 23"/>
                  <a:gd name="T24" fmla="*/ 1 w 28"/>
                  <a:gd name="T25" fmla="*/ 0 h 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"/>
                  <a:gd name="T40" fmla="*/ 0 h 23"/>
                  <a:gd name="T41" fmla="*/ 28 w 28"/>
                  <a:gd name="T42" fmla="*/ 23 h 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1"/>
          <p:cNvSpPr>
            <a:spLocks noChangeArrowheads="1"/>
          </p:cNvSpPr>
          <p:nvPr/>
        </p:nvSpPr>
        <p:spPr bwMode="auto">
          <a:xfrm>
            <a:off x="682625" y="1098972"/>
            <a:ext cx="6781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</a:t>
            </a:r>
            <a:r>
              <a:rPr lang="en-US" sz="2000" b="1">
                <a:solidFill>
                  <a:srgbClr val="333366"/>
                </a:solidFill>
              </a:rPr>
              <a:t>Eksempel (forts.):</a:t>
            </a:r>
            <a:r>
              <a:rPr lang="en-US" sz="2000">
                <a:solidFill>
                  <a:srgbClr val="333366"/>
                </a:solidFill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Selskap med gjeld: Mål på finansieringsrisiko</a:t>
            </a:r>
          </a:p>
        </p:txBody>
      </p:sp>
      <p:graphicFrame>
        <p:nvGraphicFramePr>
          <p:cNvPr id="8195" name="Object 12"/>
          <p:cNvGraphicFramePr>
            <a:graphicFrameLocks noChangeAspect="1"/>
          </p:cNvGraphicFramePr>
          <p:nvPr/>
        </p:nvGraphicFramePr>
        <p:xfrm>
          <a:off x="1152525" y="2165772"/>
          <a:ext cx="7467600" cy="2409825"/>
        </p:xfrm>
        <a:graphic>
          <a:graphicData uri="http://schemas.openxmlformats.org/presentationml/2006/ole">
            <p:oleObj spid="_x0000_s8317" name="Worksheet" r:id="rId4" imgW="7334250" imgH="2409825" progId="Excel.Sheet.8">
              <p:embed/>
            </p:oleObj>
          </a:graphicData>
        </a:graphic>
      </p:graphicFrame>
      <p:graphicFrame>
        <p:nvGraphicFramePr>
          <p:cNvPr id="7277" name="Object 109"/>
          <p:cNvGraphicFramePr>
            <a:graphicFrameLocks noChangeAspect="1"/>
          </p:cNvGraphicFramePr>
          <p:nvPr/>
        </p:nvGraphicFramePr>
        <p:xfrm>
          <a:off x="1762125" y="4756572"/>
          <a:ext cx="5800725" cy="1438275"/>
        </p:xfrm>
        <a:graphic>
          <a:graphicData uri="http://schemas.openxmlformats.org/presentationml/2006/ole">
            <p:oleObj spid="_x0000_s8318" name="Regneark" r:id="rId5" imgW="6851160" imgH="1698840" progId="Excel.Sheet.8">
              <p:embed/>
            </p:oleObj>
          </a:graphicData>
        </a:graphic>
      </p:graphicFrame>
      <p:graphicFrame>
        <p:nvGraphicFramePr>
          <p:cNvPr id="7282" name="Object 11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8367972"/>
              </p:ext>
            </p:extLst>
          </p:nvPr>
        </p:nvGraphicFramePr>
        <p:xfrm>
          <a:off x="6108699" y="4756572"/>
          <a:ext cx="1438457" cy="1419944"/>
        </p:xfrm>
        <a:graphic>
          <a:graphicData uri="http://schemas.openxmlformats.org/presentationml/2006/ole">
            <p:oleObj spid="_x0000_s8319" name="Worksheet" r:id="rId6" imgW="1457367" imgH="1438343" progId="Excel.Sheet.8">
              <p:embed/>
            </p:oleObj>
          </a:graphicData>
        </a:graphic>
      </p:graphicFrame>
      <p:sp>
        <p:nvSpPr>
          <p:cNvPr id="8206" name="Rectangle 264"/>
          <p:cNvSpPr>
            <a:spLocks noChangeArrowheads="1"/>
          </p:cNvSpPr>
          <p:nvPr/>
        </p:nvSpPr>
        <p:spPr bwMode="auto">
          <a:xfrm>
            <a:off x="368300" y="476672"/>
            <a:ext cx="464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r>
              <a:rPr lang="en-US" b="1">
                <a:solidFill>
                  <a:srgbClr val="333366"/>
                </a:solidFill>
              </a:rPr>
              <a:t>2. Finansieringsrisiko (forts.)</a:t>
            </a:r>
          </a:p>
        </p:txBody>
      </p:sp>
      <p:grpSp>
        <p:nvGrpSpPr>
          <p:cNvPr id="8207" name="Group 265"/>
          <p:cNvGrpSpPr>
            <a:grpSpLocks/>
          </p:cNvGrpSpPr>
          <p:nvPr/>
        </p:nvGrpSpPr>
        <p:grpSpPr bwMode="auto">
          <a:xfrm>
            <a:off x="6934200" y="565572"/>
            <a:ext cx="1828800" cy="1219200"/>
            <a:chOff x="5952" y="1632"/>
            <a:chExt cx="1152" cy="768"/>
          </a:xfrm>
        </p:grpSpPr>
        <p:sp>
          <p:nvSpPr>
            <p:cNvPr id="8208" name="Rectangle 266"/>
            <p:cNvSpPr>
              <a:spLocks noChangeArrowheads="1"/>
            </p:cNvSpPr>
            <p:nvPr/>
          </p:nvSpPr>
          <p:spPr bwMode="auto">
            <a:xfrm>
              <a:off x="5952" y="1752"/>
              <a:ext cx="9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>
                  <a:solidFill>
                    <a:srgbClr val="333366"/>
                  </a:solidFill>
                  <a:latin typeface="Bernard MT Condensed" pitchFamily="18" charset="0"/>
                </a:rPr>
                <a:t>Høy risiko</a:t>
              </a:r>
              <a:endParaRPr lang="nb-NO" sz="1800">
                <a:solidFill>
                  <a:srgbClr val="333366"/>
                </a:solidFill>
                <a:latin typeface="Bernard MT Condensed" pitchFamily="18" charset="0"/>
              </a:endParaRPr>
            </a:p>
          </p:txBody>
        </p:sp>
        <p:pic>
          <p:nvPicPr>
            <p:cNvPr id="8209" name="Picture 267" descr="C:\Programfiler\Microsoft Office\Clipart\standard\stddir2\BS00503_.WM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" y="1632"/>
              <a:ext cx="67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210" name="Group 268"/>
            <p:cNvGrpSpPr>
              <a:grpSpLocks/>
            </p:cNvGrpSpPr>
            <p:nvPr/>
          </p:nvGrpSpPr>
          <p:grpSpPr bwMode="auto">
            <a:xfrm>
              <a:off x="6911" y="1798"/>
              <a:ext cx="155" cy="350"/>
              <a:chOff x="1152" y="2880"/>
              <a:chExt cx="343" cy="679"/>
            </a:xfrm>
          </p:grpSpPr>
          <p:sp>
            <p:nvSpPr>
              <p:cNvPr id="8211" name="Freeform 269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>
                  <a:gd name="T0" fmla="*/ 5 w 528"/>
                  <a:gd name="T1" fmla="*/ 5 h 189"/>
                  <a:gd name="T2" fmla="*/ 4 w 528"/>
                  <a:gd name="T3" fmla="*/ 5 h 189"/>
                  <a:gd name="T4" fmla="*/ 3 w 528"/>
                  <a:gd name="T5" fmla="*/ 5 h 189"/>
                  <a:gd name="T6" fmla="*/ 1 w 528"/>
                  <a:gd name="T7" fmla="*/ 5 h 189"/>
                  <a:gd name="T8" fmla="*/ 1 w 528"/>
                  <a:gd name="T9" fmla="*/ 4 h 189"/>
                  <a:gd name="T10" fmla="*/ 0 w 528"/>
                  <a:gd name="T11" fmla="*/ 2 h 189"/>
                  <a:gd name="T12" fmla="*/ 1 w 528"/>
                  <a:gd name="T13" fmla="*/ 0 h 189"/>
                  <a:gd name="T14" fmla="*/ 2 w 528"/>
                  <a:gd name="T15" fmla="*/ 0 h 189"/>
                  <a:gd name="T16" fmla="*/ 3 w 528"/>
                  <a:gd name="T17" fmla="*/ 0 h 189"/>
                  <a:gd name="T18" fmla="*/ 5 w 528"/>
                  <a:gd name="T19" fmla="*/ 0 h 189"/>
                  <a:gd name="T20" fmla="*/ 6 w 528"/>
                  <a:gd name="T21" fmla="*/ 0 h 189"/>
                  <a:gd name="T22" fmla="*/ 7 w 528"/>
                  <a:gd name="T23" fmla="*/ 0 h 189"/>
                  <a:gd name="T24" fmla="*/ 9 w 528"/>
                  <a:gd name="T25" fmla="*/ 0 h 189"/>
                  <a:gd name="T26" fmla="*/ 10 w 528"/>
                  <a:gd name="T27" fmla="*/ 0 h 189"/>
                  <a:gd name="T28" fmla="*/ 12 w 528"/>
                  <a:gd name="T29" fmla="*/ 0 h 189"/>
                  <a:gd name="T30" fmla="*/ 13 w 528"/>
                  <a:gd name="T31" fmla="*/ 0 h 189"/>
                  <a:gd name="T32" fmla="*/ 14 w 528"/>
                  <a:gd name="T33" fmla="*/ 0 h 189"/>
                  <a:gd name="T34" fmla="*/ 16 w 528"/>
                  <a:gd name="T35" fmla="*/ 0 h 189"/>
                  <a:gd name="T36" fmla="*/ 17 w 528"/>
                  <a:gd name="T37" fmla="*/ 1 h 189"/>
                  <a:gd name="T38" fmla="*/ 17 w 528"/>
                  <a:gd name="T39" fmla="*/ 3 h 189"/>
                  <a:gd name="T40" fmla="*/ 17 w 528"/>
                  <a:gd name="T41" fmla="*/ 4 h 189"/>
                  <a:gd name="T42" fmla="*/ 16 w 528"/>
                  <a:gd name="T43" fmla="*/ 5 h 189"/>
                  <a:gd name="T44" fmla="*/ 15 w 528"/>
                  <a:gd name="T45" fmla="*/ 5 h 189"/>
                  <a:gd name="T46" fmla="*/ 15 w 528"/>
                  <a:gd name="T47" fmla="*/ 5 h 189"/>
                  <a:gd name="T48" fmla="*/ 14 w 528"/>
                  <a:gd name="T49" fmla="*/ 5 h 189"/>
                  <a:gd name="T50" fmla="*/ 13 w 528"/>
                  <a:gd name="T51" fmla="*/ 5 h 189"/>
                  <a:gd name="T52" fmla="*/ 12 w 528"/>
                  <a:gd name="T53" fmla="*/ 5 h 189"/>
                  <a:gd name="T54" fmla="*/ 11 w 528"/>
                  <a:gd name="T55" fmla="*/ 5 h 189"/>
                  <a:gd name="T56" fmla="*/ 9 w 528"/>
                  <a:gd name="T57" fmla="*/ 5 h 189"/>
                  <a:gd name="T58" fmla="*/ 8 w 528"/>
                  <a:gd name="T59" fmla="*/ 5 h 189"/>
                  <a:gd name="T60" fmla="*/ 7 w 528"/>
                  <a:gd name="T61" fmla="*/ 5 h 189"/>
                  <a:gd name="T62" fmla="*/ 6 w 528"/>
                  <a:gd name="T63" fmla="*/ 5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28"/>
                  <a:gd name="T97" fmla="*/ 0 h 189"/>
                  <a:gd name="T98" fmla="*/ 528 w 528"/>
                  <a:gd name="T99" fmla="*/ 189 h 18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2" name="Freeform 270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>
                  <a:gd name="T0" fmla="*/ 7 w 495"/>
                  <a:gd name="T1" fmla="*/ 4 h 120"/>
                  <a:gd name="T2" fmla="*/ 5 w 495"/>
                  <a:gd name="T3" fmla="*/ 4 h 120"/>
                  <a:gd name="T4" fmla="*/ 4 w 495"/>
                  <a:gd name="T5" fmla="*/ 4 h 120"/>
                  <a:gd name="T6" fmla="*/ 2 w 495"/>
                  <a:gd name="T7" fmla="*/ 4 h 120"/>
                  <a:gd name="T8" fmla="*/ 1 w 495"/>
                  <a:gd name="T9" fmla="*/ 4 h 120"/>
                  <a:gd name="T10" fmla="*/ 1 w 495"/>
                  <a:gd name="T11" fmla="*/ 3 h 120"/>
                  <a:gd name="T12" fmla="*/ 1 w 495"/>
                  <a:gd name="T13" fmla="*/ 3 h 120"/>
                  <a:gd name="T14" fmla="*/ 2 w 495"/>
                  <a:gd name="T15" fmla="*/ 3 h 120"/>
                  <a:gd name="T16" fmla="*/ 2 w 495"/>
                  <a:gd name="T17" fmla="*/ 3 h 120"/>
                  <a:gd name="T18" fmla="*/ 1 w 495"/>
                  <a:gd name="T19" fmla="*/ 3 h 120"/>
                  <a:gd name="T20" fmla="*/ 1 w 495"/>
                  <a:gd name="T21" fmla="*/ 2 h 120"/>
                  <a:gd name="T22" fmla="*/ 2 w 495"/>
                  <a:gd name="T23" fmla="*/ 2 h 120"/>
                  <a:gd name="T24" fmla="*/ 3 w 495"/>
                  <a:gd name="T25" fmla="*/ 3 h 120"/>
                  <a:gd name="T26" fmla="*/ 2 w 495"/>
                  <a:gd name="T27" fmla="*/ 2 h 120"/>
                  <a:gd name="T28" fmla="*/ 1 w 495"/>
                  <a:gd name="T29" fmla="*/ 2 h 120"/>
                  <a:gd name="T30" fmla="*/ 1 w 495"/>
                  <a:gd name="T31" fmla="*/ 2 h 120"/>
                  <a:gd name="T32" fmla="*/ 1 w 495"/>
                  <a:gd name="T33" fmla="*/ 2 h 120"/>
                  <a:gd name="T34" fmla="*/ 2 w 495"/>
                  <a:gd name="T35" fmla="*/ 2 h 120"/>
                  <a:gd name="T36" fmla="*/ 2 w 495"/>
                  <a:gd name="T37" fmla="*/ 2 h 120"/>
                  <a:gd name="T38" fmla="*/ 1 w 495"/>
                  <a:gd name="T39" fmla="*/ 1 h 120"/>
                  <a:gd name="T40" fmla="*/ 1 w 495"/>
                  <a:gd name="T41" fmla="*/ 1 h 120"/>
                  <a:gd name="T42" fmla="*/ 1 w 495"/>
                  <a:gd name="T43" fmla="*/ 1 h 120"/>
                  <a:gd name="T44" fmla="*/ 3 w 495"/>
                  <a:gd name="T45" fmla="*/ 1 h 120"/>
                  <a:gd name="T46" fmla="*/ 1 w 495"/>
                  <a:gd name="T47" fmla="*/ 1 h 120"/>
                  <a:gd name="T48" fmla="*/ 1 w 495"/>
                  <a:gd name="T49" fmla="*/ 1 h 120"/>
                  <a:gd name="T50" fmla="*/ 0 w 495"/>
                  <a:gd name="T51" fmla="*/ 1 h 120"/>
                  <a:gd name="T52" fmla="*/ 2 w 495"/>
                  <a:gd name="T53" fmla="*/ 1 h 120"/>
                  <a:gd name="T54" fmla="*/ 3 w 495"/>
                  <a:gd name="T55" fmla="*/ 1 h 120"/>
                  <a:gd name="T56" fmla="*/ 5 w 495"/>
                  <a:gd name="T57" fmla="*/ 1 h 120"/>
                  <a:gd name="T58" fmla="*/ 7 w 495"/>
                  <a:gd name="T59" fmla="*/ 1 h 120"/>
                  <a:gd name="T60" fmla="*/ 9 w 495"/>
                  <a:gd name="T61" fmla="*/ 1 h 120"/>
                  <a:gd name="T62" fmla="*/ 11 w 495"/>
                  <a:gd name="T63" fmla="*/ 1 h 120"/>
                  <a:gd name="T64" fmla="*/ 13 w 495"/>
                  <a:gd name="T65" fmla="*/ 1 h 120"/>
                  <a:gd name="T66" fmla="*/ 15 w 495"/>
                  <a:gd name="T67" fmla="*/ 1 h 120"/>
                  <a:gd name="T68" fmla="*/ 16 w 495"/>
                  <a:gd name="T69" fmla="*/ 1 h 120"/>
                  <a:gd name="T70" fmla="*/ 15 w 495"/>
                  <a:gd name="T71" fmla="*/ 1 h 120"/>
                  <a:gd name="T72" fmla="*/ 14 w 495"/>
                  <a:gd name="T73" fmla="*/ 1 h 120"/>
                  <a:gd name="T74" fmla="*/ 14 w 495"/>
                  <a:gd name="T75" fmla="*/ 1 h 120"/>
                  <a:gd name="T76" fmla="*/ 15 w 495"/>
                  <a:gd name="T77" fmla="*/ 1 h 120"/>
                  <a:gd name="T78" fmla="*/ 16 w 495"/>
                  <a:gd name="T79" fmla="*/ 1 h 120"/>
                  <a:gd name="T80" fmla="*/ 15 w 495"/>
                  <a:gd name="T81" fmla="*/ 2 h 120"/>
                  <a:gd name="T82" fmla="*/ 13 w 495"/>
                  <a:gd name="T83" fmla="*/ 2 h 120"/>
                  <a:gd name="T84" fmla="*/ 14 w 495"/>
                  <a:gd name="T85" fmla="*/ 2 h 120"/>
                  <a:gd name="T86" fmla="*/ 16 w 495"/>
                  <a:gd name="T87" fmla="*/ 2 h 120"/>
                  <a:gd name="T88" fmla="*/ 16 w 495"/>
                  <a:gd name="T89" fmla="*/ 2 h 120"/>
                  <a:gd name="T90" fmla="*/ 16 w 495"/>
                  <a:gd name="T91" fmla="*/ 2 h 120"/>
                  <a:gd name="T92" fmla="*/ 15 w 495"/>
                  <a:gd name="T93" fmla="*/ 2 h 120"/>
                  <a:gd name="T94" fmla="*/ 15 w 495"/>
                  <a:gd name="T95" fmla="*/ 3 h 120"/>
                  <a:gd name="T96" fmla="*/ 16 w 495"/>
                  <a:gd name="T97" fmla="*/ 2 h 120"/>
                  <a:gd name="T98" fmla="*/ 16 w 495"/>
                  <a:gd name="T99" fmla="*/ 3 h 120"/>
                  <a:gd name="T100" fmla="*/ 14 w 495"/>
                  <a:gd name="T101" fmla="*/ 3 h 120"/>
                  <a:gd name="T102" fmla="*/ 13 w 495"/>
                  <a:gd name="T103" fmla="*/ 3 h 120"/>
                  <a:gd name="T104" fmla="*/ 13 w 495"/>
                  <a:gd name="T105" fmla="*/ 3 h 120"/>
                  <a:gd name="T106" fmla="*/ 15 w 495"/>
                  <a:gd name="T107" fmla="*/ 3 h 120"/>
                  <a:gd name="T108" fmla="*/ 16 w 495"/>
                  <a:gd name="T109" fmla="*/ 3 h 120"/>
                  <a:gd name="T110" fmla="*/ 15 w 495"/>
                  <a:gd name="T111" fmla="*/ 4 h 120"/>
                  <a:gd name="T112" fmla="*/ 13 w 495"/>
                  <a:gd name="T113" fmla="*/ 4 h 120"/>
                  <a:gd name="T114" fmla="*/ 11 w 495"/>
                  <a:gd name="T115" fmla="*/ 4 h 120"/>
                  <a:gd name="T116" fmla="*/ 10 w 495"/>
                  <a:gd name="T117" fmla="*/ 4 h 120"/>
                  <a:gd name="T118" fmla="*/ 8 w 495"/>
                  <a:gd name="T119" fmla="*/ 4 h 12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95"/>
                  <a:gd name="T181" fmla="*/ 0 h 120"/>
                  <a:gd name="T182" fmla="*/ 495 w 495"/>
                  <a:gd name="T183" fmla="*/ 120 h 12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3" name="Freeform 271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>
                  <a:gd name="T0" fmla="*/ 1 w 38"/>
                  <a:gd name="T1" fmla="*/ 2 h 4"/>
                  <a:gd name="T2" fmla="*/ 1 w 38"/>
                  <a:gd name="T3" fmla="*/ 2 h 4"/>
                  <a:gd name="T4" fmla="*/ 1 w 38"/>
                  <a:gd name="T5" fmla="*/ 2 h 4"/>
                  <a:gd name="T6" fmla="*/ 1 w 38"/>
                  <a:gd name="T7" fmla="*/ 2 h 4"/>
                  <a:gd name="T8" fmla="*/ 0 w 38"/>
                  <a:gd name="T9" fmla="*/ 1 h 4"/>
                  <a:gd name="T10" fmla="*/ 1 w 38"/>
                  <a:gd name="T11" fmla="*/ 1 h 4"/>
                  <a:gd name="T12" fmla="*/ 1 w 38"/>
                  <a:gd name="T13" fmla="*/ 1 h 4"/>
                  <a:gd name="T14" fmla="*/ 1 w 38"/>
                  <a:gd name="T15" fmla="*/ 1 h 4"/>
                  <a:gd name="T16" fmla="*/ 1 w 38"/>
                  <a:gd name="T17" fmla="*/ 0 h 4"/>
                  <a:gd name="T18" fmla="*/ 1 w 38"/>
                  <a:gd name="T19" fmla="*/ 0 h 4"/>
                  <a:gd name="T20" fmla="*/ 1 w 38"/>
                  <a:gd name="T21" fmla="*/ 0 h 4"/>
                  <a:gd name="T22" fmla="*/ 2 w 38"/>
                  <a:gd name="T23" fmla="*/ 0 h 4"/>
                  <a:gd name="T24" fmla="*/ 2 w 38"/>
                  <a:gd name="T25" fmla="*/ 0 h 4"/>
                  <a:gd name="T26" fmla="*/ 2 w 38"/>
                  <a:gd name="T27" fmla="*/ 1 h 4"/>
                  <a:gd name="T28" fmla="*/ 2 w 38"/>
                  <a:gd name="T29" fmla="*/ 2 h 4"/>
                  <a:gd name="T30" fmla="*/ 2 w 38"/>
                  <a:gd name="T31" fmla="*/ 2 h 4"/>
                  <a:gd name="T32" fmla="*/ 2 w 38"/>
                  <a:gd name="T33" fmla="*/ 2 h 4"/>
                  <a:gd name="T34" fmla="*/ 1 w 38"/>
                  <a:gd name="T35" fmla="*/ 2 h 4"/>
                  <a:gd name="T36" fmla="*/ 1 w 38"/>
                  <a:gd name="T37" fmla="*/ 2 h 4"/>
                  <a:gd name="T38" fmla="*/ 1 w 38"/>
                  <a:gd name="T39" fmla="*/ 2 h 4"/>
                  <a:gd name="T40" fmla="*/ 1 w 38"/>
                  <a:gd name="T41" fmla="*/ 2 h 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8"/>
                  <a:gd name="T64" fmla="*/ 0 h 4"/>
                  <a:gd name="T65" fmla="*/ 38 w 38"/>
                  <a:gd name="T66" fmla="*/ 4 h 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4" name="Freeform 272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>
                  <a:gd name="T0" fmla="*/ 1 w 9"/>
                  <a:gd name="T1" fmla="*/ 1 h 7"/>
                  <a:gd name="T2" fmla="*/ 1 w 9"/>
                  <a:gd name="T3" fmla="*/ 1 h 7"/>
                  <a:gd name="T4" fmla="*/ 1 w 9"/>
                  <a:gd name="T5" fmla="*/ 1 h 7"/>
                  <a:gd name="T6" fmla="*/ 1 w 9"/>
                  <a:gd name="T7" fmla="*/ 1 h 7"/>
                  <a:gd name="T8" fmla="*/ 0 w 9"/>
                  <a:gd name="T9" fmla="*/ 1 h 7"/>
                  <a:gd name="T10" fmla="*/ 0 w 9"/>
                  <a:gd name="T11" fmla="*/ 1 h 7"/>
                  <a:gd name="T12" fmla="*/ 0 w 9"/>
                  <a:gd name="T13" fmla="*/ 1 h 7"/>
                  <a:gd name="T14" fmla="*/ 0 w 9"/>
                  <a:gd name="T15" fmla="*/ 1 h 7"/>
                  <a:gd name="T16" fmla="*/ 0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1 h 7"/>
                  <a:gd name="T24" fmla="*/ 1 w 9"/>
                  <a:gd name="T25" fmla="*/ 1 h 7"/>
                  <a:gd name="T26" fmla="*/ 1 w 9"/>
                  <a:gd name="T27" fmla="*/ 1 h 7"/>
                  <a:gd name="T28" fmla="*/ 1 w 9"/>
                  <a:gd name="T29" fmla="*/ 1 h 7"/>
                  <a:gd name="T30" fmla="*/ 1 w 9"/>
                  <a:gd name="T31" fmla="*/ 1 h 7"/>
                  <a:gd name="T32" fmla="*/ 1 w 9"/>
                  <a:gd name="T33" fmla="*/ 1 h 7"/>
                  <a:gd name="T34" fmla="*/ 1 w 9"/>
                  <a:gd name="T35" fmla="*/ 1 h 7"/>
                  <a:gd name="T36" fmla="*/ 1 w 9"/>
                  <a:gd name="T37" fmla="*/ 1 h 7"/>
                  <a:gd name="T38" fmla="*/ 1 w 9"/>
                  <a:gd name="T39" fmla="*/ 1 h 7"/>
                  <a:gd name="T40" fmla="*/ 1 w 9"/>
                  <a:gd name="T41" fmla="*/ 1 h 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"/>
                  <a:gd name="T64" fmla="*/ 0 h 7"/>
                  <a:gd name="T65" fmla="*/ 9 w 9"/>
                  <a:gd name="T66" fmla="*/ 7 h 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5" name="Freeform 273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>
                  <a:gd name="T0" fmla="*/ 2 w 40"/>
                  <a:gd name="T1" fmla="*/ 1 h 8"/>
                  <a:gd name="T2" fmla="*/ 1 w 40"/>
                  <a:gd name="T3" fmla="*/ 1 h 8"/>
                  <a:gd name="T4" fmla="*/ 1 w 40"/>
                  <a:gd name="T5" fmla="*/ 1 h 8"/>
                  <a:gd name="T6" fmla="*/ 1 w 40"/>
                  <a:gd name="T7" fmla="*/ 1 h 8"/>
                  <a:gd name="T8" fmla="*/ 0 w 40"/>
                  <a:gd name="T9" fmla="*/ 1 h 8"/>
                  <a:gd name="T10" fmla="*/ 0 w 40"/>
                  <a:gd name="T11" fmla="*/ 1 h 8"/>
                  <a:gd name="T12" fmla="*/ 0 w 40"/>
                  <a:gd name="T13" fmla="*/ 1 h 8"/>
                  <a:gd name="T14" fmla="*/ 0 w 40"/>
                  <a:gd name="T15" fmla="*/ 0 h 8"/>
                  <a:gd name="T16" fmla="*/ 1 w 40"/>
                  <a:gd name="T17" fmla="*/ 0 h 8"/>
                  <a:gd name="T18" fmla="*/ 1 w 40"/>
                  <a:gd name="T19" fmla="*/ 0 h 8"/>
                  <a:gd name="T20" fmla="*/ 1 w 40"/>
                  <a:gd name="T21" fmla="*/ 1 h 8"/>
                  <a:gd name="T22" fmla="*/ 1 w 40"/>
                  <a:gd name="T23" fmla="*/ 1 h 8"/>
                  <a:gd name="T24" fmla="*/ 1 w 40"/>
                  <a:gd name="T25" fmla="*/ 1 h 8"/>
                  <a:gd name="T26" fmla="*/ 1 w 40"/>
                  <a:gd name="T27" fmla="*/ 1 h 8"/>
                  <a:gd name="T28" fmla="*/ 1 w 40"/>
                  <a:gd name="T29" fmla="*/ 1 h 8"/>
                  <a:gd name="T30" fmla="*/ 2 w 40"/>
                  <a:gd name="T31" fmla="*/ 1 h 8"/>
                  <a:gd name="T32" fmla="*/ 2 w 40"/>
                  <a:gd name="T33" fmla="*/ 1 h 8"/>
                  <a:gd name="T34" fmla="*/ 2 w 40"/>
                  <a:gd name="T35" fmla="*/ 1 h 8"/>
                  <a:gd name="T36" fmla="*/ 2 w 40"/>
                  <a:gd name="T37" fmla="*/ 1 h 8"/>
                  <a:gd name="T38" fmla="*/ 2 w 40"/>
                  <a:gd name="T39" fmla="*/ 1 h 8"/>
                  <a:gd name="T40" fmla="*/ 2 w 40"/>
                  <a:gd name="T41" fmla="*/ 1 h 8"/>
                  <a:gd name="T42" fmla="*/ 2 w 40"/>
                  <a:gd name="T43" fmla="*/ 1 h 8"/>
                  <a:gd name="T44" fmla="*/ 2 w 40"/>
                  <a:gd name="T45" fmla="*/ 1 h 8"/>
                  <a:gd name="T46" fmla="*/ 2 w 40"/>
                  <a:gd name="T47" fmla="*/ 1 h 8"/>
                  <a:gd name="T48" fmla="*/ 2 w 40"/>
                  <a:gd name="T49" fmla="*/ 1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0"/>
                  <a:gd name="T76" fmla="*/ 0 h 8"/>
                  <a:gd name="T77" fmla="*/ 40 w 40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6" name="Freeform 274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>
                  <a:gd name="T0" fmla="*/ 6 w 480"/>
                  <a:gd name="T1" fmla="*/ 1 h 49"/>
                  <a:gd name="T2" fmla="*/ 5 w 480"/>
                  <a:gd name="T3" fmla="*/ 1 h 49"/>
                  <a:gd name="T4" fmla="*/ 3 w 480"/>
                  <a:gd name="T5" fmla="*/ 1 h 49"/>
                  <a:gd name="T6" fmla="*/ 2 w 480"/>
                  <a:gd name="T7" fmla="*/ 1 h 49"/>
                  <a:gd name="T8" fmla="*/ 1 w 480"/>
                  <a:gd name="T9" fmla="*/ 1 h 49"/>
                  <a:gd name="T10" fmla="*/ 1 w 480"/>
                  <a:gd name="T11" fmla="*/ 0 h 49"/>
                  <a:gd name="T12" fmla="*/ 1 w 480"/>
                  <a:gd name="T13" fmla="*/ 0 h 49"/>
                  <a:gd name="T14" fmla="*/ 1 w 480"/>
                  <a:gd name="T15" fmla="*/ 0 h 49"/>
                  <a:gd name="T16" fmla="*/ 0 w 480"/>
                  <a:gd name="T17" fmla="*/ 0 h 49"/>
                  <a:gd name="T18" fmla="*/ 0 w 480"/>
                  <a:gd name="T19" fmla="*/ 0 h 49"/>
                  <a:gd name="T20" fmla="*/ 1 w 480"/>
                  <a:gd name="T21" fmla="*/ 0 h 49"/>
                  <a:gd name="T22" fmla="*/ 1 w 480"/>
                  <a:gd name="T23" fmla="*/ 0 h 49"/>
                  <a:gd name="T24" fmla="*/ 2 w 480"/>
                  <a:gd name="T25" fmla="*/ 0 h 49"/>
                  <a:gd name="T26" fmla="*/ 3 w 480"/>
                  <a:gd name="T27" fmla="*/ 0 h 49"/>
                  <a:gd name="T28" fmla="*/ 5 w 480"/>
                  <a:gd name="T29" fmla="*/ 0 h 49"/>
                  <a:gd name="T30" fmla="*/ 7 w 480"/>
                  <a:gd name="T31" fmla="*/ 0 h 49"/>
                  <a:gd name="T32" fmla="*/ 8 w 480"/>
                  <a:gd name="T33" fmla="*/ 0 h 49"/>
                  <a:gd name="T34" fmla="*/ 10 w 480"/>
                  <a:gd name="T35" fmla="*/ 0 h 49"/>
                  <a:gd name="T36" fmla="*/ 12 w 480"/>
                  <a:gd name="T37" fmla="*/ 0 h 49"/>
                  <a:gd name="T38" fmla="*/ 13 w 480"/>
                  <a:gd name="T39" fmla="*/ 0 h 49"/>
                  <a:gd name="T40" fmla="*/ 14 w 480"/>
                  <a:gd name="T41" fmla="*/ 0 h 49"/>
                  <a:gd name="T42" fmla="*/ 15 w 480"/>
                  <a:gd name="T43" fmla="*/ 0 h 49"/>
                  <a:gd name="T44" fmla="*/ 15 w 480"/>
                  <a:gd name="T45" fmla="*/ 0 h 49"/>
                  <a:gd name="T46" fmla="*/ 15 w 480"/>
                  <a:gd name="T47" fmla="*/ 0 h 49"/>
                  <a:gd name="T48" fmla="*/ 16 w 480"/>
                  <a:gd name="T49" fmla="*/ 0 h 49"/>
                  <a:gd name="T50" fmla="*/ 16 w 480"/>
                  <a:gd name="T51" fmla="*/ 0 h 49"/>
                  <a:gd name="T52" fmla="*/ 15 w 480"/>
                  <a:gd name="T53" fmla="*/ 0 h 49"/>
                  <a:gd name="T54" fmla="*/ 14 w 480"/>
                  <a:gd name="T55" fmla="*/ 1 h 49"/>
                  <a:gd name="T56" fmla="*/ 13 w 480"/>
                  <a:gd name="T57" fmla="*/ 1 h 49"/>
                  <a:gd name="T58" fmla="*/ 12 w 480"/>
                  <a:gd name="T59" fmla="*/ 1 h 49"/>
                  <a:gd name="T60" fmla="*/ 11 w 480"/>
                  <a:gd name="T61" fmla="*/ 1 h 49"/>
                  <a:gd name="T62" fmla="*/ 10 w 480"/>
                  <a:gd name="T63" fmla="*/ 1 h 49"/>
                  <a:gd name="T64" fmla="*/ 9 w 480"/>
                  <a:gd name="T65" fmla="*/ 1 h 49"/>
                  <a:gd name="T66" fmla="*/ 8 w 480"/>
                  <a:gd name="T67" fmla="*/ 1 h 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0"/>
                  <a:gd name="T103" fmla="*/ 0 h 49"/>
                  <a:gd name="T104" fmla="*/ 480 w 480"/>
                  <a:gd name="T105" fmla="*/ 49 h 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7" name="Freeform 275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>
                  <a:gd name="T0" fmla="*/ 5 w 633"/>
                  <a:gd name="T1" fmla="*/ 23 h 787"/>
                  <a:gd name="T2" fmla="*/ 2 w 633"/>
                  <a:gd name="T3" fmla="*/ 21 h 787"/>
                  <a:gd name="T4" fmla="*/ 1 w 633"/>
                  <a:gd name="T5" fmla="*/ 21 h 787"/>
                  <a:gd name="T6" fmla="*/ 1 w 633"/>
                  <a:gd name="T7" fmla="*/ 19 h 787"/>
                  <a:gd name="T8" fmla="*/ 2 w 633"/>
                  <a:gd name="T9" fmla="*/ 18 h 787"/>
                  <a:gd name="T10" fmla="*/ 2 w 633"/>
                  <a:gd name="T11" fmla="*/ 18 h 787"/>
                  <a:gd name="T12" fmla="*/ 2 w 633"/>
                  <a:gd name="T13" fmla="*/ 16 h 787"/>
                  <a:gd name="T14" fmla="*/ 1 w 633"/>
                  <a:gd name="T15" fmla="*/ 15 h 787"/>
                  <a:gd name="T16" fmla="*/ 1 w 633"/>
                  <a:gd name="T17" fmla="*/ 12 h 787"/>
                  <a:gd name="T18" fmla="*/ 1 w 633"/>
                  <a:gd name="T19" fmla="*/ 11 h 787"/>
                  <a:gd name="T20" fmla="*/ 1 w 633"/>
                  <a:gd name="T21" fmla="*/ 11 h 787"/>
                  <a:gd name="T22" fmla="*/ 0 w 633"/>
                  <a:gd name="T23" fmla="*/ 9 h 787"/>
                  <a:gd name="T24" fmla="*/ 1 w 633"/>
                  <a:gd name="T25" fmla="*/ 9 h 787"/>
                  <a:gd name="T26" fmla="*/ 2 w 633"/>
                  <a:gd name="T27" fmla="*/ 8 h 787"/>
                  <a:gd name="T28" fmla="*/ 2 w 633"/>
                  <a:gd name="T29" fmla="*/ 8 h 787"/>
                  <a:gd name="T30" fmla="*/ 2 w 633"/>
                  <a:gd name="T31" fmla="*/ 7 h 787"/>
                  <a:gd name="T32" fmla="*/ 2 w 633"/>
                  <a:gd name="T33" fmla="*/ 4 h 787"/>
                  <a:gd name="T34" fmla="*/ 2 w 633"/>
                  <a:gd name="T35" fmla="*/ 3 h 787"/>
                  <a:gd name="T36" fmla="*/ 3 w 633"/>
                  <a:gd name="T37" fmla="*/ 3 h 787"/>
                  <a:gd name="T38" fmla="*/ 5 w 633"/>
                  <a:gd name="T39" fmla="*/ 2 h 787"/>
                  <a:gd name="T40" fmla="*/ 6 w 633"/>
                  <a:gd name="T41" fmla="*/ 2 h 787"/>
                  <a:gd name="T42" fmla="*/ 8 w 633"/>
                  <a:gd name="T43" fmla="*/ 2 h 787"/>
                  <a:gd name="T44" fmla="*/ 9 w 633"/>
                  <a:gd name="T45" fmla="*/ 1 h 787"/>
                  <a:gd name="T46" fmla="*/ 10 w 633"/>
                  <a:gd name="T47" fmla="*/ 0 h 787"/>
                  <a:gd name="T48" fmla="*/ 12 w 633"/>
                  <a:gd name="T49" fmla="*/ 0 h 787"/>
                  <a:gd name="T50" fmla="*/ 14 w 633"/>
                  <a:gd name="T51" fmla="*/ 0 h 787"/>
                  <a:gd name="T52" fmla="*/ 16 w 633"/>
                  <a:gd name="T53" fmla="*/ 1 h 787"/>
                  <a:gd name="T54" fmla="*/ 19 w 633"/>
                  <a:gd name="T55" fmla="*/ 2 h 787"/>
                  <a:gd name="T56" fmla="*/ 20 w 633"/>
                  <a:gd name="T57" fmla="*/ 3 h 787"/>
                  <a:gd name="T58" fmla="*/ 20 w 633"/>
                  <a:gd name="T59" fmla="*/ 5 h 787"/>
                  <a:gd name="T60" fmla="*/ 20 w 633"/>
                  <a:gd name="T61" fmla="*/ 6 h 787"/>
                  <a:gd name="T62" fmla="*/ 19 w 633"/>
                  <a:gd name="T63" fmla="*/ 6 h 787"/>
                  <a:gd name="T64" fmla="*/ 20 w 633"/>
                  <a:gd name="T65" fmla="*/ 7 h 787"/>
                  <a:gd name="T66" fmla="*/ 20 w 633"/>
                  <a:gd name="T67" fmla="*/ 8 h 787"/>
                  <a:gd name="T68" fmla="*/ 19 w 633"/>
                  <a:gd name="T69" fmla="*/ 8 h 787"/>
                  <a:gd name="T70" fmla="*/ 19 w 633"/>
                  <a:gd name="T71" fmla="*/ 10 h 787"/>
                  <a:gd name="T72" fmla="*/ 18 w 633"/>
                  <a:gd name="T73" fmla="*/ 11 h 787"/>
                  <a:gd name="T74" fmla="*/ 18 w 633"/>
                  <a:gd name="T75" fmla="*/ 11 h 787"/>
                  <a:gd name="T76" fmla="*/ 18 w 633"/>
                  <a:gd name="T77" fmla="*/ 11 h 787"/>
                  <a:gd name="T78" fmla="*/ 18 w 633"/>
                  <a:gd name="T79" fmla="*/ 12 h 787"/>
                  <a:gd name="T80" fmla="*/ 19 w 633"/>
                  <a:gd name="T81" fmla="*/ 13 h 787"/>
                  <a:gd name="T82" fmla="*/ 19 w 633"/>
                  <a:gd name="T83" fmla="*/ 13 h 787"/>
                  <a:gd name="T84" fmla="*/ 20 w 633"/>
                  <a:gd name="T85" fmla="*/ 14 h 787"/>
                  <a:gd name="T86" fmla="*/ 19 w 633"/>
                  <a:gd name="T87" fmla="*/ 15 h 787"/>
                  <a:gd name="T88" fmla="*/ 20 w 633"/>
                  <a:gd name="T89" fmla="*/ 16 h 787"/>
                  <a:gd name="T90" fmla="*/ 20 w 633"/>
                  <a:gd name="T91" fmla="*/ 18 h 787"/>
                  <a:gd name="T92" fmla="*/ 17 w 633"/>
                  <a:gd name="T93" fmla="*/ 20 h 787"/>
                  <a:gd name="T94" fmla="*/ 14 w 633"/>
                  <a:gd name="T95" fmla="*/ 21 h 787"/>
                  <a:gd name="T96" fmla="*/ 11 w 633"/>
                  <a:gd name="T97" fmla="*/ 22 h 787"/>
                  <a:gd name="T98" fmla="*/ 8 w 633"/>
                  <a:gd name="T99" fmla="*/ 24 h 787"/>
                  <a:gd name="T100" fmla="*/ 7 w 633"/>
                  <a:gd name="T101" fmla="*/ 24 h 7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7"/>
                  <a:gd name="T155" fmla="*/ 633 w 633"/>
                  <a:gd name="T156" fmla="*/ 787 h 78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8" name="Freeform 276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>
                  <a:gd name="T0" fmla="*/ 5 w 169"/>
                  <a:gd name="T1" fmla="*/ 8 h 259"/>
                  <a:gd name="T2" fmla="*/ 4 w 169"/>
                  <a:gd name="T3" fmla="*/ 8 h 259"/>
                  <a:gd name="T4" fmla="*/ 3 w 169"/>
                  <a:gd name="T5" fmla="*/ 7 h 259"/>
                  <a:gd name="T6" fmla="*/ 2 w 169"/>
                  <a:gd name="T7" fmla="*/ 6 h 259"/>
                  <a:gd name="T8" fmla="*/ 1 w 169"/>
                  <a:gd name="T9" fmla="*/ 6 h 259"/>
                  <a:gd name="T10" fmla="*/ 0 w 169"/>
                  <a:gd name="T11" fmla="*/ 5 h 259"/>
                  <a:gd name="T12" fmla="*/ 0 w 169"/>
                  <a:gd name="T13" fmla="*/ 5 h 259"/>
                  <a:gd name="T14" fmla="*/ 1 w 169"/>
                  <a:gd name="T15" fmla="*/ 5 h 259"/>
                  <a:gd name="T16" fmla="*/ 2 w 169"/>
                  <a:gd name="T17" fmla="*/ 6 h 259"/>
                  <a:gd name="T18" fmla="*/ 3 w 169"/>
                  <a:gd name="T19" fmla="*/ 6 h 259"/>
                  <a:gd name="T20" fmla="*/ 3 w 169"/>
                  <a:gd name="T21" fmla="*/ 6 h 259"/>
                  <a:gd name="T22" fmla="*/ 2 w 169"/>
                  <a:gd name="T23" fmla="*/ 5 h 259"/>
                  <a:gd name="T24" fmla="*/ 1 w 169"/>
                  <a:gd name="T25" fmla="*/ 5 h 259"/>
                  <a:gd name="T26" fmla="*/ 1 w 169"/>
                  <a:gd name="T27" fmla="*/ 4 h 259"/>
                  <a:gd name="T28" fmla="*/ 1 w 169"/>
                  <a:gd name="T29" fmla="*/ 4 h 259"/>
                  <a:gd name="T30" fmla="*/ 2 w 169"/>
                  <a:gd name="T31" fmla="*/ 4 h 259"/>
                  <a:gd name="T32" fmla="*/ 3 w 169"/>
                  <a:gd name="T33" fmla="*/ 5 h 259"/>
                  <a:gd name="T34" fmla="*/ 3 w 169"/>
                  <a:gd name="T35" fmla="*/ 5 h 259"/>
                  <a:gd name="T36" fmla="*/ 3 w 169"/>
                  <a:gd name="T37" fmla="*/ 5 h 259"/>
                  <a:gd name="T38" fmla="*/ 2 w 169"/>
                  <a:gd name="T39" fmla="*/ 4 h 259"/>
                  <a:gd name="T40" fmla="*/ 1 w 169"/>
                  <a:gd name="T41" fmla="*/ 3 h 259"/>
                  <a:gd name="T42" fmla="*/ 1 w 169"/>
                  <a:gd name="T43" fmla="*/ 2 h 259"/>
                  <a:gd name="T44" fmla="*/ 1 w 169"/>
                  <a:gd name="T45" fmla="*/ 1 h 259"/>
                  <a:gd name="T46" fmla="*/ 1 w 169"/>
                  <a:gd name="T47" fmla="*/ 2 h 259"/>
                  <a:gd name="T48" fmla="*/ 2 w 169"/>
                  <a:gd name="T49" fmla="*/ 2 h 259"/>
                  <a:gd name="T50" fmla="*/ 2 w 169"/>
                  <a:gd name="T51" fmla="*/ 2 h 259"/>
                  <a:gd name="T52" fmla="*/ 2 w 169"/>
                  <a:gd name="T53" fmla="*/ 2 h 259"/>
                  <a:gd name="T54" fmla="*/ 2 w 169"/>
                  <a:gd name="T55" fmla="*/ 2 h 259"/>
                  <a:gd name="T56" fmla="*/ 1 w 169"/>
                  <a:gd name="T57" fmla="*/ 1 h 259"/>
                  <a:gd name="T58" fmla="*/ 1 w 169"/>
                  <a:gd name="T59" fmla="*/ 1 h 259"/>
                  <a:gd name="T60" fmla="*/ 1 w 169"/>
                  <a:gd name="T61" fmla="*/ 0 h 259"/>
                  <a:gd name="T62" fmla="*/ 2 w 169"/>
                  <a:gd name="T63" fmla="*/ 1 h 259"/>
                  <a:gd name="T64" fmla="*/ 4 w 169"/>
                  <a:gd name="T65" fmla="*/ 2 h 259"/>
                  <a:gd name="T66" fmla="*/ 5 w 169"/>
                  <a:gd name="T67" fmla="*/ 3 h 259"/>
                  <a:gd name="T68" fmla="*/ 5 w 169"/>
                  <a:gd name="T69" fmla="*/ 3 h 259"/>
                  <a:gd name="T70" fmla="*/ 6 w 169"/>
                  <a:gd name="T71" fmla="*/ 3 h 259"/>
                  <a:gd name="T72" fmla="*/ 6 w 169"/>
                  <a:gd name="T73" fmla="*/ 4 h 259"/>
                  <a:gd name="T74" fmla="*/ 5 w 169"/>
                  <a:gd name="T75" fmla="*/ 5 h 259"/>
                  <a:gd name="T76" fmla="*/ 5 w 169"/>
                  <a:gd name="T77" fmla="*/ 4 h 259"/>
                  <a:gd name="T78" fmla="*/ 4 w 169"/>
                  <a:gd name="T79" fmla="*/ 4 h 259"/>
                  <a:gd name="T80" fmla="*/ 4 w 169"/>
                  <a:gd name="T81" fmla="*/ 4 h 259"/>
                  <a:gd name="T82" fmla="*/ 4 w 169"/>
                  <a:gd name="T83" fmla="*/ 4 h 259"/>
                  <a:gd name="T84" fmla="*/ 5 w 169"/>
                  <a:gd name="T85" fmla="*/ 4 h 259"/>
                  <a:gd name="T86" fmla="*/ 5 w 169"/>
                  <a:gd name="T87" fmla="*/ 5 h 259"/>
                  <a:gd name="T88" fmla="*/ 6 w 169"/>
                  <a:gd name="T89" fmla="*/ 6 h 259"/>
                  <a:gd name="T90" fmla="*/ 5 w 169"/>
                  <a:gd name="T91" fmla="*/ 7 h 259"/>
                  <a:gd name="T92" fmla="*/ 5 w 169"/>
                  <a:gd name="T93" fmla="*/ 6 h 259"/>
                  <a:gd name="T94" fmla="*/ 5 w 169"/>
                  <a:gd name="T95" fmla="*/ 6 h 259"/>
                  <a:gd name="T96" fmla="*/ 5 w 169"/>
                  <a:gd name="T97" fmla="*/ 7 h 259"/>
                  <a:gd name="T98" fmla="*/ 5 w 169"/>
                  <a:gd name="T99" fmla="*/ 7 h 259"/>
                  <a:gd name="T100" fmla="*/ 5 w 169"/>
                  <a:gd name="T101" fmla="*/ 9 h 259"/>
                  <a:gd name="T102" fmla="*/ 5 w 169"/>
                  <a:gd name="T103" fmla="*/ 9 h 25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69"/>
                  <a:gd name="T157" fmla="*/ 0 h 259"/>
                  <a:gd name="T158" fmla="*/ 169 w 169"/>
                  <a:gd name="T159" fmla="*/ 259 h 25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9" name="Freeform 277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>
                  <a:gd name="T0" fmla="*/ 1 w 168"/>
                  <a:gd name="T1" fmla="*/ 7 h 226"/>
                  <a:gd name="T2" fmla="*/ 1 w 168"/>
                  <a:gd name="T3" fmla="*/ 6 h 226"/>
                  <a:gd name="T4" fmla="*/ 1 w 168"/>
                  <a:gd name="T5" fmla="*/ 6 h 226"/>
                  <a:gd name="T6" fmla="*/ 1 w 168"/>
                  <a:gd name="T7" fmla="*/ 6 h 226"/>
                  <a:gd name="T8" fmla="*/ 1 w 168"/>
                  <a:gd name="T9" fmla="*/ 6 h 226"/>
                  <a:gd name="T10" fmla="*/ 1 w 168"/>
                  <a:gd name="T11" fmla="*/ 5 h 226"/>
                  <a:gd name="T12" fmla="*/ 1 w 168"/>
                  <a:gd name="T13" fmla="*/ 4 h 226"/>
                  <a:gd name="T14" fmla="*/ 1 w 168"/>
                  <a:gd name="T15" fmla="*/ 4 h 226"/>
                  <a:gd name="T16" fmla="*/ 1 w 168"/>
                  <a:gd name="T17" fmla="*/ 4 h 226"/>
                  <a:gd name="T18" fmla="*/ 1 w 168"/>
                  <a:gd name="T19" fmla="*/ 3 h 226"/>
                  <a:gd name="T20" fmla="*/ 1 w 168"/>
                  <a:gd name="T21" fmla="*/ 2 h 226"/>
                  <a:gd name="T22" fmla="*/ 2 w 168"/>
                  <a:gd name="T23" fmla="*/ 2 h 226"/>
                  <a:gd name="T24" fmla="*/ 3 w 168"/>
                  <a:gd name="T25" fmla="*/ 2 h 226"/>
                  <a:gd name="T26" fmla="*/ 3 w 168"/>
                  <a:gd name="T27" fmla="*/ 1 h 226"/>
                  <a:gd name="T28" fmla="*/ 4 w 168"/>
                  <a:gd name="T29" fmla="*/ 1 h 226"/>
                  <a:gd name="T30" fmla="*/ 5 w 168"/>
                  <a:gd name="T31" fmla="*/ 1 h 226"/>
                  <a:gd name="T32" fmla="*/ 6 w 168"/>
                  <a:gd name="T33" fmla="*/ 1 h 226"/>
                  <a:gd name="T34" fmla="*/ 6 w 168"/>
                  <a:gd name="T35" fmla="*/ 1 h 226"/>
                  <a:gd name="T36" fmla="*/ 5 w 168"/>
                  <a:gd name="T37" fmla="*/ 1 h 226"/>
                  <a:gd name="T38" fmla="*/ 5 w 168"/>
                  <a:gd name="T39" fmla="*/ 2 h 226"/>
                  <a:gd name="T40" fmla="*/ 5 w 168"/>
                  <a:gd name="T41" fmla="*/ 2 h 226"/>
                  <a:gd name="T42" fmla="*/ 5 w 168"/>
                  <a:gd name="T43" fmla="*/ 1 h 226"/>
                  <a:gd name="T44" fmla="*/ 6 w 168"/>
                  <a:gd name="T45" fmla="*/ 1 h 226"/>
                  <a:gd name="T46" fmla="*/ 6 w 168"/>
                  <a:gd name="T47" fmla="*/ 2 h 226"/>
                  <a:gd name="T48" fmla="*/ 5 w 168"/>
                  <a:gd name="T49" fmla="*/ 2 h 226"/>
                  <a:gd name="T50" fmla="*/ 4 w 168"/>
                  <a:gd name="T51" fmla="*/ 3 h 226"/>
                  <a:gd name="T52" fmla="*/ 3 w 168"/>
                  <a:gd name="T53" fmla="*/ 3 h 226"/>
                  <a:gd name="T54" fmla="*/ 3 w 168"/>
                  <a:gd name="T55" fmla="*/ 3 h 226"/>
                  <a:gd name="T56" fmla="*/ 3 w 168"/>
                  <a:gd name="T57" fmla="*/ 3 h 226"/>
                  <a:gd name="T58" fmla="*/ 5 w 168"/>
                  <a:gd name="T59" fmla="*/ 3 h 226"/>
                  <a:gd name="T60" fmla="*/ 6 w 168"/>
                  <a:gd name="T61" fmla="*/ 2 h 226"/>
                  <a:gd name="T62" fmla="*/ 6 w 168"/>
                  <a:gd name="T63" fmla="*/ 3 h 226"/>
                  <a:gd name="T64" fmla="*/ 5 w 168"/>
                  <a:gd name="T65" fmla="*/ 4 h 226"/>
                  <a:gd name="T66" fmla="*/ 5 w 168"/>
                  <a:gd name="T67" fmla="*/ 4 h 226"/>
                  <a:gd name="T68" fmla="*/ 4 w 168"/>
                  <a:gd name="T69" fmla="*/ 4 h 226"/>
                  <a:gd name="T70" fmla="*/ 5 w 168"/>
                  <a:gd name="T71" fmla="*/ 4 h 226"/>
                  <a:gd name="T72" fmla="*/ 5 w 168"/>
                  <a:gd name="T73" fmla="*/ 4 h 226"/>
                  <a:gd name="T74" fmla="*/ 6 w 168"/>
                  <a:gd name="T75" fmla="*/ 4 h 226"/>
                  <a:gd name="T76" fmla="*/ 6 w 168"/>
                  <a:gd name="T77" fmla="*/ 4 h 226"/>
                  <a:gd name="T78" fmla="*/ 5 w 168"/>
                  <a:gd name="T79" fmla="*/ 5 h 226"/>
                  <a:gd name="T80" fmla="*/ 5 w 168"/>
                  <a:gd name="T81" fmla="*/ 5 h 226"/>
                  <a:gd name="T82" fmla="*/ 3 w 168"/>
                  <a:gd name="T83" fmla="*/ 5 h 226"/>
                  <a:gd name="T84" fmla="*/ 3 w 168"/>
                  <a:gd name="T85" fmla="*/ 6 h 226"/>
                  <a:gd name="T86" fmla="*/ 2 w 168"/>
                  <a:gd name="T87" fmla="*/ 6 h 226"/>
                  <a:gd name="T88" fmla="*/ 2 w 168"/>
                  <a:gd name="T89" fmla="*/ 6 h 226"/>
                  <a:gd name="T90" fmla="*/ 3 w 168"/>
                  <a:gd name="T91" fmla="*/ 6 h 226"/>
                  <a:gd name="T92" fmla="*/ 4 w 168"/>
                  <a:gd name="T93" fmla="*/ 6 h 226"/>
                  <a:gd name="T94" fmla="*/ 5 w 168"/>
                  <a:gd name="T95" fmla="*/ 5 h 226"/>
                  <a:gd name="T96" fmla="*/ 5 w 168"/>
                  <a:gd name="T97" fmla="*/ 5 h 226"/>
                  <a:gd name="T98" fmla="*/ 5 w 168"/>
                  <a:gd name="T99" fmla="*/ 6 h 226"/>
                  <a:gd name="T100" fmla="*/ 5 w 168"/>
                  <a:gd name="T101" fmla="*/ 6 h 226"/>
                  <a:gd name="T102" fmla="*/ 3 w 168"/>
                  <a:gd name="T103" fmla="*/ 7 h 226"/>
                  <a:gd name="T104" fmla="*/ 1 w 168"/>
                  <a:gd name="T105" fmla="*/ 7 h 226"/>
                  <a:gd name="T106" fmla="*/ 1 w 168"/>
                  <a:gd name="T107" fmla="*/ 7 h 226"/>
                  <a:gd name="T108" fmla="*/ 1 w 168"/>
                  <a:gd name="T109" fmla="*/ 7 h 22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8"/>
                  <a:gd name="T166" fmla="*/ 0 h 226"/>
                  <a:gd name="T167" fmla="*/ 168 w 168"/>
                  <a:gd name="T168" fmla="*/ 226 h 22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0" name="Freeform 278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>
                  <a:gd name="T0" fmla="*/ 0 w 73"/>
                  <a:gd name="T1" fmla="*/ 5 h 185"/>
                  <a:gd name="T2" fmla="*/ 0 w 73"/>
                  <a:gd name="T3" fmla="*/ 4 h 185"/>
                  <a:gd name="T4" fmla="*/ 0 w 73"/>
                  <a:gd name="T5" fmla="*/ 3 h 185"/>
                  <a:gd name="T6" fmla="*/ 0 w 73"/>
                  <a:gd name="T7" fmla="*/ 1 h 185"/>
                  <a:gd name="T8" fmla="*/ 0 w 73"/>
                  <a:gd name="T9" fmla="*/ 0 h 185"/>
                  <a:gd name="T10" fmla="*/ 0 w 73"/>
                  <a:gd name="T11" fmla="*/ 0 h 185"/>
                  <a:gd name="T12" fmla="*/ 0 w 73"/>
                  <a:gd name="T13" fmla="*/ 0 h 185"/>
                  <a:gd name="T14" fmla="*/ 1 w 73"/>
                  <a:gd name="T15" fmla="*/ 0 h 185"/>
                  <a:gd name="T16" fmla="*/ 1 w 73"/>
                  <a:gd name="T17" fmla="*/ 0 h 185"/>
                  <a:gd name="T18" fmla="*/ 1 w 73"/>
                  <a:gd name="T19" fmla="*/ 0 h 185"/>
                  <a:gd name="T20" fmla="*/ 2 w 73"/>
                  <a:gd name="T21" fmla="*/ 0 h 185"/>
                  <a:gd name="T22" fmla="*/ 2 w 73"/>
                  <a:gd name="T23" fmla="*/ 0 h 185"/>
                  <a:gd name="T24" fmla="*/ 2 w 73"/>
                  <a:gd name="T25" fmla="*/ 0 h 185"/>
                  <a:gd name="T26" fmla="*/ 2 w 73"/>
                  <a:gd name="T27" fmla="*/ 2 h 185"/>
                  <a:gd name="T28" fmla="*/ 2 w 73"/>
                  <a:gd name="T29" fmla="*/ 3 h 185"/>
                  <a:gd name="T30" fmla="*/ 1 w 73"/>
                  <a:gd name="T31" fmla="*/ 4 h 185"/>
                  <a:gd name="T32" fmla="*/ 1 w 73"/>
                  <a:gd name="T33" fmla="*/ 4 h 185"/>
                  <a:gd name="T34" fmla="*/ 1 w 73"/>
                  <a:gd name="T35" fmla="*/ 5 h 185"/>
                  <a:gd name="T36" fmla="*/ 1 w 73"/>
                  <a:gd name="T37" fmla="*/ 5 h 185"/>
                  <a:gd name="T38" fmla="*/ 1 w 73"/>
                  <a:gd name="T39" fmla="*/ 5 h 185"/>
                  <a:gd name="T40" fmla="*/ 1 w 73"/>
                  <a:gd name="T41" fmla="*/ 5 h 185"/>
                  <a:gd name="T42" fmla="*/ 1 w 73"/>
                  <a:gd name="T43" fmla="*/ 5 h 185"/>
                  <a:gd name="T44" fmla="*/ 0 w 73"/>
                  <a:gd name="T45" fmla="*/ 5 h 185"/>
                  <a:gd name="T46" fmla="*/ 0 w 73"/>
                  <a:gd name="T47" fmla="*/ 5 h 185"/>
                  <a:gd name="T48" fmla="*/ 0 w 73"/>
                  <a:gd name="T49" fmla="*/ 5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1" name="Freeform 279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>
                  <a:gd name="T0" fmla="*/ 0 w 154"/>
                  <a:gd name="T1" fmla="*/ 6 h 208"/>
                  <a:gd name="T2" fmla="*/ 0 w 154"/>
                  <a:gd name="T3" fmla="*/ 5 h 208"/>
                  <a:gd name="T4" fmla="*/ 1 w 154"/>
                  <a:gd name="T5" fmla="*/ 5 h 208"/>
                  <a:gd name="T6" fmla="*/ 0 w 154"/>
                  <a:gd name="T7" fmla="*/ 5 h 208"/>
                  <a:gd name="T8" fmla="*/ 0 w 154"/>
                  <a:gd name="T9" fmla="*/ 5 h 208"/>
                  <a:gd name="T10" fmla="*/ 0 w 154"/>
                  <a:gd name="T11" fmla="*/ 4 h 208"/>
                  <a:gd name="T12" fmla="*/ 1 w 154"/>
                  <a:gd name="T13" fmla="*/ 4 h 208"/>
                  <a:gd name="T14" fmla="*/ 1 w 154"/>
                  <a:gd name="T15" fmla="*/ 4 h 208"/>
                  <a:gd name="T16" fmla="*/ 1 w 154"/>
                  <a:gd name="T17" fmla="*/ 4 h 208"/>
                  <a:gd name="T18" fmla="*/ 1 w 154"/>
                  <a:gd name="T19" fmla="*/ 4 h 208"/>
                  <a:gd name="T20" fmla="*/ 0 w 154"/>
                  <a:gd name="T21" fmla="*/ 4 h 208"/>
                  <a:gd name="T22" fmla="*/ 0 w 154"/>
                  <a:gd name="T23" fmla="*/ 3 h 208"/>
                  <a:gd name="T24" fmla="*/ 0 w 154"/>
                  <a:gd name="T25" fmla="*/ 3 h 208"/>
                  <a:gd name="T26" fmla="*/ 1 w 154"/>
                  <a:gd name="T27" fmla="*/ 2 h 208"/>
                  <a:gd name="T28" fmla="*/ 2 w 154"/>
                  <a:gd name="T29" fmla="*/ 2 h 208"/>
                  <a:gd name="T30" fmla="*/ 1 w 154"/>
                  <a:gd name="T31" fmla="*/ 2 h 208"/>
                  <a:gd name="T32" fmla="*/ 1 w 154"/>
                  <a:gd name="T33" fmla="*/ 2 h 208"/>
                  <a:gd name="T34" fmla="*/ 0 w 154"/>
                  <a:gd name="T35" fmla="*/ 2 h 208"/>
                  <a:gd name="T36" fmla="*/ 0 w 154"/>
                  <a:gd name="T37" fmla="*/ 2 h 208"/>
                  <a:gd name="T38" fmla="*/ 1 w 154"/>
                  <a:gd name="T39" fmla="*/ 2 h 208"/>
                  <a:gd name="T40" fmla="*/ 3 w 154"/>
                  <a:gd name="T41" fmla="*/ 1 h 208"/>
                  <a:gd name="T42" fmla="*/ 3 w 154"/>
                  <a:gd name="T43" fmla="*/ 1 h 208"/>
                  <a:gd name="T44" fmla="*/ 4 w 154"/>
                  <a:gd name="T45" fmla="*/ 0 h 208"/>
                  <a:gd name="T46" fmla="*/ 4 w 154"/>
                  <a:gd name="T47" fmla="*/ 1 h 208"/>
                  <a:gd name="T48" fmla="*/ 4 w 154"/>
                  <a:gd name="T49" fmla="*/ 2 h 208"/>
                  <a:gd name="T50" fmla="*/ 3 w 154"/>
                  <a:gd name="T51" fmla="*/ 2 h 208"/>
                  <a:gd name="T52" fmla="*/ 1 w 154"/>
                  <a:gd name="T53" fmla="*/ 3 h 208"/>
                  <a:gd name="T54" fmla="*/ 2 w 154"/>
                  <a:gd name="T55" fmla="*/ 3 h 208"/>
                  <a:gd name="T56" fmla="*/ 3 w 154"/>
                  <a:gd name="T57" fmla="*/ 3 h 208"/>
                  <a:gd name="T58" fmla="*/ 3 w 154"/>
                  <a:gd name="T59" fmla="*/ 2 h 208"/>
                  <a:gd name="T60" fmla="*/ 4 w 154"/>
                  <a:gd name="T61" fmla="*/ 2 h 208"/>
                  <a:gd name="T62" fmla="*/ 4 w 154"/>
                  <a:gd name="T63" fmla="*/ 3 h 208"/>
                  <a:gd name="T64" fmla="*/ 3 w 154"/>
                  <a:gd name="T65" fmla="*/ 4 h 208"/>
                  <a:gd name="T66" fmla="*/ 2 w 154"/>
                  <a:gd name="T67" fmla="*/ 4 h 208"/>
                  <a:gd name="T68" fmla="*/ 2 w 154"/>
                  <a:gd name="T69" fmla="*/ 4 h 208"/>
                  <a:gd name="T70" fmla="*/ 3 w 154"/>
                  <a:gd name="T71" fmla="*/ 4 h 208"/>
                  <a:gd name="T72" fmla="*/ 4 w 154"/>
                  <a:gd name="T73" fmla="*/ 4 h 208"/>
                  <a:gd name="T74" fmla="*/ 4 w 154"/>
                  <a:gd name="T75" fmla="*/ 4 h 208"/>
                  <a:gd name="T76" fmla="*/ 4 w 154"/>
                  <a:gd name="T77" fmla="*/ 4 h 208"/>
                  <a:gd name="T78" fmla="*/ 3 w 154"/>
                  <a:gd name="T79" fmla="*/ 5 h 208"/>
                  <a:gd name="T80" fmla="*/ 2 w 154"/>
                  <a:gd name="T81" fmla="*/ 5 h 208"/>
                  <a:gd name="T82" fmla="*/ 1 w 154"/>
                  <a:gd name="T83" fmla="*/ 5 h 208"/>
                  <a:gd name="T84" fmla="*/ 1 w 154"/>
                  <a:gd name="T85" fmla="*/ 5 h 208"/>
                  <a:gd name="T86" fmla="*/ 2 w 154"/>
                  <a:gd name="T87" fmla="*/ 5 h 208"/>
                  <a:gd name="T88" fmla="*/ 3 w 154"/>
                  <a:gd name="T89" fmla="*/ 5 h 208"/>
                  <a:gd name="T90" fmla="*/ 4 w 154"/>
                  <a:gd name="T91" fmla="*/ 5 h 208"/>
                  <a:gd name="T92" fmla="*/ 4 w 154"/>
                  <a:gd name="T93" fmla="*/ 5 h 208"/>
                  <a:gd name="T94" fmla="*/ 4 w 154"/>
                  <a:gd name="T95" fmla="*/ 5 h 208"/>
                  <a:gd name="T96" fmla="*/ 2 w 154"/>
                  <a:gd name="T97" fmla="*/ 6 h 208"/>
                  <a:gd name="T98" fmla="*/ 1 w 154"/>
                  <a:gd name="T99" fmla="*/ 7 h 208"/>
                  <a:gd name="T100" fmla="*/ 0 w 154"/>
                  <a:gd name="T101" fmla="*/ 7 h 2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08"/>
                  <a:gd name="T155" fmla="*/ 154 w 154"/>
                  <a:gd name="T156" fmla="*/ 208 h 2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2" name="Freeform 280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>
                  <a:gd name="T0" fmla="*/ 0 w 158"/>
                  <a:gd name="T1" fmla="*/ 6 h 223"/>
                  <a:gd name="T2" fmla="*/ 1 w 158"/>
                  <a:gd name="T3" fmla="*/ 6 h 223"/>
                  <a:gd name="T4" fmla="*/ 2 w 158"/>
                  <a:gd name="T5" fmla="*/ 5 h 223"/>
                  <a:gd name="T6" fmla="*/ 3 w 158"/>
                  <a:gd name="T7" fmla="*/ 5 h 223"/>
                  <a:gd name="T8" fmla="*/ 3 w 158"/>
                  <a:gd name="T9" fmla="*/ 5 h 223"/>
                  <a:gd name="T10" fmla="*/ 2 w 158"/>
                  <a:gd name="T11" fmla="*/ 5 h 223"/>
                  <a:gd name="T12" fmla="*/ 1 w 158"/>
                  <a:gd name="T13" fmla="*/ 5 h 223"/>
                  <a:gd name="T14" fmla="*/ 1 w 158"/>
                  <a:gd name="T15" fmla="*/ 4 h 223"/>
                  <a:gd name="T16" fmla="*/ 1 w 158"/>
                  <a:gd name="T17" fmla="*/ 2 h 223"/>
                  <a:gd name="T18" fmla="*/ 2 w 158"/>
                  <a:gd name="T19" fmla="*/ 2 h 223"/>
                  <a:gd name="T20" fmla="*/ 2 w 158"/>
                  <a:gd name="T21" fmla="*/ 2 h 223"/>
                  <a:gd name="T22" fmla="*/ 2 w 158"/>
                  <a:gd name="T23" fmla="*/ 2 h 223"/>
                  <a:gd name="T24" fmla="*/ 2 w 158"/>
                  <a:gd name="T25" fmla="*/ 2 h 223"/>
                  <a:gd name="T26" fmla="*/ 1 w 158"/>
                  <a:gd name="T27" fmla="*/ 2 h 223"/>
                  <a:gd name="T28" fmla="*/ 1 w 158"/>
                  <a:gd name="T29" fmla="*/ 2 h 223"/>
                  <a:gd name="T30" fmla="*/ 1 w 158"/>
                  <a:gd name="T31" fmla="*/ 2 h 223"/>
                  <a:gd name="T32" fmla="*/ 1 w 158"/>
                  <a:gd name="T33" fmla="*/ 1 h 223"/>
                  <a:gd name="T34" fmla="*/ 3 w 158"/>
                  <a:gd name="T35" fmla="*/ 0 h 223"/>
                  <a:gd name="T36" fmla="*/ 5 w 158"/>
                  <a:gd name="T37" fmla="*/ 0 h 223"/>
                  <a:gd name="T38" fmla="*/ 5 w 158"/>
                  <a:gd name="T39" fmla="*/ 0 h 223"/>
                  <a:gd name="T40" fmla="*/ 5 w 158"/>
                  <a:gd name="T41" fmla="*/ 1 h 223"/>
                  <a:gd name="T42" fmla="*/ 4 w 158"/>
                  <a:gd name="T43" fmla="*/ 2 h 223"/>
                  <a:gd name="T44" fmla="*/ 4 w 158"/>
                  <a:gd name="T45" fmla="*/ 2 h 223"/>
                  <a:gd name="T46" fmla="*/ 3 w 158"/>
                  <a:gd name="T47" fmla="*/ 2 h 223"/>
                  <a:gd name="T48" fmla="*/ 4 w 158"/>
                  <a:gd name="T49" fmla="*/ 2 h 223"/>
                  <a:gd name="T50" fmla="*/ 4 w 158"/>
                  <a:gd name="T51" fmla="*/ 2 h 223"/>
                  <a:gd name="T52" fmla="*/ 5 w 158"/>
                  <a:gd name="T53" fmla="*/ 2 h 223"/>
                  <a:gd name="T54" fmla="*/ 5 w 158"/>
                  <a:gd name="T55" fmla="*/ 2 h 223"/>
                  <a:gd name="T56" fmla="*/ 5 w 158"/>
                  <a:gd name="T57" fmla="*/ 3 h 223"/>
                  <a:gd name="T58" fmla="*/ 3 w 158"/>
                  <a:gd name="T59" fmla="*/ 3 h 223"/>
                  <a:gd name="T60" fmla="*/ 2 w 158"/>
                  <a:gd name="T61" fmla="*/ 4 h 223"/>
                  <a:gd name="T62" fmla="*/ 2 w 158"/>
                  <a:gd name="T63" fmla="*/ 4 h 223"/>
                  <a:gd name="T64" fmla="*/ 2 w 158"/>
                  <a:gd name="T65" fmla="*/ 4 h 223"/>
                  <a:gd name="T66" fmla="*/ 3 w 158"/>
                  <a:gd name="T67" fmla="*/ 4 h 223"/>
                  <a:gd name="T68" fmla="*/ 5 w 158"/>
                  <a:gd name="T69" fmla="*/ 3 h 223"/>
                  <a:gd name="T70" fmla="*/ 5 w 158"/>
                  <a:gd name="T71" fmla="*/ 4 h 223"/>
                  <a:gd name="T72" fmla="*/ 5 w 158"/>
                  <a:gd name="T73" fmla="*/ 4 h 223"/>
                  <a:gd name="T74" fmla="*/ 5 w 158"/>
                  <a:gd name="T75" fmla="*/ 4 h 223"/>
                  <a:gd name="T76" fmla="*/ 5 w 158"/>
                  <a:gd name="T77" fmla="*/ 4 h 223"/>
                  <a:gd name="T78" fmla="*/ 5 w 158"/>
                  <a:gd name="T79" fmla="*/ 5 h 223"/>
                  <a:gd name="T80" fmla="*/ 4 w 158"/>
                  <a:gd name="T81" fmla="*/ 5 h 223"/>
                  <a:gd name="T82" fmla="*/ 3 w 158"/>
                  <a:gd name="T83" fmla="*/ 6 h 223"/>
                  <a:gd name="T84" fmla="*/ 1 w 158"/>
                  <a:gd name="T85" fmla="*/ 6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8"/>
                  <a:gd name="T130" fmla="*/ 0 h 223"/>
                  <a:gd name="T131" fmla="*/ 158 w 158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3" name="Freeform 281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>
                  <a:gd name="T0" fmla="*/ 4 w 165"/>
                  <a:gd name="T1" fmla="*/ 9 h 262"/>
                  <a:gd name="T2" fmla="*/ 4 w 165"/>
                  <a:gd name="T3" fmla="*/ 8 h 262"/>
                  <a:gd name="T4" fmla="*/ 3 w 165"/>
                  <a:gd name="T5" fmla="*/ 8 h 262"/>
                  <a:gd name="T6" fmla="*/ 2 w 165"/>
                  <a:gd name="T7" fmla="*/ 7 h 262"/>
                  <a:gd name="T8" fmla="*/ 0 w 165"/>
                  <a:gd name="T9" fmla="*/ 6 h 262"/>
                  <a:gd name="T10" fmla="*/ 0 w 165"/>
                  <a:gd name="T11" fmla="*/ 5 h 262"/>
                  <a:gd name="T12" fmla="*/ 0 w 165"/>
                  <a:gd name="T13" fmla="*/ 4 h 262"/>
                  <a:gd name="T14" fmla="*/ 0 w 165"/>
                  <a:gd name="T15" fmla="*/ 5 h 262"/>
                  <a:gd name="T16" fmla="*/ 1 w 165"/>
                  <a:gd name="T17" fmla="*/ 5 h 262"/>
                  <a:gd name="T18" fmla="*/ 2 w 165"/>
                  <a:gd name="T19" fmla="*/ 5 h 262"/>
                  <a:gd name="T20" fmla="*/ 2 w 165"/>
                  <a:gd name="T21" fmla="*/ 5 h 262"/>
                  <a:gd name="T22" fmla="*/ 2 w 165"/>
                  <a:gd name="T23" fmla="*/ 5 h 262"/>
                  <a:gd name="T24" fmla="*/ 1 w 165"/>
                  <a:gd name="T25" fmla="*/ 5 h 262"/>
                  <a:gd name="T26" fmla="*/ 0 w 165"/>
                  <a:gd name="T27" fmla="*/ 4 h 262"/>
                  <a:gd name="T28" fmla="*/ 0 w 165"/>
                  <a:gd name="T29" fmla="*/ 3 h 262"/>
                  <a:gd name="T30" fmla="*/ 0 w 165"/>
                  <a:gd name="T31" fmla="*/ 3 h 262"/>
                  <a:gd name="T32" fmla="*/ 1 w 165"/>
                  <a:gd name="T33" fmla="*/ 4 h 262"/>
                  <a:gd name="T34" fmla="*/ 2 w 165"/>
                  <a:gd name="T35" fmla="*/ 4 h 262"/>
                  <a:gd name="T36" fmla="*/ 2 w 165"/>
                  <a:gd name="T37" fmla="*/ 4 h 262"/>
                  <a:gd name="T38" fmla="*/ 1 w 165"/>
                  <a:gd name="T39" fmla="*/ 3 h 262"/>
                  <a:gd name="T40" fmla="*/ 1 w 165"/>
                  <a:gd name="T41" fmla="*/ 3 h 262"/>
                  <a:gd name="T42" fmla="*/ 0 w 165"/>
                  <a:gd name="T43" fmla="*/ 2 h 262"/>
                  <a:gd name="T44" fmla="*/ 0 w 165"/>
                  <a:gd name="T45" fmla="*/ 1 h 262"/>
                  <a:gd name="T46" fmla="*/ 0 w 165"/>
                  <a:gd name="T47" fmla="*/ 2 h 262"/>
                  <a:gd name="T48" fmla="*/ 0 w 165"/>
                  <a:gd name="T49" fmla="*/ 2 h 262"/>
                  <a:gd name="T50" fmla="*/ 1 w 165"/>
                  <a:gd name="T51" fmla="*/ 2 h 262"/>
                  <a:gd name="T52" fmla="*/ 1 w 165"/>
                  <a:gd name="T53" fmla="*/ 2 h 262"/>
                  <a:gd name="T54" fmla="*/ 0 w 165"/>
                  <a:gd name="T55" fmla="*/ 2 h 262"/>
                  <a:gd name="T56" fmla="*/ 0 w 165"/>
                  <a:gd name="T57" fmla="*/ 1 h 262"/>
                  <a:gd name="T58" fmla="*/ 0 w 165"/>
                  <a:gd name="T59" fmla="*/ 1 h 262"/>
                  <a:gd name="T60" fmla="*/ 0 w 165"/>
                  <a:gd name="T61" fmla="*/ 0 h 262"/>
                  <a:gd name="T62" fmla="*/ 1 w 165"/>
                  <a:gd name="T63" fmla="*/ 1 h 262"/>
                  <a:gd name="T64" fmla="*/ 2 w 165"/>
                  <a:gd name="T65" fmla="*/ 2 h 262"/>
                  <a:gd name="T66" fmla="*/ 3 w 165"/>
                  <a:gd name="T67" fmla="*/ 2 h 262"/>
                  <a:gd name="T68" fmla="*/ 3 w 165"/>
                  <a:gd name="T69" fmla="*/ 3 h 262"/>
                  <a:gd name="T70" fmla="*/ 4 w 165"/>
                  <a:gd name="T71" fmla="*/ 4 h 262"/>
                  <a:gd name="T72" fmla="*/ 5 w 165"/>
                  <a:gd name="T73" fmla="*/ 5 h 262"/>
                  <a:gd name="T74" fmla="*/ 5 w 165"/>
                  <a:gd name="T75" fmla="*/ 6 h 262"/>
                  <a:gd name="T76" fmla="*/ 5 w 165"/>
                  <a:gd name="T77" fmla="*/ 6 h 262"/>
                  <a:gd name="T78" fmla="*/ 4 w 165"/>
                  <a:gd name="T79" fmla="*/ 5 h 262"/>
                  <a:gd name="T80" fmla="*/ 3 w 165"/>
                  <a:gd name="T81" fmla="*/ 5 h 262"/>
                  <a:gd name="T82" fmla="*/ 3 w 165"/>
                  <a:gd name="T83" fmla="*/ 5 h 262"/>
                  <a:gd name="T84" fmla="*/ 3 w 165"/>
                  <a:gd name="T85" fmla="*/ 5 h 262"/>
                  <a:gd name="T86" fmla="*/ 3 w 165"/>
                  <a:gd name="T87" fmla="*/ 5 h 262"/>
                  <a:gd name="T88" fmla="*/ 4 w 165"/>
                  <a:gd name="T89" fmla="*/ 6 h 262"/>
                  <a:gd name="T90" fmla="*/ 5 w 165"/>
                  <a:gd name="T91" fmla="*/ 7 h 262"/>
                  <a:gd name="T92" fmla="*/ 5 w 165"/>
                  <a:gd name="T93" fmla="*/ 8 h 262"/>
                  <a:gd name="T94" fmla="*/ 5 w 165"/>
                  <a:gd name="T95" fmla="*/ 8 h 262"/>
                  <a:gd name="T96" fmla="*/ 4 w 165"/>
                  <a:gd name="T97" fmla="*/ 7 h 262"/>
                  <a:gd name="T98" fmla="*/ 3 w 165"/>
                  <a:gd name="T99" fmla="*/ 7 h 262"/>
                  <a:gd name="T100" fmla="*/ 2 w 165"/>
                  <a:gd name="T101" fmla="*/ 7 h 262"/>
                  <a:gd name="T102" fmla="*/ 3 w 165"/>
                  <a:gd name="T103" fmla="*/ 7 h 262"/>
                  <a:gd name="T104" fmla="*/ 4 w 165"/>
                  <a:gd name="T105" fmla="*/ 8 h 262"/>
                  <a:gd name="T106" fmla="*/ 5 w 165"/>
                  <a:gd name="T107" fmla="*/ 8 h 262"/>
                  <a:gd name="T108" fmla="*/ 4 w 165"/>
                  <a:gd name="T109" fmla="*/ 9 h 262"/>
                  <a:gd name="T110" fmla="*/ 4 w 165"/>
                  <a:gd name="T111" fmla="*/ 9 h 26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5"/>
                  <a:gd name="T169" fmla="*/ 0 h 262"/>
                  <a:gd name="T170" fmla="*/ 165 w 165"/>
                  <a:gd name="T171" fmla="*/ 262 h 26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4" name="Freeform 282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>
                  <a:gd name="T0" fmla="*/ 0 w 89"/>
                  <a:gd name="T1" fmla="*/ 6 h 211"/>
                  <a:gd name="T2" fmla="*/ 1 w 89"/>
                  <a:gd name="T3" fmla="*/ 5 h 211"/>
                  <a:gd name="T4" fmla="*/ 1 w 89"/>
                  <a:gd name="T5" fmla="*/ 3 h 211"/>
                  <a:gd name="T6" fmla="*/ 1 w 89"/>
                  <a:gd name="T7" fmla="*/ 2 h 211"/>
                  <a:gd name="T8" fmla="*/ 1 w 89"/>
                  <a:gd name="T9" fmla="*/ 0 h 211"/>
                  <a:gd name="T10" fmla="*/ 2 w 89"/>
                  <a:gd name="T11" fmla="*/ 0 h 211"/>
                  <a:gd name="T12" fmla="*/ 2 w 89"/>
                  <a:gd name="T13" fmla="*/ 0 h 211"/>
                  <a:gd name="T14" fmla="*/ 3 w 89"/>
                  <a:gd name="T15" fmla="*/ 0 h 211"/>
                  <a:gd name="T16" fmla="*/ 3 w 89"/>
                  <a:gd name="T17" fmla="*/ 0 h 211"/>
                  <a:gd name="T18" fmla="*/ 3 w 89"/>
                  <a:gd name="T19" fmla="*/ 0 h 211"/>
                  <a:gd name="T20" fmla="*/ 3 w 89"/>
                  <a:gd name="T21" fmla="*/ 0 h 211"/>
                  <a:gd name="T22" fmla="*/ 3 w 89"/>
                  <a:gd name="T23" fmla="*/ 0 h 211"/>
                  <a:gd name="T24" fmla="*/ 3 w 89"/>
                  <a:gd name="T25" fmla="*/ 0 h 211"/>
                  <a:gd name="T26" fmla="*/ 3 w 89"/>
                  <a:gd name="T27" fmla="*/ 1 h 211"/>
                  <a:gd name="T28" fmla="*/ 3 w 89"/>
                  <a:gd name="T29" fmla="*/ 2 h 211"/>
                  <a:gd name="T30" fmla="*/ 3 w 89"/>
                  <a:gd name="T31" fmla="*/ 4 h 211"/>
                  <a:gd name="T32" fmla="*/ 3 w 89"/>
                  <a:gd name="T33" fmla="*/ 5 h 211"/>
                  <a:gd name="T34" fmla="*/ 2 w 89"/>
                  <a:gd name="T35" fmla="*/ 6 h 211"/>
                  <a:gd name="T36" fmla="*/ 2 w 89"/>
                  <a:gd name="T37" fmla="*/ 6 h 211"/>
                  <a:gd name="T38" fmla="*/ 1 w 89"/>
                  <a:gd name="T39" fmla="*/ 6 h 211"/>
                  <a:gd name="T40" fmla="*/ 1 w 89"/>
                  <a:gd name="T41" fmla="*/ 6 h 211"/>
                  <a:gd name="T42" fmla="*/ 1 w 89"/>
                  <a:gd name="T43" fmla="*/ 6 h 211"/>
                  <a:gd name="T44" fmla="*/ 1 w 89"/>
                  <a:gd name="T45" fmla="*/ 6 h 211"/>
                  <a:gd name="T46" fmla="*/ 1 w 89"/>
                  <a:gd name="T47" fmla="*/ 6 h 211"/>
                  <a:gd name="T48" fmla="*/ 0 w 89"/>
                  <a:gd name="T49" fmla="*/ 6 h 21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9"/>
                  <a:gd name="T76" fmla="*/ 0 h 211"/>
                  <a:gd name="T77" fmla="*/ 89 w 89"/>
                  <a:gd name="T78" fmla="*/ 211 h 21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5" name="Freeform 283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>
                  <a:gd name="T0" fmla="*/ 0 w 157"/>
                  <a:gd name="T1" fmla="*/ 8 h 240"/>
                  <a:gd name="T2" fmla="*/ 0 w 157"/>
                  <a:gd name="T3" fmla="*/ 7 h 240"/>
                  <a:gd name="T4" fmla="*/ 1 w 157"/>
                  <a:gd name="T5" fmla="*/ 7 h 240"/>
                  <a:gd name="T6" fmla="*/ 2 w 157"/>
                  <a:gd name="T7" fmla="*/ 6 h 240"/>
                  <a:gd name="T8" fmla="*/ 2 w 157"/>
                  <a:gd name="T9" fmla="*/ 6 h 240"/>
                  <a:gd name="T10" fmla="*/ 2 w 157"/>
                  <a:gd name="T11" fmla="*/ 6 h 240"/>
                  <a:gd name="T12" fmla="*/ 1 w 157"/>
                  <a:gd name="T13" fmla="*/ 6 h 240"/>
                  <a:gd name="T14" fmla="*/ 0 w 157"/>
                  <a:gd name="T15" fmla="*/ 7 h 240"/>
                  <a:gd name="T16" fmla="*/ 0 w 157"/>
                  <a:gd name="T17" fmla="*/ 5 h 240"/>
                  <a:gd name="T18" fmla="*/ 0 w 157"/>
                  <a:gd name="T19" fmla="*/ 4 h 240"/>
                  <a:gd name="T20" fmla="*/ 0 w 157"/>
                  <a:gd name="T21" fmla="*/ 4 h 240"/>
                  <a:gd name="T22" fmla="*/ 1 w 157"/>
                  <a:gd name="T23" fmla="*/ 3 h 240"/>
                  <a:gd name="T24" fmla="*/ 1 w 157"/>
                  <a:gd name="T25" fmla="*/ 3 h 240"/>
                  <a:gd name="T26" fmla="*/ 0 w 157"/>
                  <a:gd name="T27" fmla="*/ 4 h 240"/>
                  <a:gd name="T28" fmla="*/ 0 w 157"/>
                  <a:gd name="T29" fmla="*/ 4 h 240"/>
                  <a:gd name="T30" fmla="*/ 0 w 157"/>
                  <a:gd name="T31" fmla="*/ 3 h 240"/>
                  <a:gd name="T32" fmla="*/ 1 w 157"/>
                  <a:gd name="T33" fmla="*/ 2 h 240"/>
                  <a:gd name="T34" fmla="*/ 3 w 157"/>
                  <a:gd name="T35" fmla="*/ 1 h 240"/>
                  <a:gd name="T36" fmla="*/ 4 w 157"/>
                  <a:gd name="T37" fmla="*/ 0 h 240"/>
                  <a:gd name="T38" fmla="*/ 4 w 157"/>
                  <a:gd name="T39" fmla="*/ 1 h 240"/>
                  <a:gd name="T40" fmla="*/ 4 w 157"/>
                  <a:gd name="T41" fmla="*/ 1 h 240"/>
                  <a:gd name="T42" fmla="*/ 3 w 157"/>
                  <a:gd name="T43" fmla="*/ 2 h 240"/>
                  <a:gd name="T44" fmla="*/ 2 w 157"/>
                  <a:gd name="T45" fmla="*/ 2 h 240"/>
                  <a:gd name="T46" fmla="*/ 2 w 157"/>
                  <a:gd name="T47" fmla="*/ 2 h 240"/>
                  <a:gd name="T48" fmla="*/ 2 w 157"/>
                  <a:gd name="T49" fmla="*/ 2 h 240"/>
                  <a:gd name="T50" fmla="*/ 3 w 157"/>
                  <a:gd name="T51" fmla="*/ 2 h 240"/>
                  <a:gd name="T52" fmla="*/ 4 w 157"/>
                  <a:gd name="T53" fmla="*/ 1 h 240"/>
                  <a:gd name="T54" fmla="*/ 4 w 157"/>
                  <a:gd name="T55" fmla="*/ 3 h 240"/>
                  <a:gd name="T56" fmla="*/ 4 w 157"/>
                  <a:gd name="T57" fmla="*/ 3 h 240"/>
                  <a:gd name="T58" fmla="*/ 3 w 157"/>
                  <a:gd name="T59" fmla="*/ 4 h 240"/>
                  <a:gd name="T60" fmla="*/ 2 w 157"/>
                  <a:gd name="T61" fmla="*/ 4 h 240"/>
                  <a:gd name="T62" fmla="*/ 3 w 157"/>
                  <a:gd name="T63" fmla="*/ 4 h 240"/>
                  <a:gd name="T64" fmla="*/ 3 w 157"/>
                  <a:gd name="T65" fmla="*/ 4 h 240"/>
                  <a:gd name="T66" fmla="*/ 4 w 157"/>
                  <a:gd name="T67" fmla="*/ 4 h 240"/>
                  <a:gd name="T68" fmla="*/ 4 w 157"/>
                  <a:gd name="T69" fmla="*/ 4 h 240"/>
                  <a:gd name="T70" fmla="*/ 3 w 157"/>
                  <a:gd name="T71" fmla="*/ 5 h 240"/>
                  <a:gd name="T72" fmla="*/ 2 w 157"/>
                  <a:gd name="T73" fmla="*/ 5 h 240"/>
                  <a:gd name="T74" fmla="*/ 1 w 157"/>
                  <a:gd name="T75" fmla="*/ 6 h 240"/>
                  <a:gd name="T76" fmla="*/ 1 w 157"/>
                  <a:gd name="T77" fmla="*/ 6 h 240"/>
                  <a:gd name="T78" fmla="*/ 1 w 157"/>
                  <a:gd name="T79" fmla="*/ 6 h 240"/>
                  <a:gd name="T80" fmla="*/ 2 w 157"/>
                  <a:gd name="T81" fmla="*/ 5 h 240"/>
                  <a:gd name="T82" fmla="*/ 3 w 157"/>
                  <a:gd name="T83" fmla="*/ 5 h 240"/>
                  <a:gd name="T84" fmla="*/ 3 w 157"/>
                  <a:gd name="T85" fmla="*/ 5 h 240"/>
                  <a:gd name="T86" fmla="*/ 4 w 157"/>
                  <a:gd name="T87" fmla="*/ 5 h 240"/>
                  <a:gd name="T88" fmla="*/ 4 w 157"/>
                  <a:gd name="T89" fmla="*/ 5 h 240"/>
                  <a:gd name="T90" fmla="*/ 4 w 157"/>
                  <a:gd name="T91" fmla="*/ 6 h 240"/>
                  <a:gd name="T92" fmla="*/ 4 w 157"/>
                  <a:gd name="T93" fmla="*/ 6 h 240"/>
                  <a:gd name="T94" fmla="*/ 2 w 157"/>
                  <a:gd name="T95" fmla="*/ 7 h 240"/>
                  <a:gd name="T96" fmla="*/ 1 w 157"/>
                  <a:gd name="T97" fmla="*/ 8 h 2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40"/>
                  <a:gd name="T149" fmla="*/ 157 w 157"/>
                  <a:gd name="T150" fmla="*/ 240 h 2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6" name="Freeform 284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>
                  <a:gd name="T0" fmla="*/ 1 w 18"/>
                  <a:gd name="T1" fmla="*/ 1 h 6"/>
                  <a:gd name="T2" fmla="*/ 1 w 18"/>
                  <a:gd name="T3" fmla="*/ 1 h 6"/>
                  <a:gd name="T4" fmla="*/ 1 w 18"/>
                  <a:gd name="T5" fmla="*/ 1 h 6"/>
                  <a:gd name="T6" fmla="*/ 1 w 18"/>
                  <a:gd name="T7" fmla="*/ 1 h 6"/>
                  <a:gd name="T8" fmla="*/ 0 w 18"/>
                  <a:gd name="T9" fmla="*/ 0 h 6"/>
                  <a:gd name="T10" fmla="*/ 1 w 18"/>
                  <a:gd name="T11" fmla="*/ 0 h 6"/>
                  <a:gd name="T12" fmla="*/ 1 w 18"/>
                  <a:gd name="T13" fmla="*/ 0 h 6"/>
                  <a:gd name="T14" fmla="*/ 1 w 18"/>
                  <a:gd name="T15" fmla="*/ 1 h 6"/>
                  <a:gd name="T16" fmla="*/ 1 w 18"/>
                  <a:gd name="T17" fmla="*/ 1 h 6"/>
                  <a:gd name="T18" fmla="*/ 1 w 18"/>
                  <a:gd name="T19" fmla="*/ 1 h 6"/>
                  <a:gd name="T20" fmla="*/ 1 w 18"/>
                  <a:gd name="T21" fmla="*/ 1 h 6"/>
                  <a:gd name="T22" fmla="*/ 1 w 18"/>
                  <a:gd name="T23" fmla="*/ 1 h 6"/>
                  <a:gd name="T24" fmla="*/ 1 w 18"/>
                  <a:gd name="T25" fmla="*/ 1 h 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"/>
                  <a:gd name="T40" fmla="*/ 0 h 6"/>
                  <a:gd name="T41" fmla="*/ 18 w 18"/>
                  <a:gd name="T42" fmla="*/ 6 h 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7" name="Freeform 285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>
                  <a:gd name="T0" fmla="*/ 5 w 186"/>
                  <a:gd name="T1" fmla="*/ 3 h 119"/>
                  <a:gd name="T2" fmla="*/ 5 w 186"/>
                  <a:gd name="T3" fmla="*/ 3 h 119"/>
                  <a:gd name="T4" fmla="*/ 4 w 186"/>
                  <a:gd name="T5" fmla="*/ 2 h 119"/>
                  <a:gd name="T6" fmla="*/ 3 w 186"/>
                  <a:gd name="T7" fmla="*/ 2 h 119"/>
                  <a:gd name="T8" fmla="*/ 3 w 186"/>
                  <a:gd name="T9" fmla="*/ 2 h 119"/>
                  <a:gd name="T10" fmla="*/ 2 w 186"/>
                  <a:gd name="T11" fmla="*/ 1 h 119"/>
                  <a:gd name="T12" fmla="*/ 2 w 186"/>
                  <a:gd name="T13" fmla="*/ 1 h 119"/>
                  <a:gd name="T14" fmla="*/ 1 w 186"/>
                  <a:gd name="T15" fmla="*/ 0 h 119"/>
                  <a:gd name="T16" fmla="*/ 0 w 186"/>
                  <a:gd name="T17" fmla="*/ 0 h 119"/>
                  <a:gd name="T18" fmla="*/ 0 w 186"/>
                  <a:gd name="T19" fmla="*/ 0 h 119"/>
                  <a:gd name="T20" fmla="*/ 0 w 186"/>
                  <a:gd name="T21" fmla="*/ 0 h 119"/>
                  <a:gd name="T22" fmla="*/ 0 w 186"/>
                  <a:gd name="T23" fmla="*/ 0 h 119"/>
                  <a:gd name="T24" fmla="*/ 0 w 186"/>
                  <a:gd name="T25" fmla="*/ 0 h 119"/>
                  <a:gd name="T26" fmla="*/ 1 w 186"/>
                  <a:gd name="T27" fmla="*/ 0 h 119"/>
                  <a:gd name="T28" fmla="*/ 1 w 186"/>
                  <a:gd name="T29" fmla="*/ 0 h 119"/>
                  <a:gd name="T30" fmla="*/ 1 w 186"/>
                  <a:gd name="T31" fmla="*/ 0 h 119"/>
                  <a:gd name="T32" fmla="*/ 1 w 186"/>
                  <a:gd name="T33" fmla="*/ 0 h 119"/>
                  <a:gd name="T34" fmla="*/ 2 w 186"/>
                  <a:gd name="T35" fmla="*/ 0 h 119"/>
                  <a:gd name="T36" fmla="*/ 2 w 186"/>
                  <a:gd name="T37" fmla="*/ 0 h 119"/>
                  <a:gd name="T38" fmla="*/ 3 w 186"/>
                  <a:gd name="T39" fmla="*/ 1 h 119"/>
                  <a:gd name="T40" fmla="*/ 3 w 186"/>
                  <a:gd name="T41" fmla="*/ 1 h 119"/>
                  <a:gd name="T42" fmla="*/ 4 w 186"/>
                  <a:gd name="T43" fmla="*/ 1 h 119"/>
                  <a:gd name="T44" fmla="*/ 5 w 186"/>
                  <a:gd name="T45" fmla="*/ 2 h 119"/>
                  <a:gd name="T46" fmla="*/ 6 w 186"/>
                  <a:gd name="T47" fmla="*/ 2 h 119"/>
                  <a:gd name="T48" fmla="*/ 6 w 186"/>
                  <a:gd name="T49" fmla="*/ 3 h 119"/>
                  <a:gd name="T50" fmla="*/ 6 w 186"/>
                  <a:gd name="T51" fmla="*/ 3 h 119"/>
                  <a:gd name="T52" fmla="*/ 6 w 186"/>
                  <a:gd name="T53" fmla="*/ 3 h 119"/>
                  <a:gd name="T54" fmla="*/ 6 w 186"/>
                  <a:gd name="T55" fmla="*/ 3 h 119"/>
                  <a:gd name="T56" fmla="*/ 6 w 186"/>
                  <a:gd name="T57" fmla="*/ 3 h 119"/>
                  <a:gd name="T58" fmla="*/ 6 w 186"/>
                  <a:gd name="T59" fmla="*/ 3 h 119"/>
                  <a:gd name="T60" fmla="*/ 6 w 186"/>
                  <a:gd name="T61" fmla="*/ 3 h 119"/>
                  <a:gd name="T62" fmla="*/ 6 w 186"/>
                  <a:gd name="T63" fmla="*/ 3 h 119"/>
                  <a:gd name="T64" fmla="*/ 5 w 186"/>
                  <a:gd name="T65" fmla="*/ 3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8" name="Freeform 286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>
                  <a:gd name="T0" fmla="*/ 1 w 160"/>
                  <a:gd name="T1" fmla="*/ 6 h 197"/>
                  <a:gd name="T2" fmla="*/ 1 w 160"/>
                  <a:gd name="T3" fmla="*/ 4 h 197"/>
                  <a:gd name="T4" fmla="*/ 1 w 160"/>
                  <a:gd name="T5" fmla="*/ 3 h 197"/>
                  <a:gd name="T6" fmla="*/ 2 w 160"/>
                  <a:gd name="T7" fmla="*/ 3 h 197"/>
                  <a:gd name="T8" fmla="*/ 2 w 160"/>
                  <a:gd name="T9" fmla="*/ 3 h 197"/>
                  <a:gd name="T10" fmla="*/ 2 w 160"/>
                  <a:gd name="T11" fmla="*/ 3 h 197"/>
                  <a:gd name="T12" fmla="*/ 2 w 160"/>
                  <a:gd name="T13" fmla="*/ 3 h 197"/>
                  <a:gd name="T14" fmla="*/ 2 w 160"/>
                  <a:gd name="T15" fmla="*/ 3 h 197"/>
                  <a:gd name="T16" fmla="*/ 1 w 160"/>
                  <a:gd name="T17" fmla="*/ 3 h 197"/>
                  <a:gd name="T18" fmla="*/ 1 w 160"/>
                  <a:gd name="T19" fmla="*/ 3 h 197"/>
                  <a:gd name="T20" fmla="*/ 1 w 160"/>
                  <a:gd name="T21" fmla="*/ 3 h 197"/>
                  <a:gd name="T22" fmla="*/ 1 w 160"/>
                  <a:gd name="T23" fmla="*/ 2 h 197"/>
                  <a:gd name="T24" fmla="*/ 1 w 160"/>
                  <a:gd name="T25" fmla="*/ 2 h 197"/>
                  <a:gd name="T26" fmla="*/ 2 w 160"/>
                  <a:gd name="T27" fmla="*/ 1 h 197"/>
                  <a:gd name="T28" fmla="*/ 4 w 160"/>
                  <a:gd name="T29" fmla="*/ 1 h 197"/>
                  <a:gd name="T30" fmla="*/ 5 w 160"/>
                  <a:gd name="T31" fmla="*/ 1 h 197"/>
                  <a:gd name="T32" fmla="*/ 6 w 160"/>
                  <a:gd name="T33" fmla="*/ 1 h 197"/>
                  <a:gd name="T34" fmla="*/ 6 w 160"/>
                  <a:gd name="T35" fmla="*/ 1 h 197"/>
                  <a:gd name="T36" fmla="*/ 5 w 160"/>
                  <a:gd name="T37" fmla="*/ 1 h 197"/>
                  <a:gd name="T38" fmla="*/ 5 w 160"/>
                  <a:gd name="T39" fmla="*/ 1 h 197"/>
                  <a:gd name="T40" fmla="*/ 4 w 160"/>
                  <a:gd name="T41" fmla="*/ 1 h 197"/>
                  <a:gd name="T42" fmla="*/ 3 w 160"/>
                  <a:gd name="T43" fmla="*/ 2 h 197"/>
                  <a:gd name="T44" fmla="*/ 3 w 160"/>
                  <a:gd name="T45" fmla="*/ 2 h 197"/>
                  <a:gd name="T46" fmla="*/ 3 w 160"/>
                  <a:gd name="T47" fmla="*/ 2 h 197"/>
                  <a:gd name="T48" fmla="*/ 3 w 160"/>
                  <a:gd name="T49" fmla="*/ 2 h 197"/>
                  <a:gd name="T50" fmla="*/ 4 w 160"/>
                  <a:gd name="T51" fmla="*/ 2 h 197"/>
                  <a:gd name="T52" fmla="*/ 5 w 160"/>
                  <a:gd name="T53" fmla="*/ 1 h 197"/>
                  <a:gd name="T54" fmla="*/ 5 w 160"/>
                  <a:gd name="T55" fmla="*/ 1 h 197"/>
                  <a:gd name="T56" fmla="*/ 6 w 160"/>
                  <a:gd name="T57" fmla="*/ 1 h 197"/>
                  <a:gd name="T58" fmla="*/ 5 w 160"/>
                  <a:gd name="T59" fmla="*/ 2 h 197"/>
                  <a:gd name="T60" fmla="*/ 5 w 160"/>
                  <a:gd name="T61" fmla="*/ 2 h 197"/>
                  <a:gd name="T62" fmla="*/ 5 w 160"/>
                  <a:gd name="T63" fmla="*/ 2 h 197"/>
                  <a:gd name="T64" fmla="*/ 4 w 160"/>
                  <a:gd name="T65" fmla="*/ 3 h 197"/>
                  <a:gd name="T66" fmla="*/ 3 w 160"/>
                  <a:gd name="T67" fmla="*/ 3 h 197"/>
                  <a:gd name="T68" fmla="*/ 4 w 160"/>
                  <a:gd name="T69" fmla="*/ 3 h 197"/>
                  <a:gd name="T70" fmla="*/ 4 w 160"/>
                  <a:gd name="T71" fmla="*/ 3 h 197"/>
                  <a:gd name="T72" fmla="*/ 5 w 160"/>
                  <a:gd name="T73" fmla="*/ 3 h 197"/>
                  <a:gd name="T74" fmla="*/ 5 w 160"/>
                  <a:gd name="T75" fmla="*/ 3 h 197"/>
                  <a:gd name="T76" fmla="*/ 5 w 160"/>
                  <a:gd name="T77" fmla="*/ 3 h 197"/>
                  <a:gd name="T78" fmla="*/ 5 w 160"/>
                  <a:gd name="T79" fmla="*/ 3 h 197"/>
                  <a:gd name="T80" fmla="*/ 5 w 160"/>
                  <a:gd name="T81" fmla="*/ 3 h 197"/>
                  <a:gd name="T82" fmla="*/ 4 w 160"/>
                  <a:gd name="T83" fmla="*/ 4 h 197"/>
                  <a:gd name="T84" fmla="*/ 4 w 160"/>
                  <a:gd name="T85" fmla="*/ 4 h 197"/>
                  <a:gd name="T86" fmla="*/ 3 w 160"/>
                  <a:gd name="T87" fmla="*/ 4 h 197"/>
                  <a:gd name="T88" fmla="*/ 3 w 160"/>
                  <a:gd name="T89" fmla="*/ 4 h 197"/>
                  <a:gd name="T90" fmla="*/ 3 w 160"/>
                  <a:gd name="T91" fmla="*/ 4 h 197"/>
                  <a:gd name="T92" fmla="*/ 3 w 160"/>
                  <a:gd name="T93" fmla="*/ 4 h 197"/>
                  <a:gd name="T94" fmla="*/ 3 w 160"/>
                  <a:gd name="T95" fmla="*/ 4 h 197"/>
                  <a:gd name="T96" fmla="*/ 4 w 160"/>
                  <a:gd name="T97" fmla="*/ 4 h 197"/>
                  <a:gd name="T98" fmla="*/ 5 w 160"/>
                  <a:gd name="T99" fmla="*/ 4 h 197"/>
                  <a:gd name="T100" fmla="*/ 5 w 160"/>
                  <a:gd name="T101" fmla="*/ 4 h 197"/>
                  <a:gd name="T102" fmla="*/ 5 w 160"/>
                  <a:gd name="T103" fmla="*/ 5 h 197"/>
                  <a:gd name="T104" fmla="*/ 5 w 160"/>
                  <a:gd name="T105" fmla="*/ 5 h 197"/>
                  <a:gd name="T106" fmla="*/ 3 w 160"/>
                  <a:gd name="T107" fmla="*/ 6 h 197"/>
                  <a:gd name="T108" fmla="*/ 2 w 160"/>
                  <a:gd name="T109" fmla="*/ 6 h 197"/>
                  <a:gd name="T110" fmla="*/ 1 w 160"/>
                  <a:gd name="T111" fmla="*/ 6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9" name="Freeform 287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>
                  <a:gd name="T0" fmla="*/ 4 w 177"/>
                  <a:gd name="T1" fmla="*/ 8 h 255"/>
                  <a:gd name="T2" fmla="*/ 2 w 177"/>
                  <a:gd name="T3" fmla="*/ 6 h 255"/>
                  <a:gd name="T4" fmla="*/ 1 w 177"/>
                  <a:gd name="T5" fmla="*/ 5 h 255"/>
                  <a:gd name="T6" fmla="*/ 1 w 177"/>
                  <a:gd name="T7" fmla="*/ 5 h 255"/>
                  <a:gd name="T8" fmla="*/ 2 w 177"/>
                  <a:gd name="T9" fmla="*/ 5 h 255"/>
                  <a:gd name="T10" fmla="*/ 2 w 177"/>
                  <a:gd name="T11" fmla="*/ 5 h 255"/>
                  <a:gd name="T12" fmla="*/ 3 w 177"/>
                  <a:gd name="T13" fmla="*/ 5 h 255"/>
                  <a:gd name="T14" fmla="*/ 3 w 177"/>
                  <a:gd name="T15" fmla="*/ 5 h 255"/>
                  <a:gd name="T16" fmla="*/ 2 w 177"/>
                  <a:gd name="T17" fmla="*/ 5 h 255"/>
                  <a:gd name="T18" fmla="*/ 2 w 177"/>
                  <a:gd name="T19" fmla="*/ 5 h 255"/>
                  <a:gd name="T20" fmla="*/ 1 w 177"/>
                  <a:gd name="T21" fmla="*/ 4 h 255"/>
                  <a:gd name="T22" fmla="*/ 1 w 177"/>
                  <a:gd name="T23" fmla="*/ 3 h 255"/>
                  <a:gd name="T24" fmla="*/ 1 w 177"/>
                  <a:gd name="T25" fmla="*/ 3 h 255"/>
                  <a:gd name="T26" fmla="*/ 1 w 177"/>
                  <a:gd name="T27" fmla="*/ 3 h 255"/>
                  <a:gd name="T28" fmla="*/ 2 w 177"/>
                  <a:gd name="T29" fmla="*/ 3 h 255"/>
                  <a:gd name="T30" fmla="*/ 2 w 177"/>
                  <a:gd name="T31" fmla="*/ 3 h 255"/>
                  <a:gd name="T32" fmla="*/ 1 w 177"/>
                  <a:gd name="T33" fmla="*/ 3 h 255"/>
                  <a:gd name="T34" fmla="*/ 1 w 177"/>
                  <a:gd name="T35" fmla="*/ 3 h 255"/>
                  <a:gd name="T36" fmla="*/ 1 w 177"/>
                  <a:gd name="T37" fmla="*/ 3 h 255"/>
                  <a:gd name="T38" fmla="*/ 1 w 177"/>
                  <a:gd name="T39" fmla="*/ 2 h 255"/>
                  <a:gd name="T40" fmla="*/ 1 w 177"/>
                  <a:gd name="T41" fmla="*/ 2 h 255"/>
                  <a:gd name="T42" fmla="*/ 2 w 177"/>
                  <a:gd name="T43" fmla="*/ 2 h 255"/>
                  <a:gd name="T44" fmla="*/ 2 w 177"/>
                  <a:gd name="T45" fmla="*/ 2 h 255"/>
                  <a:gd name="T46" fmla="*/ 2 w 177"/>
                  <a:gd name="T47" fmla="*/ 2 h 255"/>
                  <a:gd name="T48" fmla="*/ 1 w 177"/>
                  <a:gd name="T49" fmla="*/ 2 h 255"/>
                  <a:gd name="T50" fmla="*/ 1 w 177"/>
                  <a:gd name="T51" fmla="*/ 1 h 255"/>
                  <a:gd name="T52" fmla="*/ 1 w 177"/>
                  <a:gd name="T53" fmla="*/ 0 h 255"/>
                  <a:gd name="T54" fmla="*/ 1 w 177"/>
                  <a:gd name="T55" fmla="*/ 0 h 255"/>
                  <a:gd name="T56" fmla="*/ 2 w 177"/>
                  <a:gd name="T57" fmla="*/ 1 h 255"/>
                  <a:gd name="T58" fmla="*/ 4 w 177"/>
                  <a:gd name="T59" fmla="*/ 2 h 255"/>
                  <a:gd name="T60" fmla="*/ 6 w 177"/>
                  <a:gd name="T61" fmla="*/ 4 h 255"/>
                  <a:gd name="T62" fmla="*/ 6 w 177"/>
                  <a:gd name="T63" fmla="*/ 5 h 255"/>
                  <a:gd name="T64" fmla="*/ 6 w 177"/>
                  <a:gd name="T65" fmla="*/ 5 h 255"/>
                  <a:gd name="T66" fmla="*/ 5 w 177"/>
                  <a:gd name="T67" fmla="*/ 5 h 255"/>
                  <a:gd name="T68" fmla="*/ 5 w 177"/>
                  <a:gd name="T69" fmla="*/ 5 h 255"/>
                  <a:gd name="T70" fmla="*/ 6 w 177"/>
                  <a:gd name="T71" fmla="*/ 5 h 255"/>
                  <a:gd name="T72" fmla="*/ 6 w 177"/>
                  <a:gd name="T73" fmla="*/ 5 h 255"/>
                  <a:gd name="T74" fmla="*/ 6 w 177"/>
                  <a:gd name="T75" fmla="*/ 6 h 255"/>
                  <a:gd name="T76" fmla="*/ 6 w 177"/>
                  <a:gd name="T77" fmla="*/ 6 h 255"/>
                  <a:gd name="T78" fmla="*/ 5 w 177"/>
                  <a:gd name="T79" fmla="*/ 5 h 255"/>
                  <a:gd name="T80" fmla="*/ 4 w 177"/>
                  <a:gd name="T81" fmla="*/ 5 h 255"/>
                  <a:gd name="T82" fmla="*/ 3 w 177"/>
                  <a:gd name="T83" fmla="*/ 5 h 255"/>
                  <a:gd name="T84" fmla="*/ 3 w 177"/>
                  <a:gd name="T85" fmla="*/ 5 h 255"/>
                  <a:gd name="T86" fmla="*/ 4 w 177"/>
                  <a:gd name="T87" fmla="*/ 5 h 255"/>
                  <a:gd name="T88" fmla="*/ 5 w 177"/>
                  <a:gd name="T89" fmla="*/ 6 h 255"/>
                  <a:gd name="T90" fmla="*/ 6 w 177"/>
                  <a:gd name="T91" fmla="*/ 7 h 255"/>
                  <a:gd name="T92" fmla="*/ 6 w 177"/>
                  <a:gd name="T93" fmla="*/ 8 h 255"/>
                  <a:gd name="T94" fmla="*/ 5 w 177"/>
                  <a:gd name="T95" fmla="*/ 7 h 255"/>
                  <a:gd name="T96" fmla="*/ 4 w 177"/>
                  <a:gd name="T97" fmla="*/ 7 h 255"/>
                  <a:gd name="T98" fmla="*/ 4 w 177"/>
                  <a:gd name="T99" fmla="*/ 7 h 255"/>
                  <a:gd name="T100" fmla="*/ 5 w 177"/>
                  <a:gd name="T101" fmla="*/ 7 h 255"/>
                  <a:gd name="T102" fmla="*/ 5 w 177"/>
                  <a:gd name="T103" fmla="*/ 8 h 255"/>
                  <a:gd name="T104" fmla="*/ 6 w 177"/>
                  <a:gd name="T105" fmla="*/ 8 h 255"/>
                  <a:gd name="T106" fmla="*/ 6 w 177"/>
                  <a:gd name="T107" fmla="*/ 8 h 255"/>
                  <a:gd name="T108" fmla="*/ 6 w 177"/>
                  <a:gd name="T109" fmla="*/ 8 h 25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7"/>
                  <a:gd name="T166" fmla="*/ 0 h 255"/>
                  <a:gd name="T167" fmla="*/ 177 w 177"/>
                  <a:gd name="T168" fmla="*/ 255 h 25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0" name="Freeform 288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>
                  <a:gd name="T0" fmla="*/ 0 w 69"/>
                  <a:gd name="T1" fmla="*/ 5 h 157"/>
                  <a:gd name="T2" fmla="*/ 0 w 69"/>
                  <a:gd name="T3" fmla="*/ 5 h 157"/>
                  <a:gd name="T4" fmla="*/ 0 w 69"/>
                  <a:gd name="T5" fmla="*/ 4 h 157"/>
                  <a:gd name="T6" fmla="*/ 0 w 69"/>
                  <a:gd name="T7" fmla="*/ 2 h 157"/>
                  <a:gd name="T8" fmla="*/ 0 w 69"/>
                  <a:gd name="T9" fmla="*/ 1 h 157"/>
                  <a:gd name="T10" fmla="*/ 0 w 69"/>
                  <a:gd name="T11" fmla="*/ 1 h 157"/>
                  <a:gd name="T12" fmla="*/ 0 w 69"/>
                  <a:gd name="T13" fmla="*/ 1 h 157"/>
                  <a:gd name="T14" fmla="*/ 0 w 69"/>
                  <a:gd name="T15" fmla="*/ 1 h 157"/>
                  <a:gd name="T16" fmla="*/ 1 w 69"/>
                  <a:gd name="T17" fmla="*/ 1 h 157"/>
                  <a:gd name="T18" fmla="*/ 1 w 69"/>
                  <a:gd name="T19" fmla="*/ 1 h 157"/>
                  <a:gd name="T20" fmla="*/ 1 w 69"/>
                  <a:gd name="T21" fmla="*/ 1 h 157"/>
                  <a:gd name="T22" fmla="*/ 1 w 69"/>
                  <a:gd name="T23" fmla="*/ 1 h 157"/>
                  <a:gd name="T24" fmla="*/ 2 w 69"/>
                  <a:gd name="T25" fmla="*/ 0 h 157"/>
                  <a:gd name="T26" fmla="*/ 2 w 69"/>
                  <a:gd name="T27" fmla="*/ 1 h 157"/>
                  <a:gd name="T28" fmla="*/ 2 w 69"/>
                  <a:gd name="T29" fmla="*/ 3 h 157"/>
                  <a:gd name="T30" fmla="*/ 2 w 69"/>
                  <a:gd name="T31" fmla="*/ 4 h 157"/>
                  <a:gd name="T32" fmla="*/ 1 w 69"/>
                  <a:gd name="T33" fmla="*/ 5 h 157"/>
                  <a:gd name="T34" fmla="*/ 1 w 69"/>
                  <a:gd name="T35" fmla="*/ 5 h 157"/>
                  <a:gd name="T36" fmla="*/ 1 w 69"/>
                  <a:gd name="T37" fmla="*/ 5 h 157"/>
                  <a:gd name="T38" fmla="*/ 1 w 69"/>
                  <a:gd name="T39" fmla="*/ 5 h 157"/>
                  <a:gd name="T40" fmla="*/ 0 w 69"/>
                  <a:gd name="T41" fmla="*/ 5 h 157"/>
                  <a:gd name="T42" fmla="*/ 0 w 69"/>
                  <a:gd name="T43" fmla="*/ 5 h 157"/>
                  <a:gd name="T44" fmla="*/ 0 w 69"/>
                  <a:gd name="T45" fmla="*/ 5 h 157"/>
                  <a:gd name="T46" fmla="*/ 0 w 69"/>
                  <a:gd name="T47" fmla="*/ 5 h 157"/>
                  <a:gd name="T48" fmla="*/ 0 w 69"/>
                  <a:gd name="T49" fmla="*/ 5 h 1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7"/>
                  <a:gd name="T77" fmla="*/ 69 w 69"/>
                  <a:gd name="T78" fmla="*/ 157 h 15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1" name="Freeform 289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>
                  <a:gd name="T0" fmla="*/ 1 w 148"/>
                  <a:gd name="T1" fmla="*/ 6 h 184"/>
                  <a:gd name="T2" fmla="*/ 1 w 148"/>
                  <a:gd name="T3" fmla="*/ 6 h 184"/>
                  <a:gd name="T4" fmla="*/ 1 w 148"/>
                  <a:gd name="T5" fmla="*/ 5 h 184"/>
                  <a:gd name="T6" fmla="*/ 2 w 148"/>
                  <a:gd name="T7" fmla="*/ 5 h 184"/>
                  <a:gd name="T8" fmla="*/ 2 w 148"/>
                  <a:gd name="T9" fmla="*/ 5 h 184"/>
                  <a:gd name="T10" fmla="*/ 2 w 148"/>
                  <a:gd name="T11" fmla="*/ 5 h 184"/>
                  <a:gd name="T12" fmla="*/ 1 w 148"/>
                  <a:gd name="T13" fmla="*/ 5 h 184"/>
                  <a:gd name="T14" fmla="*/ 1 w 148"/>
                  <a:gd name="T15" fmla="*/ 5 h 184"/>
                  <a:gd name="T16" fmla="*/ 1 w 148"/>
                  <a:gd name="T17" fmla="*/ 5 h 184"/>
                  <a:gd name="T18" fmla="*/ 1 w 148"/>
                  <a:gd name="T19" fmla="*/ 4 h 184"/>
                  <a:gd name="T20" fmla="*/ 2 w 148"/>
                  <a:gd name="T21" fmla="*/ 4 h 184"/>
                  <a:gd name="T22" fmla="*/ 3 w 148"/>
                  <a:gd name="T23" fmla="*/ 3 h 184"/>
                  <a:gd name="T24" fmla="*/ 3 w 148"/>
                  <a:gd name="T25" fmla="*/ 3 h 184"/>
                  <a:gd name="T26" fmla="*/ 2 w 148"/>
                  <a:gd name="T27" fmla="*/ 3 h 184"/>
                  <a:gd name="T28" fmla="*/ 1 w 148"/>
                  <a:gd name="T29" fmla="*/ 4 h 184"/>
                  <a:gd name="T30" fmla="*/ 1 w 148"/>
                  <a:gd name="T31" fmla="*/ 3 h 184"/>
                  <a:gd name="T32" fmla="*/ 1 w 148"/>
                  <a:gd name="T33" fmla="*/ 2 h 184"/>
                  <a:gd name="T34" fmla="*/ 2 w 148"/>
                  <a:gd name="T35" fmla="*/ 2 h 184"/>
                  <a:gd name="T36" fmla="*/ 3 w 148"/>
                  <a:gd name="T37" fmla="*/ 1 h 184"/>
                  <a:gd name="T38" fmla="*/ 3 w 148"/>
                  <a:gd name="T39" fmla="*/ 1 h 184"/>
                  <a:gd name="T40" fmla="*/ 5 w 148"/>
                  <a:gd name="T41" fmla="*/ 1 h 184"/>
                  <a:gd name="T42" fmla="*/ 5 w 148"/>
                  <a:gd name="T43" fmla="*/ 1 h 184"/>
                  <a:gd name="T44" fmla="*/ 5 w 148"/>
                  <a:gd name="T45" fmla="*/ 1 h 184"/>
                  <a:gd name="T46" fmla="*/ 4 w 148"/>
                  <a:gd name="T47" fmla="*/ 1 h 184"/>
                  <a:gd name="T48" fmla="*/ 3 w 148"/>
                  <a:gd name="T49" fmla="*/ 2 h 184"/>
                  <a:gd name="T50" fmla="*/ 3 w 148"/>
                  <a:gd name="T51" fmla="*/ 2 h 184"/>
                  <a:gd name="T52" fmla="*/ 3 w 148"/>
                  <a:gd name="T53" fmla="*/ 2 h 184"/>
                  <a:gd name="T54" fmla="*/ 4 w 148"/>
                  <a:gd name="T55" fmla="*/ 2 h 184"/>
                  <a:gd name="T56" fmla="*/ 5 w 148"/>
                  <a:gd name="T57" fmla="*/ 2 h 184"/>
                  <a:gd name="T58" fmla="*/ 5 w 148"/>
                  <a:gd name="T59" fmla="*/ 2 h 184"/>
                  <a:gd name="T60" fmla="*/ 5 w 148"/>
                  <a:gd name="T61" fmla="*/ 3 h 184"/>
                  <a:gd name="T62" fmla="*/ 4 w 148"/>
                  <a:gd name="T63" fmla="*/ 4 h 184"/>
                  <a:gd name="T64" fmla="*/ 3 w 148"/>
                  <a:gd name="T65" fmla="*/ 4 h 184"/>
                  <a:gd name="T66" fmla="*/ 3 w 148"/>
                  <a:gd name="T67" fmla="*/ 4 h 184"/>
                  <a:gd name="T68" fmla="*/ 2 w 148"/>
                  <a:gd name="T69" fmla="*/ 4 h 184"/>
                  <a:gd name="T70" fmla="*/ 2 w 148"/>
                  <a:gd name="T71" fmla="*/ 4 h 184"/>
                  <a:gd name="T72" fmla="*/ 3 w 148"/>
                  <a:gd name="T73" fmla="*/ 4 h 184"/>
                  <a:gd name="T74" fmla="*/ 3 w 148"/>
                  <a:gd name="T75" fmla="*/ 4 h 184"/>
                  <a:gd name="T76" fmla="*/ 4 w 148"/>
                  <a:gd name="T77" fmla="*/ 4 h 184"/>
                  <a:gd name="T78" fmla="*/ 5 w 148"/>
                  <a:gd name="T79" fmla="*/ 4 h 184"/>
                  <a:gd name="T80" fmla="*/ 5 w 148"/>
                  <a:gd name="T81" fmla="*/ 5 h 184"/>
                  <a:gd name="T82" fmla="*/ 5 w 148"/>
                  <a:gd name="T83" fmla="*/ 5 h 184"/>
                  <a:gd name="T84" fmla="*/ 4 w 148"/>
                  <a:gd name="T85" fmla="*/ 5 h 184"/>
                  <a:gd name="T86" fmla="*/ 3 w 148"/>
                  <a:gd name="T87" fmla="*/ 5 h 184"/>
                  <a:gd name="T88" fmla="*/ 2 w 148"/>
                  <a:gd name="T89" fmla="*/ 6 h 184"/>
                  <a:gd name="T90" fmla="*/ 1 w 148"/>
                  <a:gd name="T91" fmla="*/ 6 h 184"/>
                  <a:gd name="T92" fmla="*/ 1 w 148"/>
                  <a:gd name="T93" fmla="*/ 6 h 18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8"/>
                  <a:gd name="T142" fmla="*/ 0 h 184"/>
                  <a:gd name="T143" fmla="*/ 148 w 148"/>
                  <a:gd name="T144" fmla="*/ 184 h 18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2" name="Freeform 290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4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3" name="Freeform 291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>
                  <a:gd name="T0" fmla="*/ 1 w 21"/>
                  <a:gd name="T1" fmla="*/ 0 h 13"/>
                  <a:gd name="T2" fmla="*/ 1 w 21"/>
                  <a:gd name="T3" fmla="*/ 0 h 13"/>
                  <a:gd name="T4" fmla="*/ 1 w 21"/>
                  <a:gd name="T5" fmla="*/ 0 h 13"/>
                  <a:gd name="T6" fmla="*/ 1 w 21"/>
                  <a:gd name="T7" fmla="*/ 0 h 13"/>
                  <a:gd name="T8" fmla="*/ 0 w 21"/>
                  <a:gd name="T9" fmla="*/ 0 h 13"/>
                  <a:gd name="T10" fmla="*/ 1 w 21"/>
                  <a:gd name="T11" fmla="*/ 0 h 13"/>
                  <a:gd name="T12" fmla="*/ 1 w 21"/>
                  <a:gd name="T13" fmla="*/ 0 h 13"/>
                  <a:gd name="T14" fmla="*/ 1 w 21"/>
                  <a:gd name="T15" fmla="*/ 0 h 13"/>
                  <a:gd name="T16" fmla="*/ 1 w 21"/>
                  <a:gd name="T17" fmla="*/ 0 h 13"/>
                  <a:gd name="T18" fmla="*/ 1 w 21"/>
                  <a:gd name="T19" fmla="*/ 0 h 13"/>
                  <a:gd name="T20" fmla="*/ 1 w 21"/>
                  <a:gd name="T21" fmla="*/ 0 h 13"/>
                  <a:gd name="T22" fmla="*/ 1 w 21"/>
                  <a:gd name="T23" fmla="*/ 0 h 13"/>
                  <a:gd name="T24" fmla="*/ 1 w 21"/>
                  <a:gd name="T25" fmla="*/ 0 h 13"/>
                  <a:gd name="T26" fmla="*/ 1 w 21"/>
                  <a:gd name="T27" fmla="*/ 0 h 13"/>
                  <a:gd name="T28" fmla="*/ 1 w 21"/>
                  <a:gd name="T29" fmla="*/ 0 h 13"/>
                  <a:gd name="T30" fmla="*/ 1 w 21"/>
                  <a:gd name="T31" fmla="*/ 0 h 13"/>
                  <a:gd name="T32" fmla="*/ 1 w 21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"/>
                  <a:gd name="T52" fmla="*/ 0 h 13"/>
                  <a:gd name="T53" fmla="*/ 21 w 21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4" name="Freeform 292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2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5" name="Freeform 293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>
                  <a:gd name="T0" fmla="*/ 6 w 239"/>
                  <a:gd name="T1" fmla="*/ 4 h 111"/>
                  <a:gd name="T2" fmla="*/ 5 w 239"/>
                  <a:gd name="T3" fmla="*/ 3 h 111"/>
                  <a:gd name="T4" fmla="*/ 4 w 239"/>
                  <a:gd name="T5" fmla="*/ 3 h 111"/>
                  <a:gd name="T6" fmla="*/ 3 w 239"/>
                  <a:gd name="T7" fmla="*/ 2 h 111"/>
                  <a:gd name="T8" fmla="*/ 2 w 239"/>
                  <a:gd name="T9" fmla="*/ 2 h 111"/>
                  <a:gd name="T10" fmla="*/ 2 w 239"/>
                  <a:gd name="T11" fmla="*/ 2 h 111"/>
                  <a:gd name="T12" fmla="*/ 1 w 239"/>
                  <a:gd name="T13" fmla="*/ 2 h 111"/>
                  <a:gd name="T14" fmla="*/ 1 w 239"/>
                  <a:gd name="T15" fmla="*/ 1 h 111"/>
                  <a:gd name="T16" fmla="*/ 0 w 239"/>
                  <a:gd name="T17" fmla="*/ 1 h 111"/>
                  <a:gd name="T18" fmla="*/ 0 w 239"/>
                  <a:gd name="T19" fmla="*/ 1 h 111"/>
                  <a:gd name="T20" fmla="*/ 0 w 239"/>
                  <a:gd name="T21" fmla="*/ 1 h 111"/>
                  <a:gd name="T22" fmla="*/ 0 w 239"/>
                  <a:gd name="T23" fmla="*/ 1 h 111"/>
                  <a:gd name="T24" fmla="*/ 1 w 239"/>
                  <a:gd name="T25" fmla="*/ 1 h 111"/>
                  <a:gd name="T26" fmla="*/ 1 w 239"/>
                  <a:gd name="T27" fmla="*/ 1 h 111"/>
                  <a:gd name="T28" fmla="*/ 1 w 239"/>
                  <a:gd name="T29" fmla="*/ 1 h 111"/>
                  <a:gd name="T30" fmla="*/ 2 w 239"/>
                  <a:gd name="T31" fmla="*/ 1 h 111"/>
                  <a:gd name="T32" fmla="*/ 2 w 239"/>
                  <a:gd name="T33" fmla="*/ 0 h 111"/>
                  <a:gd name="T34" fmla="*/ 2 w 239"/>
                  <a:gd name="T35" fmla="*/ 1 h 111"/>
                  <a:gd name="T36" fmla="*/ 3 w 239"/>
                  <a:gd name="T37" fmla="*/ 1 h 111"/>
                  <a:gd name="T38" fmla="*/ 3 w 239"/>
                  <a:gd name="T39" fmla="*/ 1 h 111"/>
                  <a:gd name="T40" fmla="*/ 4 w 239"/>
                  <a:gd name="T41" fmla="*/ 1 h 111"/>
                  <a:gd name="T42" fmla="*/ 4 w 239"/>
                  <a:gd name="T43" fmla="*/ 1 h 111"/>
                  <a:gd name="T44" fmla="*/ 4 w 239"/>
                  <a:gd name="T45" fmla="*/ 1 h 111"/>
                  <a:gd name="T46" fmla="*/ 5 w 239"/>
                  <a:gd name="T47" fmla="*/ 2 h 111"/>
                  <a:gd name="T48" fmla="*/ 5 w 239"/>
                  <a:gd name="T49" fmla="*/ 2 h 111"/>
                  <a:gd name="T50" fmla="*/ 5 w 239"/>
                  <a:gd name="T51" fmla="*/ 2 h 111"/>
                  <a:gd name="T52" fmla="*/ 6 w 239"/>
                  <a:gd name="T53" fmla="*/ 2 h 111"/>
                  <a:gd name="T54" fmla="*/ 6 w 239"/>
                  <a:gd name="T55" fmla="*/ 2 h 111"/>
                  <a:gd name="T56" fmla="*/ 6 w 239"/>
                  <a:gd name="T57" fmla="*/ 2 h 111"/>
                  <a:gd name="T58" fmla="*/ 7 w 239"/>
                  <a:gd name="T59" fmla="*/ 3 h 111"/>
                  <a:gd name="T60" fmla="*/ 7 w 239"/>
                  <a:gd name="T61" fmla="*/ 3 h 111"/>
                  <a:gd name="T62" fmla="*/ 7 w 239"/>
                  <a:gd name="T63" fmla="*/ 3 h 111"/>
                  <a:gd name="T64" fmla="*/ 7 w 239"/>
                  <a:gd name="T65" fmla="*/ 3 h 111"/>
                  <a:gd name="T66" fmla="*/ 8 w 239"/>
                  <a:gd name="T67" fmla="*/ 3 h 111"/>
                  <a:gd name="T68" fmla="*/ 8 w 239"/>
                  <a:gd name="T69" fmla="*/ 3 h 111"/>
                  <a:gd name="T70" fmla="*/ 8 w 239"/>
                  <a:gd name="T71" fmla="*/ 3 h 111"/>
                  <a:gd name="T72" fmla="*/ 8 w 239"/>
                  <a:gd name="T73" fmla="*/ 3 h 111"/>
                  <a:gd name="T74" fmla="*/ 8 w 239"/>
                  <a:gd name="T75" fmla="*/ 3 h 111"/>
                  <a:gd name="T76" fmla="*/ 8 w 239"/>
                  <a:gd name="T77" fmla="*/ 3 h 111"/>
                  <a:gd name="T78" fmla="*/ 7 w 239"/>
                  <a:gd name="T79" fmla="*/ 4 h 111"/>
                  <a:gd name="T80" fmla="*/ 7 w 239"/>
                  <a:gd name="T81" fmla="*/ 4 h 111"/>
                  <a:gd name="T82" fmla="*/ 7 w 239"/>
                  <a:gd name="T83" fmla="*/ 4 h 111"/>
                  <a:gd name="T84" fmla="*/ 6 w 239"/>
                  <a:gd name="T85" fmla="*/ 4 h 111"/>
                  <a:gd name="T86" fmla="*/ 6 w 239"/>
                  <a:gd name="T87" fmla="*/ 4 h 111"/>
                  <a:gd name="T88" fmla="*/ 6 w 239"/>
                  <a:gd name="T89" fmla="*/ 4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39"/>
                  <a:gd name="T136" fmla="*/ 0 h 111"/>
                  <a:gd name="T137" fmla="*/ 239 w 239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6" name="Freeform 294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>
                  <a:gd name="T0" fmla="*/ 0 w 43"/>
                  <a:gd name="T1" fmla="*/ 2 h 33"/>
                  <a:gd name="T2" fmla="*/ 0 w 43"/>
                  <a:gd name="T3" fmla="*/ 1 h 33"/>
                  <a:gd name="T4" fmla="*/ 0 w 43"/>
                  <a:gd name="T5" fmla="*/ 1 h 33"/>
                  <a:gd name="T6" fmla="*/ 0 w 43"/>
                  <a:gd name="T7" fmla="*/ 1 h 33"/>
                  <a:gd name="T8" fmla="*/ 0 w 43"/>
                  <a:gd name="T9" fmla="*/ 1 h 33"/>
                  <a:gd name="T10" fmla="*/ 0 w 43"/>
                  <a:gd name="T11" fmla="*/ 1 h 33"/>
                  <a:gd name="T12" fmla="*/ 0 w 43"/>
                  <a:gd name="T13" fmla="*/ 1 h 33"/>
                  <a:gd name="T14" fmla="*/ 0 w 43"/>
                  <a:gd name="T15" fmla="*/ 1 h 33"/>
                  <a:gd name="T16" fmla="*/ 0 w 43"/>
                  <a:gd name="T17" fmla="*/ 0 h 33"/>
                  <a:gd name="T18" fmla="*/ 0 w 43"/>
                  <a:gd name="T19" fmla="*/ 1 h 33"/>
                  <a:gd name="T20" fmla="*/ 1 w 43"/>
                  <a:gd name="T21" fmla="*/ 1 h 33"/>
                  <a:gd name="T22" fmla="*/ 1 w 43"/>
                  <a:gd name="T23" fmla="*/ 1 h 33"/>
                  <a:gd name="T24" fmla="*/ 1 w 43"/>
                  <a:gd name="T25" fmla="*/ 1 h 33"/>
                  <a:gd name="T26" fmla="*/ 1 w 43"/>
                  <a:gd name="T27" fmla="*/ 1 h 33"/>
                  <a:gd name="T28" fmla="*/ 1 w 43"/>
                  <a:gd name="T29" fmla="*/ 1 h 33"/>
                  <a:gd name="T30" fmla="*/ 0 w 43"/>
                  <a:gd name="T31" fmla="*/ 1 h 33"/>
                  <a:gd name="T32" fmla="*/ 0 w 43"/>
                  <a:gd name="T33" fmla="*/ 1 h 33"/>
                  <a:gd name="T34" fmla="*/ 0 w 43"/>
                  <a:gd name="T35" fmla="*/ 1 h 33"/>
                  <a:gd name="T36" fmla="*/ 0 w 43"/>
                  <a:gd name="T37" fmla="*/ 2 h 33"/>
                  <a:gd name="T38" fmla="*/ 0 w 43"/>
                  <a:gd name="T39" fmla="*/ 2 h 33"/>
                  <a:gd name="T40" fmla="*/ 0 w 43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3"/>
                  <a:gd name="T64" fmla="*/ 0 h 33"/>
                  <a:gd name="T65" fmla="*/ 43 w 43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7" name="Freeform 295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>
                  <a:gd name="T0" fmla="*/ 1 w 32"/>
                  <a:gd name="T1" fmla="*/ 1 h 20"/>
                  <a:gd name="T2" fmla="*/ 1 w 32"/>
                  <a:gd name="T3" fmla="*/ 1 h 20"/>
                  <a:gd name="T4" fmla="*/ 1 w 32"/>
                  <a:gd name="T5" fmla="*/ 1 h 20"/>
                  <a:gd name="T6" fmla="*/ 0 w 32"/>
                  <a:gd name="T7" fmla="*/ 1 h 20"/>
                  <a:gd name="T8" fmla="*/ 0 w 32"/>
                  <a:gd name="T9" fmla="*/ 1 h 20"/>
                  <a:gd name="T10" fmla="*/ 1 w 32"/>
                  <a:gd name="T11" fmla="*/ 1 h 20"/>
                  <a:gd name="T12" fmla="*/ 1 w 32"/>
                  <a:gd name="T13" fmla="*/ 1 h 20"/>
                  <a:gd name="T14" fmla="*/ 1 w 32"/>
                  <a:gd name="T15" fmla="*/ 0 h 20"/>
                  <a:gd name="T16" fmla="*/ 1 w 32"/>
                  <a:gd name="T17" fmla="*/ 0 h 20"/>
                  <a:gd name="T18" fmla="*/ 1 w 32"/>
                  <a:gd name="T19" fmla="*/ 1 h 20"/>
                  <a:gd name="T20" fmla="*/ 1 w 32"/>
                  <a:gd name="T21" fmla="*/ 1 h 20"/>
                  <a:gd name="T22" fmla="*/ 1 w 32"/>
                  <a:gd name="T23" fmla="*/ 1 h 20"/>
                  <a:gd name="T24" fmla="*/ 1 w 32"/>
                  <a:gd name="T25" fmla="*/ 1 h 20"/>
                  <a:gd name="T26" fmla="*/ 1 w 32"/>
                  <a:gd name="T27" fmla="*/ 1 h 20"/>
                  <a:gd name="T28" fmla="*/ 1 w 32"/>
                  <a:gd name="T29" fmla="*/ 1 h 20"/>
                  <a:gd name="T30" fmla="*/ 1 w 32"/>
                  <a:gd name="T31" fmla="*/ 1 h 20"/>
                  <a:gd name="T32" fmla="*/ 1 w 32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"/>
                  <a:gd name="T52" fmla="*/ 0 h 20"/>
                  <a:gd name="T53" fmla="*/ 32 w 32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8" name="Freeform 296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>
                  <a:gd name="T0" fmla="*/ 5 w 313"/>
                  <a:gd name="T1" fmla="*/ 5 h 139"/>
                  <a:gd name="T2" fmla="*/ 5 w 313"/>
                  <a:gd name="T3" fmla="*/ 5 h 139"/>
                  <a:gd name="T4" fmla="*/ 5 w 313"/>
                  <a:gd name="T5" fmla="*/ 5 h 139"/>
                  <a:gd name="T6" fmla="*/ 5 w 313"/>
                  <a:gd name="T7" fmla="*/ 4 h 139"/>
                  <a:gd name="T8" fmla="*/ 5 w 313"/>
                  <a:gd name="T9" fmla="*/ 4 h 139"/>
                  <a:gd name="T10" fmla="*/ 6 w 313"/>
                  <a:gd name="T11" fmla="*/ 4 h 139"/>
                  <a:gd name="T12" fmla="*/ 6 w 313"/>
                  <a:gd name="T13" fmla="*/ 4 h 139"/>
                  <a:gd name="T14" fmla="*/ 7 w 313"/>
                  <a:gd name="T15" fmla="*/ 4 h 139"/>
                  <a:gd name="T16" fmla="*/ 7 w 313"/>
                  <a:gd name="T17" fmla="*/ 3 h 139"/>
                  <a:gd name="T18" fmla="*/ 7 w 313"/>
                  <a:gd name="T19" fmla="*/ 3 h 139"/>
                  <a:gd name="T20" fmla="*/ 7 w 313"/>
                  <a:gd name="T21" fmla="*/ 2 h 139"/>
                  <a:gd name="T22" fmla="*/ 6 w 313"/>
                  <a:gd name="T23" fmla="*/ 2 h 139"/>
                  <a:gd name="T24" fmla="*/ 5 w 313"/>
                  <a:gd name="T25" fmla="*/ 1 h 139"/>
                  <a:gd name="T26" fmla="*/ 4 w 313"/>
                  <a:gd name="T27" fmla="*/ 1 h 139"/>
                  <a:gd name="T28" fmla="*/ 4 w 313"/>
                  <a:gd name="T29" fmla="*/ 1 h 139"/>
                  <a:gd name="T30" fmla="*/ 3 w 313"/>
                  <a:gd name="T31" fmla="*/ 1 h 139"/>
                  <a:gd name="T32" fmla="*/ 3 w 313"/>
                  <a:gd name="T33" fmla="*/ 1 h 139"/>
                  <a:gd name="T34" fmla="*/ 3 w 313"/>
                  <a:gd name="T35" fmla="*/ 1 h 139"/>
                  <a:gd name="T36" fmla="*/ 2 w 313"/>
                  <a:gd name="T37" fmla="*/ 1 h 139"/>
                  <a:gd name="T38" fmla="*/ 2 w 313"/>
                  <a:gd name="T39" fmla="*/ 2 h 139"/>
                  <a:gd name="T40" fmla="*/ 1 w 313"/>
                  <a:gd name="T41" fmla="*/ 2 h 139"/>
                  <a:gd name="T42" fmla="*/ 0 w 313"/>
                  <a:gd name="T43" fmla="*/ 2 h 139"/>
                  <a:gd name="T44" fmla="*/ 0 w 313"/>
                  <a:gd name="T45" fmla="*/ 2 h 139"/>
                  <a:gd name="T46" fmla="*/ 0 w 313"/>
                  <a:gd name="T47" fmla="*/ 2 h 139"/>
                  <a:gd name="T48" fmla="*/ 0 w 313"/>
                  <a:gd name="T49" fmla="*/ 2 h 139"/>
                  <a:gd name="T50" fmla="*/ 1 w 313"/>
                  <a:gd name="T51" fmla="*/ 1 h 139"/>
                  <a:gd name="T52" fmla="*/ 2 w 313"/>
                  <a:gd name="T53" fmla="*/ 1 h 139"/>
                  <a:gd name="T54" fmla="*/ 3 w 313"/>
                  <a:gd name="T55" fmla="*/ 0 h 139"/>
                  <a:gd name="T56" fmla="*/ 4 w 313"/>
                  <a:gd name="T57" fmla="*/ 1 h 139"/>
                  <a:gd name="T58" fmla="*/ 3 w 313"/>
                  <a:gd name="T59" fmla="*/ 1 h 139"/>
                  <a:gd name="T60" fmla="*/ 3 w 313"/>
                  <a:gd name="T61" fmla="*/ 1 h 139"/>
                  <a:gd name="T62" fmla="*/ 4 w 313"/>
                  <a:gd name="T63" fmla="*/ 1 h 139"/>
                  <a:gd name="T64" fmla="*/ 4 w 313"/>
                  <a:gd name="T65" fmla="*/ 1 h 139"/>
                  <a:gd name="T66" fmla="*/ 6 w 313"/>
                  <a:gd name="T67" fmla="*/ 1 h 139"/>
                  <a:gd name="T68" fmla="*/ 7 w 313"/>
                  <a:gd name="T69" fmla="*/ 2 h 139"/>
                  <a:gd name="T70" fmla="*/ 9 w 313"/>
                  <a:gd name="T71" fmla="*/ 3 h 139"/>
                  <a:gd name="T72" fmla="*/ 9 w 313"/>
                  <a:gd name="T73" fmla="*/ 3 h 139"/>
                  <a:gd name="T74" fmla="*/ 8 w 313"/>
                  <a:gd name="T75" fmla="*/ 4 h 139"/>
                  <a:gd name="T76" fmla="*/ 7 w 313"/>
                  <a:gd name="T77" fmla="*/ 4 h 139"/>
                  <a:gd name="T78" fmla="*/ 6 w 313"/>
                  <a:gd name="T79" fmla="*/ 5 h 13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3"/>
                  <a:gd name="T121" fmla="*/ 0 h 139"/>
                  <a:gd name="T122" fmla="*/ 313 w 313"/>
                  <a:gd name="T123" fmla="*/ 139 h 13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39" name="Freeform 297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>
                  <a:gd name="T0" fmla="*/ 2 w 46"/>
                  <a:gd name="T1" fmla="*/ 1 h 23"/>
                  <a:gd name="T2" fmla="*/ 1 w 46"/>
                  <a:gd name="T3" fmla="*/ 1 h 23"/>
                  <a:gd name="T4" fmla="*/ 1 w 46"/>
                  <a:gd name="T5" fmla="*/ 1 h 23"/>
                  <a:gd name="T6" fmla="*/ 1 w 46"/>
                  <a:gd name="T7" fmla="*/ 1 h 23"/>
                  <a:gd name="T8" fmla="*/ 1 w 46"/>
                  <a:gd name="T9" fmla="*/ 1 h 23"/>
                  <a:gd name="T10" fmla="*/ 1 w 46"/>
                  <a:gd name="T11" fmla="*/ 1 h 23"/>
                  <a:gd name="T12" fmla="*/ 1 w 46"/>
                  <a:gd name="T13" fmla="*/ 1 h 23"/>
                  <a:gd name="T14" fmla="*/ 1 w 46"/>
                  <a:gd name="T15" fmla="*/ 1 h 23"/>
                  <a:gd name="T16" fmla="*/ 0 w 46"/>
                  <a:gd name="T17" fmla="*/ 0 h 23"/>
                  <a:gd name="T18" fmla="*/ 1 w 46"/>
                  <a:gd name="T19" fmla="*/ 1 h 23"/>
                  <a:gd name="T20" fmla="*/ 1 w 46"/>
                  <a:gd name="T21" fmla="*/ 1 h 23"/>
                  <a:gd name="T22" fmla="*/ 1 w 46"/>
                  <a:gd name="T23" fmla="*/ 1 h 23"/>
                  <a:gd name="T24" fmla="*/ 1 w 46"/>
                  <a:gd name="T25" fmla="*/ 1 h 23"/>
                  <a:gd name="T26" fmla="*/ 1 w 46"/>
                  <a:gd name="T27" fmla="*/ 1 h 23"/>
                  <a:gd name="T28" fmla="*/ 2 w 46"/>
                  <a:gd name="T29" fmla="*/ 1 h 23"/>
                  <a:gd name="T30" fmla="*/ 2 w 46"/>
                  <a:gd name="T31" fmla="*/ 1 h 23"/>
                  <a:gd name="T32" fmla="*/ 2 w 46"/>
                  <a:gd name="T33" fmla="*/ 1 h 23"/>
                  <a:gd name="T34" fmla="*/ 2 w 46"/>
                  <a:gd name="T35" fmla="*/ 1 h 23"/>
                  <a:gd name="T36" fmla="*/ 2 w 46"/>
                  <a:gd name="T37" fmla="*/ 1 h 23"/>
                  <a:gd name="T38" fmla="*/ 2 w 46"/>
                  <a:gd name="T39" fmla="*/ 1 h 23"/>
                  <a:gd name="T40" fmla="*/ 2 w 46"/>
                  <a:gd name="T41" fmla="*/ 1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6"/>
                  <a:gd name="T64" fmla="*/ 0 h 23"/>
                  <a:gd name="T65" fmla="*/ 46 w 46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0" name="Freeform 298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>
                  <a:gd name="T0" fmla="*/ 1 w 22"/>
                  <a:gd name="T1" fmla="*/ 1 h 20"/>
                  <a:gd name="T2" fmla="*/ 1 w 22"/>
                  <a:gd name="T3" fmla="*/ 1 h 20"/>
                  <a:gd name="T4" fmla="*/ 1 w 22"/>
                  <a:gd name="T5" fmla="*/ 1 h 20"/>
                  <a:gd name="T6" fmla="*/ 1 w 22"/>
                  <a:gd name="T7" fmla="*/ 1 h 20"/>
                  <a:gd name="T8" fmla="*/ 1 w 22"/>
                  <a:gd name="T9" fmla="*/ 1 h 20"/>
                  <a:gd name="T10" fmla="*/ 1 w 22"/>
                  <a:gd name="T11" fmla="*/ 1 h 20"/>
                  <a:gd name="T12" fmla="*/ 1 w 22"/>
                  <a:gd name="T13" fmla="*/ 1 h 20"/>
                  <a:gd name="T14" fmla="*/ 1 w 22"/>
                  <a:gd name="T15" fmla="*/ 1 h 20"/>
                  <a:gd name="T16" fmla="*/ 0 w 22"/>
                  <a:gd name="T17" fmla="*/ 1 h 20"/>
                  <a:gd name="T18" fmla="*/ 0 w 22"/>
                  <a:gd name="T19" fmla="*/ 1 h 20"/>
                  <a:gd name="T20" fmla="*/ 0 w 22"/>
                  <a:gd name="T21" fmla="*/ 1 h 20"/>
                  <a:gd name="T22" fmla="*/ 0 w 22"/>
                  <a:gd name="T23" fmla="*/ 1 h 20"/>
                  <a:gd name="T24" fmla="*/ 1 w 22"/>
                  <a:gd name="T25" fmla="*/ 1 h 20"/>
                  <a:gd name="T26" fmla="*/ 1 w 22"/>
                  <a:gd name="T27" fmla="*/ 1 h 20"/>
                  <a:gd name="T28" fmla="*/ 1 w 22"/>
                  <a:gd name="T29" fmla="*/ 1 h 20"/>
                  <a:gd name="T30" fmla="*/ 1 w 22"/>
                  <a:gd name="T31" fmla="*/ 1 h 20"/>
                  <a:gd name="T32" fmla="*/ 1 w 22"/>
                  <a:gd name="T33" fmla="*/ 0 h 20"/>
                  <a:gd name="T34" fmla="*/ 1 w 22"/>
                  <a:gd name="T35" fmla="*/ 1 h 20"/>
                  <a:gd name="T36" fmla="*/ 1 w 22"/>
                  <a:gd name="T37" fmla="*/ 1 h 20"/>
                  <a:gd name="T38" fmla="*/ 1 w 22"/>
                  <a:gd name="T39" fmla="*/ 1 h 20"/>
                  <a:gd name="T40" fmla="*/ 1 w 22"/>
                  <a:gd name="T41" fmla="*/ 1 h 2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2"/>
                  <a:gd name="T64" fmla="*/ 0 h 20"/>
                  <a:gd name="T65" fmla="*/ 22 w 22"/>
                  <a:gd name="T66" fmla="*/ 20 h 2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1" name="Freeform 299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>
                  <a:gd name="T0" fmla="*/ 3 w 205"/>
                  <a:gd name="T1" fmla="*/ 2 h 95"/>
                  <a:gd name="T2" fmla="*/ 3 w 205"/>
                  <a:gd name="T3" fmla="*/ 2 h 95"/>
                  <a:gd name="T4" fmla="*/ 2 w 205"/>
                  <a:gd name="T5" fmla="*/ 2 h 95"/>
                  <a:gd name="T6" fmla="*/ 2 w 205"/>
                  <a:gd name="T7" fmla="*/ 2 h 95"/>
                  <a:gd name="T8" fmla="*/ 2 w 205"/>
                  <a:gd name="T9" fmla="*/ 2 h 95"/>
                  <a:gd name="T10" fmla="*/ 1 w 205"/>
                  <a:gd name="T11" fmla="*/ 1 h 95"/>
                  <a:gd name="T12" fmla="*/ 1 w 205"/>
                  <a:gd name="T13" fmla="*/ 1 h 95"/>
                  <a:gd name="T14" fmla="*/ 0 w 205"/>
                  <a:gd name="T15" fmla="*/ 1 h 95"/>
                  <a:gd name="T16" fmla="*/ 0 w 205"/>
                  <a:gd name="T17" fmla="*/ 1 h 95"/>
                  <a:gd name="T18" fmla="*/ 0 w 205"/>
                  <a:gd name="T19" fmla="*/ 1 h 95"/>
                  <a:gd name="T20" fmla="*/ 0 w 205"/>
                  <a:gd name="T21" fmla="*/ 1 h 95"/>
                  <a:gd name="T22" fmla="*/ 0 w 205"/>
                  <a:gd name="T23" fmla="*/ 1 h 95"/>
                  <a:gd name="T24" fmla="*/ 0 w 205"/>
                  <a:gd name="T25" fmla="*/ 0 h 95"/>
                  <a:gd name="T26" fmla="*/ 0 w 205"/>
                  <a:gd name="T27" fmla="*/ 0 h 95"/>
                  <a:gd name="T28" fmla="*/ 1 w 205"/>
                  <a:gd name="T29" fmla="*/ 0 h 95"/>
                  <a:gd name="T30" fmla="*/ 2 w 205"/>
                  <a:gd name="T31" fmla="*/ 0 h 95"/>
                  <a:gd name="T32" fmla="*/ 2 w 205"/>
                  <a:gd name="T33" fmla="*/ 0 h 95"/>
                  <a:gd name="T34" fmla="*/ 2 w 205"/>
                  <a:gd name="T35" fmla="*/ 0 h 95"/>
                  <a:gd name="T36" fmla="*/ 3 w 205"/>
                  <a:gd name="T37" fmla="*/ 0 h 95"/>
                  <a:gd name="T38" fmla="*/ 3 w 205"/>
                  <a:gd name="T39" fmla="*/ 0 h 95"/>
                  <a:gd name="T40" fmla="*/ 4 w 205"/>
                  <a:gd name="T41" fmla="*/ 0 h 95"/>
                  <a:gd name="T42" fmla="*/ 4 w 205"/>
                  <a:gd name="T43" fmla="*/ 0 h 95"/>
                  <a:gd name="T44" fmla="*/ 5 w 205"/>
                  <a:gd name="T45" fmla="*/ 0 h 95"/>
                  <a:gd name="T46" fmla="*/ 5 w 205"/>
                  <a:gd name="T47" fmla="*/ 0 h 95"/>
                  <a:gd name="T48" fmla="*/ 6 w 205"/>
                  <a:gd name="T49" fmla="*/ 1 h 95"/>
                  <a:gd name="T50" fmla="*/ 6 w 205"/>
                  <a:gd name="T51" fmla="*/ 1 h 95"/>
                  <a:gd name="T52" fmla="*/ 6 w 205"/>
                  <a:gd name="T53" fmla="*/ 1 h 95"/>
                  <a:gd name="T54" fmla="*/ 6 w 205"/>
                  <a:gd name="T55" fmla="*/ 1 h 95"/>
                  <a:gd name="T56" fmla="*/ 6 w 205"/>
                  <a:gd name="T57" fmla="*/ 2 h 95"/>
                  <a:gd name="T58" fmla="*/ 5 w 205"/>
                  <a:gd name="T59" fmla="*/ 2 h 95"/>
                  <a:gd name="T60" fmla="*/ 4 w 205"/>
                  <a:gd name="T61" fmla="*/ 2 h 95"/>
                  <a:gd name="T62" fmla="*/ 3 w 205"/>
                  <a:gd name="T63" fmla="*/ 2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2" name="Freeform 300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>
                  <a:gd name="T0" fmla="*/ 1 w 25"/>
                  <a:gd name="T1" fmla="*/ 0 h 17"/>
                  <a:gd name="T2" fmla="*/ 1 w 25"/>
                  <a:gd name="T3" fmla="*/ 0 h 17"/>
                  <a:gd name="T4" fmla="*/ 1 w 25"/>
                  <a:gd name="T5" fmla="*/ 0 h 17"/>
                  <a:gd name="T6" fmla="*/ 1 w 25"/>
                  <a:gd name="T7" fmla="*/ 0 h 17"/>
                  <a:gd name="T8" fmla="*/ 0 w 25"/>
                  <a:gd name="T9" fmla="*/ 0 h 17"/>
                  <a:gd name="T10" fmla="*/ 1 w 25"/>
                  <a:gd name="T11" fmla="*/ 0 h 17"/>
                  <a:gd name="T12" fmla="*/ 1 w 25"/>
                  <a:gd name="T13" fmla="*/ 0 h 17"/>
                  <a:gd name="T14" fmla="*/ 1 w 25"/>
                  <a:gd name="T15" fmla="*/ 0 h 17"/>
                  <a:gd name="T16" fmla="*/ 1 w 25"/>
                  <a:gd name="T17" fmla="*/ 0 h 17"/>
                  <a:gd name="T18" fmla="*/ 1 w 25"/>
                  <a:gd name="T19" fmla="*/ 0 h 17"/>
                  <a:gd name="T20" fmla="*/ 1 w 25"/>
                  <a:gd name="T21" fmla="*/ 0 h 17"/>
                  <a:gd name="T22" fmla="*/ 1 w 25"/>
                  <a:gd name="T23" fmla="*/ 0 h 17"/>
                  <a:gd name="T24" fmla="*/ 1 w 25"/>
                  <a:gd name="T25" fmla="*/ 0 h 17"/>
                  <a:gd name="T26" fmla="*/ 1 w 25"/>
                  <a:gd name="T27" fmla="*/ 0 h 17"/>
                  <a:gd name="T28" fmla="*/ 1 w 25"/>
                  <a:gd name="T29" fmla="*/ 0 h 17"/>
                  <a:gd name="T30" fmla="*/ 1 w 25"/>
                  <a:gd name="T31" fmla="*/ 0 h 17"/>
                  <a:gd name="T32" fmla="*/ 1 w 25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7"/>
                  <a:gd name="T53" fmla="*/ 25 w 25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3" name="Freeform 301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>
                  <a:gd name="T0" fmla="*/ 0 w 53"/>
                  <a:gd name="T1" fmla="*/ 1 h 24"/>
                  <a:gd name="T2" fmla="*/ 0 w 53"/>
                  <a:gd name="T3" fmla="*/ 1 h 24"/>
                  <a:gd name="T4" fmla="*/ 0 w 53"/>
                  <a:gd name="T5" fmla="*/ 1 h 24"/>
                  <a:gd name="T6" fmla="*/ 0 w 53"/>
                  <a:gd name="T7" fmla="*/ 1 h 24"/>
                  <a:gd name="T8" fmla="*/ 0 w 53"/>
                  <a:gd name="T9" fmla="*/ 1 h 24"/>
                  <a:gd name="T10" fmla="*/ 1 w 53"/>
                  <a:gd name="T11" fmla="*/ 1 h 24"/>
                  <a:gd name="T12" fmla="*/ 1 w 53"/>
                  <a:gd name="T13" fmla="*/ 1 h 24"/>
                  <a:gd name="T14" fmla="*/ 1 w 53"/>
                  <a:gd name="T15" fmla="*/ 1 h 24"/>
                  <a:gd name="T16" fmla="*/ 1 w 53"/>
                  <a:gd name="T17" fmla="*/ 1 h 24"/>
                  <a:gd name="T18" fmla="*/ 1 w 53"/>
                  <a:gd name="T19" fmla="*/ 1 h 24"/>
                  <a:gd name="T20" fmla="*/ 2 w 53"/>
                  <a:gd name="T21" fmla="*/ 1 h 24"/>
                  <a:gd name="T22" fmla="*/ 2 w 53"/>
                  <a:gd name="T23" fmla="*/ 1 h 24"/>
                  <a:gd name="T24" fmla="*/ 2 w 53"/>
                  <a:gd name="T25" fmla="*/ 0 h 24"/>
                  <a:gd name="T26" fmla="*/ 2 w 53"/>
                  <a:gd name="T27" fmla="*/ 1 h 24"/>
                  <a:gd name="T28" fmla="*/ 2 w 53"/>
                  <a:gd name="T29" fmla="*/ 1 h 24"/>
                  <a:gd name="T30" fmla="*/ 2 w 53"/>
                  <a:gd name="T31" fmla="*/ 1 h 24"/>
                  <a:gd name="T32" fmla="*/ 1 w 53"/>
                  <a:gd name="T33" fmla="*/ 1 h 24"/>
                  <a:gd name="T34" fmla="*/ 1 w 53"/>
                  <a:gd name="T35" fmla="*/ 1 h 24"/>
                  <a:gd name="T36" fmla="*/ 1 w 53"/>
                  <a:gd name="T37" fmla="*/ 1 h 24"/>
                  <a:gd name="T38" fmla="*/ 1 w 53"/>
                  <a:gd name="T39" fmla="*/ 1 h 24"/>
                  <a:gd name="T40" fmla="*/ 0 w 53"/>
                  <a:gd name="T41" fmla="*/ 1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3"/>
                  <a:gd name="T64" fmla="*/ 0 h 24"/>
                  <a:gd name="T65" fmla="*/ 53 w 53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4" name="Freeform 302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>
                  <a:gd name="T0" fmla="*/ 1 w 31"/>
                  <a:gd name="T1" fmla="*/ 1 h 30"/>
                  <a:gd name="T2" fmla="*/ 1 w 31"/>
                  <a:gd name="T3" fmla="*/ 1 h 30"/>
                  <a:gd name="T4" fmla="*/ 1 w 31"/>
                  <a:gd name="T5" fmla="*/ 1 h 30"/>
                  <a:gd name="T6" fmla="*/ 1 w 31"/>
                  <a:gd name="T7" fmla="*/ 1 h 30"/>
                  <a:gd name="T8" fmla="*/ 1 w 31"/>
                  <a:gd name="T9" fmla="*/ 1 h 30"/>
                  <a:gd name="T10" fmla="*/ 1 w 31"/>
                  <a:gd name="T11" fmla="*/ 1 h 30"/>
                  <a:gd name="T12" fmla="*/ 1 w 31"/>
                  <a:gd name="T13" fmla="*/ 1 h 30"/>
                  <a:gd name="T14" fmla="*/ 1 w 31"/>
                  <a:gd name="T15" fmla="*/ 1 h 30"/>
                  <a:gd name="T16" fmla="*/ 1 w 31"/>
                  <a:gd name="T17" fmla="*/ 1 h 30"/>
                  <a:gd name="T18" fmla="*/ 1 w 31"/>
                  <a:gd name="T19" fmla="*/ 1 h 30"/>
                  <a:gd name="T20" fmla="*/ 1 w 31"/>
                  <a:gd name="T21" fmla="*/ 1 h 30"/>
                  <a:gd name="T22" fmla="*/ 1 w 31"/>
                  <a:gd name="T23" fmla="*/ 1 h 30"/>
                  <a:gd name="T24" fmla="*/ 1 w 31"/>
                  <a:gd name="T25" fmla="*/ 1 h 30"/>
                  <a:gd name="T26" fmla="*/ 1 w 31"/>
                  <a:gd name="T27" fmla="*/ 1 h 30"/>
                  <a:gd name="T28" fmla="*/ 1 w 31"/>
                  <a:gd name="T29" fmla="*/ 1 h 30"/>
                  <a:gd name="T30" fmla="*/ 1 w 31"/>
                  <a:gd name="T31" fmla="*/ 1 h 30"/>
                  <a:gd name="T32" fmla="*/ 0 w 31"/>
                  <a:gd name="T33" fmla="*/ 1 h 30"/>
                  <a:gd name="T34" fmla="*/ 1 w 31"/>
                  <a:gd name="T35" fmla="*/ 1 h 30"/>
                  <a:gd name="T36" fmla="*/ 1 w 31"/>
                  <a:gd name="T37" fmla="*/ 1 h 30"/>
                  <a:gd name="T38" fmla="*/ 1 w 31"/>
                  <a:gd name="T39" fmla="*/ 1 h 30"/>
                  <a:gd name="T40" fmla="*/ 1 w 31"/>
                  <a:gd name="T41" fmla="*/ 0 h 30"/>
                  <a:gd name="T42" fmla="*/ 1 w 31"/>
                  <a:gd name="T43" fmla="*/ 1 h 30"/>
                  <a:gd name="T44" fmla="*/ 1 w 31"/>
                  <a:gd name="T45" fmla="*/ 1 h 30"/>
                  <a:gd name="T46" fmla="*/ 1 w 31"/>
                  <a:gd name="T47" fmla="*/ 1 h 30"/>
                  <a:gd name="T48" fmla="*/ 1 w 31"/>
                  <a:gd name="T49" fmla="*/ 1 h 30"/>
                  <a:gd name="T50" fmla="*/ 1 w 31"/>
                  <a:gd name="T51" fmla="*/ 1 h 30"/>
                  <a:gd name="T52" fmla="*/ 1 w 31"/>
                  <a:gd name="T53" fmla="*/ 1 h 30"/>
                  <a:gd name="T54" fmla="*/ 1 w 31"/>
                  <a:gd name="T55" fmla="*/ 1 h 30"/>
                  <a:gd name="T56" fmla="*/ 1 w 31"/>
                  <a:gd name="T57" fmla="*/ 1 h 30"/>
                  <a:gd name="T58" fmla="*/ 1 w 31"/>
                  <a:gd name="T59" fmla="*/ 1 h 30"/>
                  <a:gd name="T60" fmla="*/ 1 w 31"/>
                  <a:gd name="T61" fmla="*/ 1 h 30"/>
                  <a:gd name="T62" fmla="*/ 1 w 31"/>
                  <a:gd name="T63" fmla="*/ 1 h 30"/>
                  <a:gd name="T64" fmla="*/ 1 w 31"/>
                  <a:gd name="T65" fmla="*/ 1 h 30"/>
                  <a:gd name="T66" fmla="*/ 1 w 31"/>
                  <a:gd name="T67" fmla="*/ 1 h 30"/>
                  <a:gd name="T68" fmla="*/ 1 w 31"/>
                  <a:gd name="T69" fmla="*/ 1 h 30"/>
                  <a:gd name="T70" fmla="*/ 1 w 31"/>
                  <a:gd name="T71" fmla="*/ 1 h 30"/>
                  <a:gd name="T72" fmla="*/ 1 w 31"/>
                  <a:gd name="T73" fmla="*/ 1 h 30"/>
                  <a:gd name="T74" fmla="*/ 1 w 31"/>
                  <a:gd name="T75" fmla="*/ 1 h 30"/>
                  <a:gd name="T76" fmla="*/ 1 w 31"/>
                  <a:gd name="T77" fmla="*/ 1 h 30"/>
                  <a:gd name="T78" fmla="*/ 1 w 31"/>
                  <a:gd name="T79" fmla="*/ 1 h 30"/>
                  <a:gd name="T80" fmla="*/ 1 w 31"/>
                  <a:gd name="T81" fmla="*/ 1 h 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0"/>
                  <a:gd name="T125" fmla="*/ 31 w 31"/>
                  <a:gd name="T126" fmla="*/ 30 h 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5" name="Freeform 303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>
                  <a:gd name="T0" fmla="*/ 0 w 35"/>
                  <a:gd name="T1" fmla="*/ 1 h 19"/>
                  <a:gd name="T2" fmla="*/ 0 w 35"/>
                  <a:gd name="T3" fmla="*/ 1 h 19"/>
                  <a:gd name="T4" fmla="*/ 0 w 35"/>
                  <a:gd name="T5" fmla="*/ 1 h 19"/>
                  <a:gd name="T6" fmla="*/ 0 w 35"/>
                  <a:gd name="T7" fmla="*/ 1 h 19"/>
                  <a:gd name="T8" fmla="*/ 0 w 35"/>
                  <a:gd name="T9" fmla="*/ 1 h 19"/>
                  <a:gd name="T10" fmla="*/ 0 w 35"/>
                  <a:gd name="T11" fmla="*/ 1 h 19"/>
                  <a:gd name="T12" fmla="*/ 0 w 35"/>
                  <a:gd name="T13" fmla="*/ 1 h 19"/>
                  <a:gd name="T14" fmla="*/ 0 w 35"/>
                  <a:gd name="T15" fmla="*/ 1 h 19"/>
                  <a:gd name="T16" fmla="*/ 0 w 35"/>
                  <a:gd name="T17" fmla="*/ 0 h 19"/>
                  <a:gd name="T18" fmla="*/ 0 w 35"/>
                  <a:gd name="T19" fmla="*/ 0 h 19"/>
                  <a:gd name="T20" fmla="*/ 0 w 35"/>
                  <a:gd name="T21" fmla="*/ 1 h 19"/>
                  <a:gd name="T22" fmla="*/ 0 w 35"/>
                  <a:gd name="T23" fmla="*/ 1 h 19"/>
                  <a:gd name="T24" fmla="*/ 0 w 35"/>
                  <a:gd name="T25" fmla="*/ 1 h 19"/>
                  <a:gd name="T26" fmla="*/ 0 w 35"/>
                  <a:gd name="T27" fmla="*/ 1 h 19"/>
                  <a:gd name="T28" fmla="*/ 0 w 35"/>
                  <a:gd name="T29" fmla="*/ 1 h 19"/>
                  <a:gd name="T30" fmla="*/ 0 w 35"/>
                  <a:gd name="T31" fmla="*/ 1 h 19"/>
                  <a:gd name="T32" fmla="*/ 1 w 35"/>
                  <a:gd name="T33" fmla="*/ 1 h 19"/>
                  <a:gd name="T34" fmla="*/ 1 w 35"/>
                  <a:gd name="T35" fmla="*/ 1 h 19"/>
                  <a:gd name="T36" fmla="*/ 1 w 35"/>
                  <a:gd name="T37" fmla="*/ 1 h 19"/>
                  <a:gd name="T38" fmla="*/ 1 w 35"/>
                  <a:gd name="T39" fmla="*/ 1 h 19"/>
                  <a:gd name="T40" fmla="*/ 0 w 35"/>
                  <a:gd name="T41" fmla="*/ 1 h 1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19"/>
                  <a:gd name="T65" fmla="*/ 35 w 35"/>
                  <a:gd name="T66" fmla="*/ 19 h 1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6" name="Freeform 304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>
                  <a:gd name="T0" fmla="*/ 1 w 46"/>
                  <a:gd name="T1" fmla="*/ 2 h 38"/>
                  <a:gd name="T2" fmla="*/ 1 w 46"/>
                  <a:gd name="T3" fmla="*/ 1 h 38"/>
                  <a:gd name="T4" fmla="*/ 0 w 46"/>
                  <a:gd name="T5" fmla="*/ 1 h 38"/>
                  <a:gd name="T6" fmla="*/ 0 w 46"/>
                  <a:gd name="T7" fmla="*/ 1 h 38"/>
                  <a:gd name="T8" fmla="*/ 1 w 46"/>
                  <a:gd name="T9" fmla="*/ 1 h 38"/>
                  <a:gd name="T10" fmla="*/ 1 w 46"/>
                  <a:gd name="T11" fmla="*/ 1 h 38"/>
                  <a:gd name="T12" fmla="*/ 1 w 46"/>
                  <a:gd name="T13" fmla="*/ 1 h 38"/>
                  <a:gd name="T14" fmla="*/ 1 w 46"/>
                  <a:gd name="T15" fmla="*/ 1 h 38"/>
                  <a:gd name="T16" fmla="*/ 2 w 46"/>
                  <a:gd name="T17" fmla="*/ 0 h 38"/>
                  <a:gd name="T18" fmla="*/ 2 w 46"/>
                  <a:gd name="T19" fmla="*/ 1 h 38"/>
                  <a:gd name="T20" fmla="*/ 2 w 46"/>
                  <a:gd name="T21" fmla="*/ 1 h 38"/>
                  <a:gd name="T22" fmla="*/ 2 w 46"/>
                  <a:gd name="T23" fmla="*/ 1 h 38"/>
                  <a:gd name="T24" fmla="*/ 2 w 46"/>
                  <a:gd name="T25" fmla="*/ 1 h 38"/>
                  <a:gd name="T26" fmla="*/ 2 w 46"/>
                  <a:gd name="T27" fmla="*/ 1 h 38"/>
                  <a:gd name="T28" fmla="*/ 1 w 46"/>
                  <a:gd name="T29" fmla="*/ 2 h 38"/>
                  <a:gd name="T30" fmla="*/ 1 w 46"/>
                  <a:gd name="T31" fmla="*/ 2 h 38"/>
                  <a:gd name="T32" fmla="*/ 1 w 46"/>
                  <a:gd name="T33" fmla="*/ 2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38"/>
                  <a:gd name="T53" fmla="*/ 46 w 46"/>
                  <a:gd name="T54" fmla="*/ 38 h 3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7" name="Freeform 305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>
                  <a:gd name="T0" fmla="*/ 1 w 9"/>
                  <a:gd name="T1" fmla="*/ 0 h 7"/>
                  <a:gd name="T2" fmla="*/ 0 w 9"/>
                  <a:gd name="T3" fmla="*/ 0 h 7"/>
                  <a:gd name="T4" fmla="*/ 1 w 9"/>
                  <a:gd name="T5" fmla="*/ 0 h 7"/>
                  <a:gd name="T6" fmla="*/ 1 w 9"/>
                  <a:gd name="T7" fmla="*/ 0 h 7"/>
                  <a:gd name="T8" fmla="*/ 1 w 9"/>
                  <a:gd name="T9" fmla="*/ 0 h 7"/>
                  <a:gd name="T10" fmla="*/ 1 w 9"/>
                  <a:gd name="T11" fmla="*/ 0 h 7"/>
                  <a:gd name="T12" fmla="*/ 1 w 9"/>
                  <a:gd name="T13" fmla="*/ 0 h 7"/>
                  <a:gd name="T14" fmla="*/ 1 w 9"/>
                  <a:gd name="T15" fmla="*/ 0 h 7"/>
                  <a:gd name="T16" fmla="*/ 1 w 9"/>
                  <a:gd name="T17" fmla="*/ 0 h 7"/>
                  <a:gd name="T18" fmla="*/ 1 w 9"/>
                  <a:gd name="T19" fmla="*/ 0 h 7"/>
                  <a:gd name="T20" fmla="*/ 1 w 9"/>
                  <a:gd name="T21" fmla="*/ 0 h 7"/>
                  <a:gd name="T22" fmla="*/ 1 w 9"/>
                  <a:gd name="T23" fmla="*/ 0 h 7"/>
                  <a:gd name="T24" fmla="*/ 1 w 9"/>
                  <a:gd name="T25" fmla="*/ 0 h 7"/>
                  <a:gd name="T26" fmla="*/ 1 w 9"/>
                  <a:gd name="T27" fmla="*/ 0 h 7"/>
                  <a:gd name="T28" fmla="*/ 1 w 9"/>
                  <a:gd name="T29" fmla="*/ 0 h 7"/>
                  <a:gd name="T30" fmla="*/ 1 w 9"/>
                  <a:gd name="T31" fmla="*/ 0 h 7"/>
                  <a:gd name="T32" fmla="*/ 1 w 9"/>
                  <a:gd name="T33" fmla="*/ 0 h 7"/>
                  <a:gd name="T34" fmla="*/ 1 w 9"/>
                  <a:gd name="T35" fmla="*/ 0 h 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7"/>
                  <a:gd name="T56" fmla="*/ 9 w 9"/>
                  <a:gd name="T57" fmla="*/ 7 h 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8" name="Freeform 306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>
                  <a:gd name="T0" fmla="*/ 0 w 29"/>
                  <a:gd name="T1" fmla="*/ 1 h 24"/>
                  <a:gd name="T2" fmla="*/ 0 w 29"/>
                  <a:gd name="T3" fmla="*/ 1 h 24"/>
                  <a:gd name="T4" fmla="*/ 0 w 29"/>
                  <a:gd name="T5" fmla="*/ 1 h 24"/>
                  <a:gd name="T6" fmla="*/ 0 w 29"/>
                  <a:gd name="T7" fmla="*/ 1 h 24"/>
                  <a:gd name="T8" fmla="*/ 0 w 29"/>
                  <a:gd name="T9" fmla="*/ 1 h 24"/>
                  <a:gd name="T10" fmla="*/ 0 w 29"/>
                  <a:gd name="T11" fmla="*/ 1 h 24"/>
                  <a:gd name="T12" fmla="*/ 0 w 29"/>
                  <a:gd name="T13" fmla="*/ 1 h 24"/>
                  <a:gd name="T14" fmla="*/ 0 w 29"/>
                  <a:gd name="T15" fmla="*/ 0 h 24"/>
                  <a:gd name="T16" fmla="*/ 0 w 29"/>
                  <a:gd name="T17" fmla="*/ 0 h 24"/>
                  <a:gd name="T18" fmla="*/ 0 w 29"/>
                  <a:gd name="T19" fmla="*/ 1 h 24"/>
                  <a:gd name="T20" fmla="*/ 0 w 29"/>
                  <a:gd name="T21" fmla="*/ 1 h 24"/>
                  <a:gd name="T22" fmla="*/ 0 w 29"/>
                  <a:gd name="T23" fmla="*/ 1 h 24"/>
                  <a:gd name="T24" fmla="*/ 0 w 29"/>
                  <a:gd name="T25" fmla="*/ 1 h 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"/>
                  <a:gd name="T40" fmla="*/ 0 h 24"/>
                  <a:gd name="T41" fmla="*/ 29 w 29"/>
                  <a:gd name="T42" fmla="*/ 24 h 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49" name="Freeform 307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>
                  <a:gd name="T0" fmla="*/ 5 w 633"/>
                  <a:gd name="T1" fmla="*/ 24 h 788"/>
                  <a:gd name="T2" fmla="*/ 2 w 633"/>
                  <a:gd name="T3" fmla="*/ 22 h 788"/>
                  <a:gd name="T4" fmla="*/ 1 w 633"/>
                  <a:gd name="T5" fmla="*/ 22 h 788"/>
                  <a:gd name="T6" fmla="*/ 1 w 633"/>
                  <a:gd name="T7" fmla="*/ 20 h 788"/>
                  <a:gd name="T8" fmla="*/ 2 w 633"/>
                  <a:gd name="T9" fmla="*/ 19 h 788"/>
                  <a:gd name="T10" fmla="*/ 2 w 633"/>
                  <a:gd name="T11" fmla="*/ 19 h 788"/>
                  <a:gd name="T12" fmla="*/ 2 w 633"/>
                  <a:gd name="T13" fmla="*/ 17 h 788"/>
                  <a:gd name="T14" fmla="*/ 1 w 633"/>
                  <a:gd name="T15" fmla="*/ 16 h 788"/>
                  <a:gd name="T16" fmla="*/ 1 w 633"/>
                  <a:gd name="T17" fmla="*/ 13 h 788"/>
                  <a:gd name="T18" fmla="*/ 1 w 633"/>
                  <a:gd name="T19" fmla="*/ 12 h 788"/>
                  <a:gd name="T20" fmla="*/ 1 w 633"/>
                  <a:gd name="T21" fmla="*/ 12 h 788"/>
                  <a:gd name="T22" fmla="*/ 0 w 633"/>
                  <a:gd name="T23" fmla="*/ 10 h 788"/>
                  <a:gd name="T24" fmla="*/ 1 w 633"/>
                  <a:gd name="T25" fmla="*/ 9 h 788"/>
                  <a:gd name="T26" fmla="*/ 2 w 633"/>
                  <a:gd name="T27" fmla="*/ 9 h 788"/>
                  <a:gd name="T28" fmla="*/ 2 w 633"/>
                  <a:gd name="T29" fmla="*/ 9 h 788"/>
                  <a:gd name="T30" fmla="*/ 2 w 633"/>
                  <a:gd name="T31" fmla="*/ 8 h 788"/>
                  <a:gd name="T32" fmla="*/ 2 w 633"/>
                  <a:gd name="T33" fmla="*/ 5 h 788"/>
                  <a:gd name="T34" fmla="*/ 2 w 633"/>
                  <a:gd name="T35" fmla="*/ 4 h 788"/>
                  <a:gd name="T36" fmla="*/ 3 w 633"/>
                  <a:gd name="T37" fmla="*/ 4 h 788"/>
                  <a:gd name="T38" fmla="*/ 5 w 633"/>
                  <a:gd name="T39" fmla="*/ 3 h 788"/>
                  <a:gd name="T40" fmla="*/ 6 w 633"/>
                  <a:gd name="T41" fmla="*/ 3 h 788"/>
                  <a:gd name="T42" fmla="*/ 8 w 633"/>
                  <a:gd name="T43" fmla="*/ 3 h 788"/>
                  <a:gd name="T44" fmla="*/ 9 w 633"/>
                  <a:gd name="T45" fmla="*/ 2 h 788"/>
                  <a:gd name="T46" fmla="*/ 10 w 633"/>
                  <a:gd name="T47" fmla="*/ 1 h 788"/>
                  <a:gd name="T48" fmla="*/ 12 w 633"/>
                  <a:gd name="T49" fmla="*/ 1 h 788"/>
                  <a:gd name="T50" fmla="*/ 14 w 633"/>
                  <a:gd name="T51" fmla="*/ 0 h 788"/>
                  <a:gd name="T52" fmla="*/ 16 w 633"/>
                  <a:gd name="T53" fmla="*/ 2 h 788"/>
                  <a:gd name="T54" fmla="*/ 19 w 633"/>
                  <a:gd name="T55" fmla="*/ 3 h 788"/>
                  <a:gd name="T56" fmla="*/ 20 w 633"/>
                  <a:gd name="T57" fmla="*/ 3 h 788"/>
                  <a:gd name="T58" fmla="*/ 20 w 633"/>
                  <a:gd name="T59" fmla="*/ 6 h 788"/>
                  <a:gd name="T60" fmla="*/ 20 w 633"/>
                  <a:gd name="T61" fmla="*/ 7 h 788"/>
                  <a:gd name="T62" fmla="*/ 20 w 633"/>
                  <a:gd name="T63" fmla="*/ 7 h 788"/>
                  <a:gd name="T64" fmla="*/ 20 w 633"/>
                  <a:gd name="T65" fmla="*/ 7 h 788"/>
                  <a:gd name="T66" fmla="*/ 20 w 633"/>
                  <a:gd name="T67" fmla="*/ 9 h 788"/>
                  <a:gd name="T68" fmla="*/ 19 w 633"/>
                  <a:gd name="T69" fmla="*/ 9 h 788"/>
                  <a:gd name="T70" fmla="*/ 19 w 633"/>
                  <a:gd name="T71" fmla="*/ 11 h 788"/>
                  <a:gd name="T72" fmla="*/ 18 w 633"/>
                  <a:gd name="T73" fmla="*/ 12 h 788"/>
                  <a:gd name="T74" fmla="*/ 18 w 633"/>
                  <a:gd name="T75" fmla="*/ 12 h 788"/>
                  <a:gd name="T76" fmla="*/ 18 w 633"/>
                  <a:gd name="T77" fmla="*/ 12 h 788"/>
                  <a:gd name="T78" fmla="*/ 18 w 633"/>
                  <a:gd name="T79" fmla="*/ 13 h 788"/>
                  <a:gd name="T80" fmla="*/ 19 w 633"/>
                  <a:gd name="T81" fmla="*/ 14 h 788"/>
                  <a:gd name="T82" fmla="*/ 19 w 633"/>
                  <a:gd name="T83" fmla="*/ 14 h 788"/>
                  <a:gd name="T84" fmla="*/ 20 w 633"/>
                  <a:gd name="T85" fmla="*/ 15 h 788"/>
                  <a:gd name="T86" fmla="*/ 19 w 633"/>
                  <a:gd name="T87" fmla="*/ 16 h 788"/>
                  <a:gd name="T88" fmla="*/ 20 w 633"/>
                  <a:gd name="T89" fmla="*/ 17 h 788"/>
                  <a:gd name="T90" fmla="*/ 20 w 633"/>
                  <a:gd name="T91" fmla="*/ 19 h 788"/>
                  <a:gd name="T92" fmla="*/ 17 w 633"/>
                  <a:gd name="T93" fmla="*/ 21 h 788"/>
                  <a:gd name="T94" fmla="*/ 14 w 633"/>
                  <a:gd name="T95" fmla="*/ 22 h 788"/>
                  <a:gd name="T96" fmla="*/ 11 w 633"/>
                  <a:gd name="T97" fmla="*/ 23 h 788"/>
                  <a:gd name="T98" fmla="*/ 8 w 633"/>
                  <a:gd name="T99" fmla="*/ 25 h 788"/>
                  <a:gd name="T100" fmla="*/ 7 w 633"/>
                  <a:gd name="T101" fmla="*/ 25 h 78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3"/>
                  <a:gd name="T154" fmla="*/ 0 h 788"/>
                  <a:gd name="T155" fmla="*/ 633 w 633"/>
                  <a:gd name="T156" fmla="*/ 788 h 78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0" name="Freeform 308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>
                  <a:gd name="T0" fmla="*/ 4 w 171"/>
                  <a:gd name="T1" fmla="*/ 7 h 261"/>
                  <a:gd name="T2" fmla="*/ 3 w 171"/>
                  <a:gd name="T3" fmla="*/ 7 h 261"/>
                  <a:gd name="T4" fmla="*/ 2 w 171"/>
                  <a:gd name="T5" fmla="*/ 6 h 261"/>
                  <a:gd name="T6" fmla="*/ 1 w 171"/>
                  <a:gd name="T7" fmla="*/ 6 h 261"/>
                  <a:gd name="T8" fmla="*/ 0 w 171"/>
                  <a:gd name="T9" fmla="*/ 5 h 261"/>
                  <a:gd name="T10" fmla="*/ 0 w 171"/>
                  <a:gd name="T11" fmla="*/ 4 h 261"/>
                  <a:gd name="T12" fmla="*/ 0 w 171"/>
                  <a:gd name="T13" fmla="*/ 4 h 261"/>
                  <a:gd name="T14" fmla="*/ 0 w 171"/>
                  <a:gd name="T15" fmla="*/ 4 h 261"/>
                  <a:gd name="T16" fmla="*/ 1 w 171"/>
                  <a:gd name="T17" fmla="*/ 5 h 261"/>
                  <a:gd name="T18" fmla="*/ 2 w 171"/>
                  <a:gd name="T19" fmla="*/ 5 h 261"/>
                  <a:gd name="T20" fmla="*/ 2 w 171"/>
                  <a:gd name="T21" fmla="*/ 5 h 261"/>
                  <a:gd name="T22" fmla="*/ 1 w 171"/>
                  <a:gd name="T23" fmla="*/ 5 h 261"/>
                  <a:gd name="T24" fmla="*/ 0 w 171"/>
                  <a:gd name="T25" fmla="*/ 4 h 261"/>
                  <a:gd name="T26" fmla="*/ 0 w 171"/>
                  <a:gd name="T27" fmla="*/ 4 h 261"/>
                  <a:gd name="T28" fmla="*/ 0 w 171"/>
                  <a:gd name="T29" fmla="*/ 3 h 261"/>
                  <a:gd name="T30" fmla="*/ 1 w 171"/>
                  <a:gd name="T31" fmla="*/ 3 h 261"/>
                  <a:gd name="T32" fmla="*/ 2 w 171"/>
                  <a:gd name="T33" fmla="*/ 4 h 261"/>
                  <a:gd name="T34" fmla="*/ 2 w 171"/>
                  <a:gd name="T35" fmla="*/ 4 h 261"/>
                  <a:gd name="T36" fmla="*/ 2 w 171"/>
                  <a:gd name="T37" fmla="*/ 4 h 261"/>
                  <a:gd name="T38" fmla="*/ 1 w 171"/>
                  <a:gd name="T39" fmla="*/ 3 h 261"/>
                  <a:gd name="T40" fmla="*/ 0 w 171"/>
                  <a:gd name="T41" fmla="*/ 2 h 261"/>
                  <a:gd name="T42" fmla="*/ 0 w 171"/>
                  <a:gd name="T43" fmla="*/ 1 h 261"/>
                  <a:gd name="T44" fmla="*/ 0 w 171"/>
                  <a:gd name="T45" fmla="*/ 1 h 261"/>
                  <a:gd name="T46" fmla="*/ 0 w 171"/>
                  <a:gd name="T47" fmla="*/ 1 h 261"/>
                  <a:gd name="T48" fmla="*/ 1 w 171"/>
                  <a:gd name="T49" fmla="*/ 1 h 261"/>
                  <a:gd name="T50" fmla="*/ 1 w 171"/>
                  <a:gd name="T51" fmla="*/ 1 h 261"/>
                  <a:gd name="T52" fmla="*/ 1 w 171"/>
                  <a:gd name="T53" fmla="*/ 1 h 261"/>
                  <a:gd name="T54" fmla="*/ 1 w 171"/>
                  <a:gd name="T55" fmla="*/ 1 h 261"/>
                  <a:gd name="T56" fmla="*/ 0 w 171"/>
                  <a:gd name="T57" fmla="*/ 0 h 261"/>
                  <a:gd name="T58" fmla="*/ 0 w 171"/>
                  <a:gd name="T59" fmla="*/ 0 h 261"/>
                  <a:gd name="T60" fmla="*/ 0 w 171"/>
                  <a:gd name="T61" fmla="*/ 0 h 261"/>
                  <a:gd name="T62" fmla="*/ 1 w 171"/>
                  <a:gd name="T63" fmla="*/ 0 h 261"/>
                  <a:gd name="T64" fmla="*/ 3 w 171"/>
                  <a:gd name="T65" fmla="*/ 1 h 261"/>
                  <a:gd name="T66" fmla="*/ 4 w 171"/>
                  <a:gd name="T67" fmla="*/ 2 h 261"/>
                  <a:gd name="T68" fmla="*/ 4 w 171"/>
                  <a:gd name="T69" fmla="*/ 2 h 261"/>
                  <a:gd name="T70" fmla="*/ 5 w 171"/>
                  <a:gd name="T71" fmla="*/ 2 h 261"/>
                  <a:gd name="T72" fmla="*/ 5 w 171"/>
                  <a:gd name="T73" fmla="*/ 3 h 261"/>
                  <a:gd name="T74" fmla="*/ 5 w 171"/>
                  <a:gd name="T75" fmla="*/ 4 h 261"/>
                  <a:gd name="T76" fmla="*/ 4 w 171"/>
                  <a:gd name="T77" fmla="*/ 3 h 261"/>
                  <a:gd name="T78" fmla="*/ 3 w 171"/>
                  <a:gd name="T79" fmla="*/ 3 h 261"/>
                  <a:gd name="T80" fmla="*/ 3 w 171"/>
                  <a:gd name="T81" fmla="*/ 3 h 261"/>
                  <a:gd name="T82" fmla="*/ 3 w 171"/>
                  <a:gd name="T83" fmla="*/ 3 h 261"/>
                  <a:gd name="T84" fmla="*/ 4 w 171"/>
                  <a:gd name="T85" fmla="*/ 3 h 261"/>
                  <a:gd name="T86" fmla="*/ 5 w 171"/>
                  <a:gd name="T87" fmla="*/ 4 h 261"/>
                  <a:gd name="T88" fmla="*/ 5 w 171"/>
                  <a:gd name="T89" fmla="*/ 5 h 261"/>
                  <a:gd name="T90" fmla="*/ 4 w 171"/>
                  <a:gd name="T91" fmla="*/ 6 h 261"/>
                  <a:gd name="T92" fmla="*/ 4 w 171"/>
                  <a:gd name="T93" fmla="*/ 5 h 261"/>
                  <a:gd name="T94" fmla="*/ 4 w 171"/>
                  <a:gd name="T95" fmla="*/ 6 h 261"/>
                  <a:gd name="T96" fmla="*/ 4 w 171"/>
                  <a:gd name="T97" fmla="*/ 6 h 261"/>
                  <a:gd name="T98" fmla="*/ 5 w 171"/>
                  <a:gd name="T99" fmla="*/ 6 h 261"/>
                  <a:gd name="T100" fmla="*/ 4 w 171"/>
                  <a:gd name="T101" fmla="*/ 8 h 261"/>
                  <a:gd name="T102" fmla="*/ 4 w 171"/>
                  <a:gd name="T103" fmla="*/ 8 h 26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71"/>
                  <a:gd name="T157" fmla="*/ 0 h 261"/>
                  <a:gd name="T158" fmla="*/ 171 w 171"/>
                  <a:gd name="T159" fmla="*/ 261 h 26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1" name="Freeform 309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>
                  <a:gd name="T0" fmla="*/ 0 w 167"/>
                  <a:gd name="T1" fmla="*/ 7 h 227"/>
                  <a:gd name="T2" fmla="*/ 0 w 167"/>
                  <a:gd name="T3" fmla="*/ 6 h 227"/>
                  <a:gd name="T4" fmla="*/ 0 w 167"/>
                  <a:gd name="T5" fmla="*/ 6 h 227"/>
                  <a:gd name="T6" fmla="*/ 0 w 167"/>
                  <a:gd name="T7" fmla="*/ 6 h 227"/>
                  <a:gd name="T8" fmla="*/ 0 w 167"/>
                  <a:gd name="T9" fmla="*/ 6 h 227"/>
                  <a:gd name="T10" fmla="*/ 0 w 167"/>
                  <a:gd name="T11" fmla="*/ 5 h 227"/>
                  <a:gd name="T12" fmla="*/ 0 w 167"/>
                  <a:gd name="T13" fmla="*/ 4 h 227"/>
                  <a:gd name="T14" fmla="*/ 0 w 167"/>
                  <a:gd name="T15" fmla="*/ 4 h 227"/>
                  <a:gd name="T16" fmla="*/ 0 w 167"/>
                  <a:gd name="T17" fmla="*/ 4 h 227"/>
                  <a:gd name="T18" fmla="*/ 0 w 167"/>
                  <a:gd name="T19" fmla="*/ 3 h 227"/>
                  <a:gd name="T20" fmla="*/ 0 w 167"/>
                  <a:gd name="T21" fmla="*/ 2 h 227"/>
                  <a:gd name="T22" fmla="*/ 1 w 167"/>
                  <a:gd name="T23" fmla="*/ 2 h 227"/>
                  <a:gd name="T24" fmla="*/ 2 w 167"/>
                  <a:gd name="T25" fmla="*/ 2 h 227"/>
                  <a:gd name="T26" fmla="*/ 2 w 167"/>
                  <a:gd name="T27" fmla="*/ 1 h 227"/>
                  <a:gd name="T28" fmla="*/ 3 w 167"/>
                  <a:gd name="T29" fmla="*/ 1 h 227"/>
                  <a:gd name="T30" fmla="*/ 4 w 167"/>
                  <a:gd name="T31" fmla="*/ 1 h 227"/>
                  <a:gd name="T32" fmla="*/ 5 w 167"/>
                  <a:gd name="T33" fmla="*/ 1 h 227"/>
                  <a:gd name="T34" fmla="*/ 5 w 167"/>
                  <a:gd name="T35" fmla="*/ 1 h 227"/>
                  <a:gd name="T36" fmla="*/ 4 w 167"/>
                  <a:gd name="T37" fmla="*/ 1 h 227"/>
                  <a:gd name="T38" fmla="*/ 4 w 167"/>
                  <a:gd name="T39" fmla="*/ 2 h 227"/>
                  <a:gd name="T40" fmla="*/ 4 w 167"/>
                  <a:gd name="T41" fmla="*/ 2 h 227"/>
                  <a:gd name="T42" fmla="*/ 4 w 167"/>
                  <a:gd name="T43" fmla="*/ 1 h 227"/>
                  <a:gd name="T44" fmla="*/ 5 w 167"/>
                  <a:gd name="T45" fmla="*/ 1 h 227"/>
                  <a:gd name="T46" fmla="*/ 5 w 167"/>
                  <a:gd name="T47" fmla="*/ 2 h 227"/>
                  <a:gd name="T48" fmla="*/ 4 w 167"/>
                  <a:gd name="T49" fmla="*/ 2 h 227"/>
                  <a:gd name="T50" fmla="*/ 3 w 167"/>
                  <a:gd name="T51" fmla="*/ 3 h 227"/>
                  <a:gd name="T52" fmla="*/ 2 w 167"/>
                  <a:gd name="T53" fmla="*/ 3 h 227"/>
                  <a:gd name="T54" fmla="*/ 2 w 167"/>
                  <a:gd name="T55" fmla="*/ 3 h 227"/>
                  <a:gd name="T56" fmla="*/ 3 w 167"/>
                  <a:gd name="T57" fmla="*/ 3 h 227"/>
                  <a:gd name="T58" fmla="*/ 4 w 167"/>
                  <a:gd name="T59" fmla="*/ 3 h 227"/>
                  <a:gd name="T60" fmla="*/ 5 w 167"/>
                  <a:gd name="T61" fmla="*/ 2 h 227"/>
                  <a:gd name="T62" fmla="*/ 5 w 167"/>
                  <a:gd name="T63" fmla="*/ 3 h 227"/>
                  <a:gd name="T64" fmla="*/ 4 w 167"/>
                  <a:gd name="T65" fmla="*/ 4 h 227"/>
                  <a:gd name="T66" fmla="*/ 4 w 167"/>
                  <a:gd name="T67" fmla="*/ 4 h 227"/>
                  <a:gd name="T68" fmla="*/ 3 w 167"/>
                  <a:gd name="T69" fmla="*/ 4 h 227"/>
                  <a:gd name="T70" fmla="*/ 4 w 167"/>
                  <a:gd name="T71" fmla="*/ 4 h 227"/>
                  <a:gd name="T72" fmla="*/ 4 w 167"/>
                  <a:gd name="T73" fmla="*/ 4 h 227"/>
                  <a:gd name="T74" fmla="*/ 5 w 167"/>
                  <a:gd name="T75" fmla="*/ 4 h 227"/>
                  <a:gd name="T76" fmla="*/ 5 w 167"/>
                  <a:gd name="T77" fmla="*/ 5 h 227"/>
                  <a:gd name="T78" fmla="*/ 4 w 167"/>
                  <a:gd name="T79" fmla="*/ 5 h 227"/>
                  <a:gd name="T80" fmla="*/ 4 w 167"/>
                  <a:gd name="T81" fmla="*/ 5 h 227"/>
                  <a:gd name="T82" fmla="*/ 3 w 167"/>
                  <a:gd name="T83" fmla="*/ 5 h 227"/>
                  <a:gd name="T84" fmla="*/ 2 w 167"/>
                  <a:gd name="T85" fmla="*/ 6 h 227"/>
                  <a:gd name="T86" fmla="*/ 1 w 167"/>
                  <a:gd name="T87" fmla="*/ 6 h 227"/>
                  <a:gd name="T88" fmla="*/ 1 w 167"/>
                  <a:gd name="T89" fmla="*/ 6 h 227"/>
                  <a:gd name="T90" fmla="*/ 2 w 167"/>
                  <a:gd name="T91" fmla="*/ 6 h 227"/>
                  <a:gd name="T92" fmla="*/ 3 w 167"/>
                  <a:gd name="T93" fmla="*/ 6 h 227"/>
                  <a:gd name="T94" fmla="*/ 4 w 167"/>
                  <a:gd name="T95" fmla="*/ 5 h 227"/>
                  <a:gd name="T96" fmla="*/ 4 w 167"/>
                  <a:gd name="T97" fmla="*/ 5 h 227"/>
                  <a:gd name="T98" fmla="*/ 4 w 167"/>
                  <a:gd name="T99" fmla="*/ 6 h 227"/>
                  <a:gd name="T100" fmla="*/ 4 w 167"/>
                  <a:gd name="T101" fmla="*/ 6 h 227"/>
                  <a:gd name="T102" fmla="*/ 2 w 167"/>
                  <a:gd name="T103" fmla="*/ 7 h 227"/>
                  <a:gd name="T104" fmla="*/ 0 w 167"/>
                  <a:gd name="T105" fmla="*/ 7 h 227"/>
                  <a:gd name="T106" fmla="*/ 0 w 167"/>
                  <a:gd name="T107" fmla="*/ 8 h 227"/>
                  <a:gd name="T108" fmla="*/ 0 w 167"/>
                  <a:gd name="T109" fmla="*/ 8 h 22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7"/>
                  <a:gd name="T166" fmla="*/ 0 h 227"/>
                  <a:gd name="T167" fmla="*/ 167 w 167"/>
                  <a:gd name="T168" fmla="*/ 227 h 22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2" name="Freeform 310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>
                  <a:gd name="T0" fmla="*/ 0 w 73"/>
                  <a:gd name="T1" fmla="*/ 6 h 185"/>
                  <a:gd name="T2" fmla="*/ 0 w 73"/>
                  <a:gd name="T3" fmla="*/ 5 h 185"/>
                  <a:gd name="T4" fmla="*/ 0 w 73"/>
                  <a:gd name="T5" fmla="*/ 4 h 185"/>
                  <a:gd name="T6" fmla="*/ 0 w 73"/>
                  <a:gd name="T7" fmla="*/ 2 h 185"/>
                  <a:gd name="T8" fmla="*/ 0 w 73"/>
                  <a:gd name="T9" fmla="*/ 1 h 185"/>
                  <a:gd name="T10" fmla="*/ 0 w 73"/>
                  <a:gd name="T11" fmla="*/ 1 h 185"/>
                  <a:gd name="T12" fmla="*/ 0 w 73"/>
                  <a:gd name="T13" fmla="*/ 1 h 185"/>
                  <a:gd name="T14" fmla="*/ 1 w 73"/>
                  <a:gd name="T15" fmla="*/ 1 h 185"/>
                  <a:gd name="T16" fmla="*/ 1 w 73"/>
                  <a:gd name="T17" fmla="*/ 1 h 185"/>
                  <a:gd name="T18" fmla="*/ 1 w 73"/>
                  <a:gd name="T19" fmla="*/ 1 h 185"/>
                  <a:gd name="T20" fmla="*/ 2 w 73"/>
                  <a:gd name="T21" fmla="*/ 1 h 185"/>
                  <a:gd name="T22" fmla="*/ 2 w 73"/>
                  <a:gd name="T23" fmla="*/ 1 h 185"/>
                  <a:gd name="T24" fmla="*/ 2 w 73"/>
                  <a:gd name="T25" fmla="*/ 0 h 185"/>
                  <a:gd name="T26" fmla="*/ 2 w 73"/>
                  <a:gd name="T27" fmla="*/ 3 h 185"/>
                  <a:gd name="T28" fmla="*/ 2 w 73"/>
                  <a:gd name="T29" fmla="*/ 4 h 185"/>
                  <a:gd name="T30" fmla="*/ 1 w 73"/>
                  <a:gd name="T31" fmla="*/ 5 h 185"/>
                  <a:gd name="T32" fmla="*/ 1 w 73"/>
                  <a:gd name="T33" fmla="*/ 5 h 185"/>
                  <a:gd name="T34" fmla="*/ 1 w 73"/>
                  <a:gd name="T35" fmla="*/ 6 h 185"/>
                  <a:gd name="T36" fmla="*/ 1 w 73"/>
                  <a:gd name="T37" fmla="*/ 6 h 185"/>
                  <a:gd name="T38" fmla="*/ 1 w 73"/>
                  <a:gd name="T39" fmla="*/ 6 h 185"/>
                  <a:gd name="T40" fmla="*/ 1 w 73"/>
                  <a:gd name="T41" fmla="*/ 6 h 185"/>
                  <a:gd name="T42" fmla="*/ 1 w 73"/>
                  <a:gd name="T43" fmla="*/ 6 h 185"/>
                  <a:gd name="T44" fmla="*/ 0 w 73"/>
                  <a:gd name="T45" fmla="*/ 6 h 185"/>
                  <a:gd name="T46" fmla="*/ 0 w 73"/>
                  <a:gd name="T47" fmla="*/ 6 h 185"/>
                  <a:gd name="T48" fmla="*/ 0 w 73"/>
                  <a:gd name="T49" fmla="*/ 6 h 1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3"/>
                  <a:gd name="T76" fmla="*/ 0 h 185"/>
                  <a:gd name="T77" fmla="*/ 73 w 73"/>
                  <a:gd name="T78" fmla="*/ 185 h 1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3" name="Freeform 311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>
                  <a:gd name="T0" fmla="*/ 1 w 154"/>
                  <a:gd name="T1" fmla="*/ 5 h 211"/>
                  <a:gd name="T2" fmla="*/ 1 w 154"/>
                  <a:gd name="T3" fmla="*/ 4 h 211"/>
                  <a:gd name="T4" fmla="*/ 2 w 154"/>
                  <a:gd name="T5" fmla="*/ 4 h 211"/>
                  <a:gd name="T6" fmla="*/ 1 w 154"/>
                  <a:gd name="T7" fmla="*/ 4 h 211"/>
                  <a:gd name="T8" fmla="*/ 1 w 154"/>
                  <a:gd name="T9" fmla="*/ 4 h 211"/>
                  <a:gd name="T10" fmla="*/ 1 w 154"/>
                  <a:gd name="T11" fmla="*/ 3 h 211"/>
                  <a:gd name="T12" fmla="*/ 2 w 154"/>
                  <a:gd name="T13" fmla="*/ 3 h 211"/>
                  <a:gd name="T14" fmla="*/ 2 w 154"/>
                  <a:gd name="T15" fmla="*/ 3 h 211"/>
                  <a:gd name="T16" fmla="*/ 2 w 154"/>
                  <a:gd name="T17" fmla="*/ 3 h 211"/>
                  <a:gd name="T18" fmla="*/ 2 w 154"/>
                  <a:gd name="T19" fmla="*/ 3 h 211"/>
                  <a:gd name="T20" fmla="*/ 1 w 154"/>
                  <a:gd name="T21" fmla="*/ 3 h 211"/>
                  <a:gd name="T22" fmla="*/ 1 w 154"/>
                  <a:gd name="T23" fmla="*/ 2 h 211"/>
                  <a:gd name="T24" fmla="*/ 1 w 154"/>
                  <a:gd name="T25" fmla="*/ 2 h 211"/>
                  <a:gd name="T26" fmla="*/ 2 w 154"/>
                  <a:gd name="T27" fmla="*/ 2 h 211"/>
                  <a:gd name="T28" fmla="*/ 3 w 154"/>
                  <a:gd name="T29" fmla="*/ 1 h 211"/>
                  <a:gd name="T30" fmla="*/ 2 w 154"/>
                  <a:gd name="T31" fmla="*/ 1 h 211"/>
                  <a:gd name="T32" fmla="*/ 2 w 154"/>
                  <a:gd name="T33" fmla="*/ 1 h 211"/>
                  <a:gd name="T34" fmla="*/ 1 w 154"/>
                  <a:gd name="T35" fmla="*/ 2 h 211"/>
                  <a:gd name="T36" fmla="*/ 1 w 154"/>
                  <a:gd name="T37" fmla="*/ 1 h 211"/>
                  <a:gd name="T38" fmla="*/ 2 w 154"/>
                  <a:gd name="T39" fmla="*/ 1 h 211"/>
                  <a:gd name="T40" fmla="*/ 3 w 154"/>
                  <a:gd name="T41" fmla="*/ 0 h 211"/>
                  <a:gd name="T42" fmla="*/ 4 w 154"/>
                  <a:gd name="T43" fmla="*/ 0 h 211"/>
                  <a:gd name="T44" fmla="*/ 5 w 154"/>
                  <a:gd name="T45" fmla="*/ 0 h 211"/>
                  <a:gd name="T46" fmla="*/ 5 w 154"/>
                  <a:gd name="T47" fmla="*/ 0 h 211"/>
                  <a:gd name="T48" fmla="*/ 5 w 154"/>
                  <a:gd name="T49" fmla="*/ 1 h 211"/>
                  <a:gd name="T50" fmla="*/ 3 w 154"/>
                  <a:gd name="T51" fmla="*/ 2 h 211"/>
                  <a:gd name="T52" fmla="*/ 2 w 154"/>
                  <a:gd name="T53" fmla="*/ 2 h 211"/>
                  <a:gd name="T54" fmla="*/ 3 w 154"/>
                  <a:gd name="T55" fmla="*/ 2 h 211"/>
                  <a:gd name="T56" fmla="*/ 3 w 154"/>
                  <a:gd name="T57" fmla="*/ 2 h 211"/>
                  <a:gd name="T58" fmla="*/ 4 w 154"/>
                  <a:gd name="T59" fmla="*/ 1 h 211"/>
                  <a:gd name="T60" fmla="*/ 5 w 154"/>
                  <a:gd name="T61" fmla="*/ 1 h 211"/>
                  <a:gd name="T62" fmla="*/ 5 w 154"/>
                  <a:gd name="T63" fmla="*/ 2 h 211"/>
                  <a:gd name="T64" fmla="*/ 3 w 154"/>
                  <a:gd name="T65" fmla="*/ 3 h 211"/>
                  <a:gd name="T66" fmla="*/ 3 w 154"/>
                  <a:gd name="T67" fmla="*/ 3 h 211"/>
                  <a:gd name="T68" fmla="*/ 3 w 154"/>
                  <a:gd name="T69" fmla="*/ 3 h 211"/>
                  <a:gd name="T70" fmla="*/ 3 w 154"/>
                  <a:gd name="T71" fmla="*/ 3 h 211"/>
                  <a:gd name="T72" fmla="*/ 5 w 154"/>
                  <a:gd name="T73" fmla="*/ 3 h 211"/>
                  <a:gd name="T74" fmla="*/ 5 w 154"/>
                  <a:gd name="T75" fmla="*/ 3 h 211"/>
                  <a:gd name="T76" fmla="*/ 5 w 154"/>
                  <a:gd name="T77" fmla="*/ 3 h 211"/>
                  <a:gd name="T78" fmla="*/ 4 w 154"/>
                  <a:gd name="T79" fmla="*/ 4 h 211"/>
                  <a:gd name="T80" fmla="*/ 3 w 154"/>
                  <a:gd name="T81" fmla="*/ 4 h 211"/>
                  <a:gd name="T82" fmla="*/ 2 w 154"/>
                  <a:gd name="T83" fmla="*/ 4 h 211"/>
                  <a:gd name="T84" fmla="*/ 2 w 154"/>
                  <a:gd name="T85" fmla="*/ 5 h 211"/>
                  <a:gd name="T86" fmla="*/ 3 w 154"/>
                  <a:gd name="T87" fmla="*/ 4 h 211"/>
                  <a:gd name="T88" fmla="*/ 4 w 154"/>
                  <a:gd name="T89" fmla="*/ 4 h 211"/>
                  <a:gd name="T90" fmla="*/ 5 w 154"/>
                  <a:gd name="T91" fmla="*/ 4 h 211"/>
                  <a:gd name="T92" fmla="*/ 5 w 154"/>
                  <a:gd name="T93" fmla="*/ 4 h 211"/>
                  <a:gd name="T94" fmla="*/ 4 w 154"/>
                  <a:gd name="T95" fmla="*/ 4 h 211"/>
                  <a:gd name="T96" fmla="*/ 3 w 154"/>
                  <a:gd name="T97" fmla="*/ 5 h 211"/>
                  <a:gd name="T98" fmla="*/ 2 w 154"/>
                  <a:gd name="T99" fmla="*/ 6 h 211"/>
                  <a:gd name="T100" fmla="*/ 0 w 154"/>
                  <a:gd name="T101" fmla="*/ 6 h 21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4"/>
                  <a:gd name="T154" fmla="*/ 0 h 211"/>
                  <a:gd name="T155" fmla="*/ 154 w 154"/>
                  <a:gd name="T156" fmla="*/ 211 h 21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4" name="Freeform 312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>
                  <a:gd name="T0" fmla="*/ 0 w 159"/>
                  <a:gd name="T1" fmla="*/ 7 h 223"/>
                  <a:gd name="T2" fmla="*/ 0 w 159"/>
                  <a:gd name="T3" fmla="*/ 7 h 223"/>
                  <a:gd name="T4" fmla="*/ 1 w 159"/>
                  <a:gd name="T5" fmla="*/ 6 h 223"/>
                  <a:gd name="T6" fmla="*/ 2 w 159"/>
                  <a:gd name="T7" fmla="*/ 6 h 223"/>
                  <a:gd name="T8" fmla="*/ 2 w 159"/>
                  <a:gd name="T9" fmla="*/ 6 h 223"/>
                  <a:gd name="T10" fmla="*/ 1 w 159"/>
                  <a:gd name="T11" fmla="*/ 6 h 223"/>
                  <a:gd name="T12" fmla="*/ 0 w 159"/>
                  <a:gd name="T13" fmla="*/ 6 h 223"/>
                  <a:gd name="T14" fmla="*/ 0 w 159"/>
                  <a:gd name="T15" fmla="*/ 5 h 223"/>
                  <a:gd name="T16" fmla="*/ 0 w 159"/>
                  <a:gd name="T17" fmla="*/ 3 h 223"/>
                  <a:gd name="T18" fmla="*/ 1 w 159"/>
                  <a:gd name="T19" fmla="*/ 3 h 223"/>
                  <a:gd name="T20" fmla="*/ 1 w 159"/>
                  <a:gd name="T21" fmla="*/ 3 h 223"/>
                  <a:gd name="T22" fmla="*/ 1 w 159"/>
                  <a:gd name="T23" fmla="*/ 3 h 223"/>
                  <a:gd name="T24" fmla="*/ 1 w 159"/>
                  <a:gd name="T25" fmla="*/ 3 h 223"/>
                  <a:gd name="T26" fmla="*/ 0 w 159"/>
                  <a:gd name="T27" fmla="*/ 3 h 223"/>
                  <a:gd name="T28" fmla="*/ 0 w 159"/>
                  <a:gd name="T29" fmla="*/ 3 h 223"/>
                  <a:gd name="T30" fmla="*/ 0 w 159"/>
                  <a:gd name="T31" fmla="*/ 3 h 223"/>
                  <a:gd name="T32" fmla="*/ 0 w 159"/>
                  <a:gd name="T33" fmla="*/ 2 h 223"/>
                  <a:gd name="T34" fmla="*/ 2 w 159"/>
                  <a:gd name="T35" fmla="*/ 1 h 223"/>
                  <a:gd name="T36" fmla="*/ 4 w 159"/>
                  <a:gd name="T37" fmla="*/ 1 h 223"/>
                  <a:gd name="T38" fmla="*/ 4 w 159"/>
                  <a:gd name="T39" fmla="*/ 1 h 223"/>
                  <a:gd name="T40" fmla="*/ 4 w 159"/>
                  <a:gd name="T41" fmla="*/ 2 h 223"/>
                  <a:gd name="T42" fmla="*/ 4 w 159"/>
                  <a:gd name="T43" fmla="*/ 3 h 223"/>
                  <a:gd name="T44" fmla="*/ 3 w 159"/>
                  <a:gd name="T45" fmla="*/ 3 h 223"/>
                  <a:gd name="T46" fmla="*/ 3 w 159"/>
                  <a:gd name="T47" fmla="*/ 3 h 223"/>
                  <a:gd name="T48" fmla="*/ 3 w 159"/>
                  <a:gd name="T49" fmla="*/ 3 h 223"/>
                  <a:gd name="T50" fmla="*/ 3 w 159"/>
                  <a:gd name="T51" fmla="*/ 3 h 223"/>
                  <a:gd name="T52" fmla="*/ 4 w 159"/>
                  <a:gd name="T53" fmla="*/ 3 h 223"/>
                  <a:gd name="T54" fmla="*/ 4 w 159"/>
                  <a:gd name="T55" fmla="*/ 3 h 223"/>
                  <a:gd name="T56" fmla="*/ 4 w 159"/>
                  <a:gd name="T57" fmla="*/ 4 h 223"/>
                  <a:gd name="T58" fmla="*/ 2 w 159"/>
                  <a:gd name="T59" fmla="*/ 4 h 223"/>
                  <a:gd name="T60" fmla="*/ 1 w 159"/>
                  <a:gd name="T61" fmla="*/ 5 h 223"/>
                  <a:gd name="T62" fmla="*/ 1 w 159"/>
                  <a:gd name="T63" fmla="*/ 5 h 223"/>
                  <a:gd name="T64" fmla="*/ 1 w 159"/>
                  <a:gd name="T65" fmla="*/ 5 h 223"/>
                  <a:gd name="T66" fmla="*/ 2 w 159"/>
                  <a:gd name="T67" fmla="*/ 5 h 223"/>
                  <a:gd name="T68" fmla="*/ 4 w 159"/>
                  <a:gd name="T69" fmla="*/ 4 h 223"/>
                  <a:gd name="T70" fmla="*/ 4 w 159"/>
                  <a:gd name="T71" fmla="*/ 5 h 223"/>
                  <a:gd name="T72" fmla="*/ 4 w 159"/>
                  <a:gd name="T73" fmla="*/ 5 h 223"/>
                  <a:gd name="T74" fmla="*/ 4 w 159"/>
                  <a:gd name="T75" fmla="*/ 5 h 223"/>
                  <a:gd name="T76" fmla="*/ 4 w 159"/>
                  <a:gd name="T77" fmla="*/ 5 h 223"/>
                  <a:gd name="T78" fmla="*/ 4 w 159"/>
                  <a:gd name="T79" fmla="*/ 6 h 223"/>
                  <a:gd name="T80" fmla="*/ 3 w 159"/>
                  <a:gd name="T81" fmla="*/ 6 h 223"/>
                  <a:gd name="T82" fmla="*/ 2 w 159"/>
                  <a:gd name="T83" fmla="*/ 7 h 223"/>
                  <a:gd name="T84" fmla="*/ 0 w 159"/>
                  <a:gd name="T85" fmla="*/ 7 h 2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9"/>
                  <a:gd name="T130" fmla="*/ 0 h 223"/>
                  <a:gd name="T131" fmla="*/ 159 w 159"/>
                  <a:gd name="T132" fmla="*/ 223 h 2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5" name="Freeform 313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>
                  <a:gd name="T0" fmla="*/ 4 w 164"/>
                  <a:gd name="T1" fmla="*/ 8 h 263"/>
                  <a:gd name="T2" fmla="*/ 4 w 164"/>
                  <a:gd name="T3" fmla="*/ 7 h 263"/>
                  <a:gd name="T4" fmla="*/ 3 w 164"/>
                  <a:gd name="T5" fmla="*/ 7 h 263"/>
                  <a:gd name="T6" fmla="*/ 2 w 164"/>
                  <a:gd name="T7" fmla="*/ 6 h 263"/>
                  <a:gd name="T8" fmla="*/ 0 w 164"/>
                  <a:gd name="T9" fmla="*/ 5 h 263"/>
                  <a:gd name="T10" fmla="*/ 0 w 164"/>
                  <a:gd name="T11" fmla="*/ 4 h 263"/>
                  <a:gd name="T12" fmla="*/ 0 w 164"/>
                  <a:gd name="T13" fmla="*/ 3 h 263"/>
                  <a:gd name="T14" fmla="*/ 0 w 164"/>
                  <a:gd name="T15" fmla="*/ 4 h 263"/>
                  <a:gd name="T16" fmla="*/ 1 w 164"/>
                  <a:gd name="T17" fmla="*/ 4 h 263"/>
                  <a:gd name="T18" fmla="*/ 2 w 164"/>
                  <a:gd name="T19" fmla="*/ 4 h 263"/>
                  <a:gd name="T20" fmla="*/ 2 w 164"/>
                  <a:gd name="T21" fmla="*/ 4 h 263"/>
                  <a:gd name="T22" fmla="*/ 2 w 164"/>
                  <a:gd name="T23" fmla="*/ 4 h 263"/>
                  <a:gd name="T24" fmla="*/ 1 w 164"/>
                  <a:gd name="T25" fmla="*/ 4 h 263"/>
                  <a:gd name="T26" fmla="*/ 0 w 164"/>
                  <a:gd name="T27" fmla="*/ 3 h 263"/>
                  <a:gd name="T28" fmla="*/ 0 w 164"/>
                  <a:gd name="T29" fmla="*/ 2 h 263"/>
                  <a:gd name="T30" fmla="*/ 0 w 164"/>
                  <a:gd name="T31" fmla="*/ 2 h 263"/>
                  <a:gd name="T32" fmla="*/ 1 w 164"/>
                  <a:gd name="T33" fmla="*/ 3 h 263"/>
                  <a:gd name="T34" fmla="*/ 2 w 164"/>
                  <a:gd name="T35" fmla="*/ 3 h 263"/>
                  <a:gd name="T36" fmla="*/ 2 w 164"/>
                  <a:gd name="T37" fmla="*/ 3 h 263"/>
                  <a:gd name="T38" fmla="*/ 1 w 164"/>
                  <a:gd name="T39" fmla="*/ 2 h 263"/>
                  <a:gd name="T40" fmla="*/ 1 w 164"/>
                  <a:gd name="T41" fmla="*/ 2 h 263"/>
                  <a:gd name="T42" fmla="*/ 0 w 164"/>
                  <a:gd name="T43" fmla="*/ 1 h 263"/>
                  <a:gd name="T44" fmla="*/ 0 w 164"/>
                  <a:gd name="T45" fmla="*/ 0 h 263"/>
                  <a:gd name="T46" fmla="*/ 0 w 164"/>
                  <a:gd name="T47" fmla="*/ 1 h 263"/>
                  <a:gd name="T48" fmla="*/ 0 w 164"/>
                  <a:gd name="T49" fmla="*/ 1 h 263"/>
                  <a:gd name="T50" fmla="*/ 1 w 164"/>
                  <a:gd name="T51" fmla="*/ 1 h 263"/>
                  <a:gd name="T52" fmla="*/ 1 w 164"/>
                  <a:gd name="T53" fmla="*/ 1 h 263"/>
                  <a:gd name="T54" fmla="*/ 0 w 164"/>
                  <a:gd name="T55" fmla="*/ 1 h 263"/>
                  <a:gd name="T56" fmla="*/ 0 w 164"/>
                  <a:gd name="T57" fmla="*/ 0 h 263"/>
                  <a:gd name="T58" fmla="*/ 0 w 164"/>
                  <a:gd name="T59" fmla="*/ 0 h 263"/>
                  <a:gd name="T60" fmla="*/ 0 w 164"/>
                  <a:gd name="T61" fmla="*/ 0 h 263"/>
                  <a:gd name="T62" fmla="*/ 1 w 164"/>
                  <a:gd name="T63" fmla="*/ 0 h 263"/>
                  <a:gd name="T64" fmla="*/ 2 w 164"/>
                  <a:gd name="T65" fmla="*/ 1 h 263"/>
                  <a:gd name="T66" fmla="*/ 3 w 164"/>
                  <a:gd name="T67" fmla="*/ 1 h 263"/>
                  <a:gd name="T68" fmla="*/ 3 w 164"/>
                  <a:gd name="T69" fmla="*/ 2 h 263"/>
                  <a:gd name="T70" fmla="*/ 4 w 164"/>
                  <a:gd name="T71" fmla="*/ 3 h 263"/>
                  <a:gd name="T72" fmla="*/ 5 w 164"/>
                  <a:gd name="T73" fmla="*/ 4 h 263"/>
                  <a:gd name="T74" fmla="*/ 5 w 164"/>
                  <a:gd name="T75" fmla="*/ 5 h 263"/>
                  <a:gd name="T76" fmla="*/ 4 w 164"/>
                  <a:gd name="T77" fmla="*/ 5 h 263"/>
                  <a:gd name="T78" fmla="*/ 4 w 164"/>
                  <a:gd name="T79" fmla="*/ 4 h 263"/>
                  <a:gd name="T80" fmla="*/ 3 w 164"/>
                  <a:gd name="T81" fmla="*/ 4 h 263"/>
                  <a:gd name="T82" fmla="*/ 3 w 164"/>
                  <a:gd name="T83" fmla="*/ 4 h 263"/>
                  <a:gd name="T84" fmla="*/ 3 w 164"/>
                  <a:gd name="T85" fmla="*/ 4 h 263"/>
                  <a:gd name="T86" fmla="*/ 3 w 164"/>
                  <a:gd name="T87" fmla="*/ 4 h 263"/>
                  <a:gd name="T88" fmla="*/ 4 w 164"/>
                  <a:gd name="T89" fmla="*/ 5 h 263"/>
                  <a:gd name="T90" fmla="*/ 5 w 164"/>
                  <a:gd name="T91" fmla="*/ 6 h 263"/>
                  <a:gd name="T92" fmla="*/ 4 w 164"/>
                  <a:gd name="T93" fmla="*/ 7 h 263"/>
                  <a:gd name="T94" fmla="*/ 4 w 164"/>
                  <a:gd name="T95" fmla="*/ 7 h 263"/>
                  <a:gd name="T96" fmla="*/ 4 w 164"/>
                  <a:gd name="T97" fmla="*/ 7 h 263"/>
                  <a:gd name="T98" fmla="*/ 3 w 164"/>
                  <a:gd name="T99" fmla="*/ 6 h 263"/>
                  <a:gd name="T100" fmla="*/ 2 w 164"/>
                  <a:gd name="T101" fmla="*/ 6 h 263"/>
                  <a:gd name="T102" fmla="*/ 3 w 164"/>
                  <a:gd name="T103" fmla="*/ 6 h 263"/>
                  <a:gd name="T104" fmla="*/ 4 w 164"/>
                  <a:gd name="T105" fmla="*/ 7 h 263"/>
                  <a:gd name="T106" fmla="*/ 4 w 164"/>
                  <a:gd name="T107" fmla="*/ 7 h 263"/>
                  <a:gd name="T108" fmla="*/ 4 w 164"/>
                  <a:gd name="T109" fmla="*/ 8 h 263"/>
                  <a:gd name="T110" fmla="*/ 4 w 164"/>
                  <a:gd name="T111" fmla="*/ 8 h 2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4"/>
                  <a:gd name="T169" fmla="*/ 0 h 263"/>
                  <a:gd name="T170" fmla="*/ 164 w 164"/>
                  <a:gd name="T171" fmla="*/ 263 h 26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6" name="Freeform 314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>
                  <a:gd name="T0" fmla="*/ 0 w 88"/>
                  <a:gd name="T1" fmla="*/ 7 h 209"/>
                  <a:gd name="T2" fmla="*/ 1 w 88"/>
                  <a:gd name="T3" fmla="*/ 6 h 209"/>
                  <a:gd name="T4" fmla="*/ 1 w 88"/>
                  <a:gd name="T5" fmla="*/ 4 h 209"/>
                  <a:gd name="T6" fmla="*/ 1 w 88"/>
                  <a:gd name="T7" fmla="*/ 3 h 209"/>
                  <a:gd name="T8" fmla="*/ 1 w 88"/>
                  <a:gd name="T9" fmla="*/ 1 h 209"/>
                  <a:gd name="T10" fmla="*/ 2 w 88"/>
                  <a:gd name="T11" fmla="*/ 1 h 209"/>
                  <a:gd name="T12" fmla="*/ 2 w 88"/>
                  <a:gd name="T13" fmla="*/ 1 h 209"/>
                  <a:gd name="T14" fmla="*/ 3 w 88"/>
                  <a:gd name="T15" fmla="*/ 1 h 209"/>
                  <a:gd name="T16" fmla="*/ 3 w 88"/>
                  <a:gd name="T17" fmla="*/ 1 h 209"/>
                  <a:gd name="T18" fmla="*/ 3 w 88"/>
                  <a:gd name="T19" fmla="*/ 1 h 209"/>
                  <a:gd name="T20" fmla="*/ 3 w 88"/>
                  <a:gd name="T21" fmla="*/ 1 h 209"/>
                  <a:gd name="T22" fmla="*/ 3 w 88"/>
                  <a:gd name="T23" fmla="*/ 0 h 209"/>
                  <a:gd name="T24" fmla="*/ 3 w 88"/>
                  <a:gd name="T25" fmla="*/ 0 h 209"/>
                  <a:gd name="T26" fmla="*/ 3 w 88"/>
                  <a:gd name="T27" fmla="*/ 2 h 209"/>
                  <a:gd name="T28" fmla="*/ 3 w 88"/>
                  <a:gd name="T29" fmla="*/ 3 h 209"/>
                  <a:gd name="T30" fmla="*/ 3 w 88"/>
                  <a:gd name="T31" fmla="*/ 5 h 209"/>
                  <a:gd name="T32" fmla="*/ 3 w 88"/>
                  <a:gd name="T33" fmla="*/ 6 h 209"/>
                  <a:gd name="T34" fmla="*/ 2 w 88"/>
                  <a:gd name="T35" fmla="*/ 6 h 209"/>
                  <a:gd name="T36" fmla="*/ 2 w 88"/>
                  <a:gd name="T37" fmla="*/ 7 h 209"/>
                  <a:gd name="T38" fmla="*/ 1 w 88"/>
                  <a:gd name="T39" fmla="*/ 7 h 209"/>
                  <a:gd name="T40" fmla="*/ 1 w 88"/>
                  <a:gd name="T41" fmla="*/ 7 h 209"/>
                  <a:gd name="T42" fmla="*/ 1 w 88"/>
                  <a:gd name="T43" fmla="*/ 7 h 209"/>
                  <a:gd name="T44" fmla="*/ 1 w 88"/>
                  <a:gd name="T45" fmla="*/ 7 h 209"/>
                  <a:gd name="T46" fmla="*/ 1 w 88"/>
                  <a:gd name="T47" fmla="*/ 7 h 209"/>
                  <a:gd name="T48" fmla="*/ 0 w 88"/>
                  <a:gd name="T49" fmla="*/ 7 h 2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8"/>
                  <a:gd name="T76" fmla="*/ 0 h 209"/>
                  <a:gd name="T77" fmla="*/ 88 w 88"/>
                  <a:gd name="T78" fmla="*/ 209 h 20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7" name="Freeform 315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>
                  <a:gd name="T0" fmla="*/ 0 w 157"/>
                  <a:gd name="T1" fmla="*/ 8 h 239"/>
                  <a:gd name="T2" fmla="*/ 0 w 157"/>
                  <a:gd name="T3" fmla="*/ 7 h 239"/>
                  <a:gd name="T4" fmla="*/ 1 w 157"/>
                  <a:gd name="T5" fmla="*/ 7 h 239"/>
                  <a:gd name="T6" fmla="*/ 2 w 157"/>
                  <a:gd name="T7" fmla="*/ 6 h 239"/>
                  <a:gd name="T8" fmla="*/ 2 w 157"/>
                  <a:gd name="T9" fmla="*/ 6 h 239"/>
                  <a:gd name="T10" fmla="*/ 2 w 157"/>
                  <a:gd name="T11" fmla="*/ 6 h 239"/>
                  <a:gd name="T12" fmla="*/ 1 w 157"/>
                  <a:gd name="T13" fmla="*/ 6 h 239"/>
                  <a:gd name="T14" fmla="*/ 0 w 157"/>
                  <a:gd name="T15" fmla="*/ 7 h 239"/>
                  <a:gd name="T16" fmla="*/ 0 w 157"/>
                  <a:gd name="T17" fmla="*/ 5 h 239"/>
                  <a:gd name="T18" fmla="*/ 0 w 157"/>
                  <a:gd name="T19" fmla="*/ 4 h 239"/>
                  <a:gd name="T20" fmla="*/ 0 w 157"/>
                  <a:gd name="T21" fmla="*/ 4 h 239"/>
                  <a:gd name="T22" fmla="*/ 1 w 157"/>
                  <a:gd name="T23" fmla="*/ 3 h 239"/>
                  <a:gd name="T24" fmla="*/ 1 w 157"/>
                  <a:gd name="T25" fmla="*/ 3 h 239"/>
                  <a:gd name="T26" fmla="*/ 0 w 157"/>
                  <a:gd name="T27" fmla="*/ 4 h 239"/>
                  <a:gd name="T28" fmla="*/ 0 w 157"/>
                  <a:gd name="T29" fmla="*/ 4 h 239"/>
                  <a:gd name="T30" fmla="*/ 0 w 157"/>
                  <a:gd name="T31" fmla="*/ 3 h 239"/>
                  <a:gd name="T32" fmla="*/ 1 w 157"/>
                  <a:gd name="T33" fmla="*/ 2 h 239"/>
                  <a:gd name="T34" fmla="*/ 3 w 157"/>
                  <a:gd name="T35" fmla="*/ 1 h 239"/>
                  <a:gd name="T36" fmla="*/ 4 w 157"/>
                  <a:gd name="T37" fmla="*/ 0 h 239"/>
                  <a:gd name="T38" fmla="*/ 4 w 157"/>
                  <a:gd name="T39" fmla="*/ 1 h 239"/>
                  <a:gd name="T40" fmla="*/ 4 w 157"/>
                  <a:gd name="T41" fmla="*/ 1 h 239"/>
                  <a:gd name="T42" fmla="*/ 3 w 157"/>
                  <a:gd name="T43" fmla="*/ 2 h 239"/>
                  <a:gd name="T44" fmla="*/ 2 w 157"/>
                  <a:gd name="T45" fmla="*/ 2 h 239"/>
                  <a:gd name="T46" fmla="*/ 2 w 157"/>
                  <a:gd name="T47" fmla="*/ 2 h 239"/>
                  <a:gd name="T48" fmla="*/ 2 w 157"/>
                  <a:gd name="T49" fmla="*/ 2 h 239"/>
                  <a:gd name="T50" fmla="*/ 3 w 157"/>
                  <a:gd name="T51" fmla="*/ 2 h 239"/>
                  <a:gd name="T52" fmla="*/ 4 w 157"/>
                  <a:gd name="T53" fmla="*/ 1 h 239"/>
                  <a:gd name="T54" fmla="*/ 4 w 157"/>
                  <a:gd name="T55" fmla="*/ 2 h 239"/>
                  <a:gd name="T56" fmla="*/ 4 w 157"/>
                  <a:gd name="T57" fmla="*/ 3 h 239"/>
                  <a:gd name="T58" fmla="*/ 3 w 157"/>
                  <a:gd name="T59" fmla="*/ 4 h 239"/>
                  <a:gd name="T60" fmla="*/ 2 w 157"/>
                  <a:gd name="T61" fmla="*/ 4 h 239"/>
                  <a:gd name="T62" fmla="*/ 3 w 157"/>
                  <a:gd name="T63" fmla="*/ 4 h 239"/>
                  <a:gd name="T64" fmla="*/ 3 w 157"/>
                  <a:gd name="T65" fmla="*/ 4 h 239"/>
                  <a:gd name="T66" fmla="*/ 4 w 157"/>
                  <a:gd name="T67" fmla="*/ 4 h 239"/>
                  <a:gd name="T68" fmla="*/ 4 w 157"/>
                  <a:gd name="T69" fmla="*/ 4 h 239"/>
                  <a:gd name="T70" fmla="*/ 3 w 157"/>
                  <a:gd name="T71" fmla="*/ 5 h 239"/>
                  <a:gd name="T72" fmla="*/ 2 w 157"/>
                  <a:gd name="T73" fmla="*/ 5 h 239"/>
                  <a:gd name="T74" fmla="*/ 1 w 157"/>
                  <a:gd name="T75" fmla="*/ 6 h 239"/>
                  <a:gd name="T76" fmla="*/ 1 w 157"/>
                  <a:gd name="T77" fmla="*/ 6 h 239"/>
                  <a:gd name="T78" fmla="*/ 1 w 157"/>
                  <a:gd name="T79" fmla="*/ 6 h 239"/>
                  <a:gd name="T80" fmla="*/ 2 w 157"/>
                  <a:gd name="T81" fmla="*/ 5 h 239"/>
                  <a:gd name="T82" fmla="*/ 2 w 157"/>
                  <a:gd name="T83" fmla="*/ 5 h 239"/>
                  <a:gd name="T84" fmla="*/ 3 w 157"/>
                  <a:gd name="T85" fmla="*/ 5 h 239"/>
                  <a:gd name="T86" fmla="*/ 3 w 157"/>
                  <a:gd name="T87" fmla="*/ 5 h 239"/>
                  <a:gd name="T88" fmla="*/ 4 w 157"/>
                  <a:gd name="T89" fmla="*/ 5 h 239"/>
                  <a:gd name="T90" fmla="*/ 4 w 157"/>
                  <a:gd name="T91" fmla="*/ 6 h 239"/>
                  <a:gd name="T92" fmla="*/ 4 w 157"/>
                  <a:gd name="T93" fmla="*/ 6 h 239"/>
                  <a:gd name="T94" fmla="*/ 2 w 157"/>
                  <a:gd name="T95" fmla="*/ 7 h 239"/>
                  <a:gd name="T96" fmla="*/ 1 w 157"/>
                  <a:gd name="T97" fmla="*/ 8 h 2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7"/>
                  <a:gd name="T148" fmla="*/ 0 h 239"/>
                  <a:gd name="T149" fmla="*/ 157 w 157"/>
                  <a:gd name="T150" fmla="*/ 239 h 2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8" name="Freeform 316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>
                  <a:gd name="T0" fmla="*/ 1 w 16"/>
                  <a:gd name="T1" fmla="*/ 0 h 7"/>
                  <a:gd name="T2" fmla="*/ 1 w 16"/>
                  <a:gd name="T3" fmla="*/ 0 h 7"/>
                  <a:gd name="T4" fmla="*/ 1 w 16"/>
                  <a:gd name="T5" fmla="*/ 0 h 7"/>
                  <a:gd name="T6" fmla="*/ 1 w 16"/>
                  <a:gd name="T7" fmla="*/ 0 h 7"/>
                  <a:gd name="T8" fmla="*/ 0 w 16"/>
                  <a:gd name="T9" fmla="*/ 0 h 7"/>
                  <a:gd name="T10" fmla="*/ 1 w 16"/>
                  <a:gd name="T11" fmla="*/ 0 h 7"/>
                  <a:gd name="T12" fmla="*/ 1 w 16"/>
                  <a:gd name="T13" fmla="*/ 0 h 7"/>
                  <a:gd name="T14" fmla="*/ 1 w 16"/>
                  <a:gd name="T15" fmla="*/ 0 h 7"/>
                  <a:gd name="T16" fmla="*/ 1 w 16"/>
                  <a:gd name="T17" fmla="*/ 0 h 7"/>
                  <a:gd name="T18" fmla="*/ 1 w 16"/>
                  <a:gd name="T19" fmla="*/ 0 h 7"/>
                  <a:gd name="T20" fmla="*/ 1 w 16"/>
                  <a:gd name="T21" fmla="*/ 0 h 7"/>
                  <a:gd name="T22" fmla="*/ 1 w 16"/>
                  <a:gd name="T23" fmla="*/ 0 h 7"/>
                  <a:gd name="T24" fmla="*/ 1 w 16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"/>
                  <a:gd name="T40" fmla="*/ 0 h 7"/>
                  <a:gd name="T41" fmla="*/ 16 w 16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59" name="Freeform 317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>
                  <a:gd name="T0" fmla="*/ 4 w 186"/>
                  <a:gd name="T1" fmla="*/ 4 h 119"/>
                  <a:gd name="T2" fmla="*/ 4 w 186"/>
                  <a:gd name="T3" fmla="*/ 4 h 119"/>
                  <a:gd name="T4" fmla="*/ 3 w 186"/>
                  <a:gd name="T5" fmla="*/ 3 h 119"/>
                  <a:gd name="T6" fmla="*/ 3 w 186"/>
                  <a:gd name="T7" fmla="*/ 3 h 119"/>
                  <a:gd name="T8" fmla="*/ 2 w 186"/>
                  <a:gd name="T9" fmla="*/ 3 h 119"/>
                  <a:gd name="T10" fmla="*/ 1 w 186"/>
                  <a:gd name="T11" fmla="*/ 2 h 119"/>
                  <a:gd name="T12" fmla="*/ 1 w 186"/>
                  <a:gd name="T13" fmla="*/ 2 h 119"/>
                  <a:gd name="T14" fmla="*/ 0 w 186"/>
                  <a:gd name="T15" fmla="*/ 1 h 119"/>
                  <a:gd name="T16" fmla="*/ 0 w 186"/>
                  <a:gd name="T17" fmla="*/ 1 h 119"/>
                  <a:gd name="T18" fmla="*/ 0 w 186"/>
                  <a:gd name="T19" fmla="*/ 1 h 119"/>
                  <a:gd name="T20" fmla="*/ 0 w 186"/>
                  <a:gd name="T21" fmla="*/ 1 h 119"/>
                  <a:gd name="T22" fmla="*/ 0 w 186"/>
                  <a:gd name="T23" fmla="*/ 1 h 119"/>
                  <a:gd name="T24" fmla="*/ 0 w 186"/>
                  <a:gd name="T25" fmla="*/ 1 h 119"/>
                  <a:gd name="T26" fmla="*/ 0 w 186"/>
                  <a:gd name="T27" fmla="*/ 1 h 119"/>
                  <a:gd name="T28" fmla="*/ 0 w 186"/>
                  <a:gd name="T29" fmla="*/ 1 h 119"/>
                  <a:gd name="T30" fmla="*/ 0 w 186"/>
                  <a:gd name="T31" fmla="*/ 1 h 119"/>
                  <a:gd name="T32" fmla="*/ 0 w 186"/>
                  <a:gd name="T33" fmla="*/ 0 h 119"/>
                  <a:gd name="T34" fmla="*/ 1 w 186"/>
                  <a:gd name="T35" fmla="*/ 1 h 119"/>
                  <a:gd name="T36" fmla="*/ 1 w 186"/>
                  <a:gd name="T37" fmla="*/ 1 h 119"/>
                  <a:gd name="T38" fmla="*/ 2 w 186"/>
                  <a:gd name="T39" fmla="*/ 2 h 119"/>
                  <a:gd name="T40" fmla="*/ 3 w 186"/>
                  <a:gd name="T41" fmla="*/ 2 h 119"/>
                  <a:gd name="T42" fmla="*/ 3 w 186"/>
                  <a:gd name="T43" fmla="*/ 2 h 119"/>
                  <a:gd name="T44" fmla="*/ 4 w 186"/>
                  <a:gd name="T45" fmla="*/ 3 h 119"/>
                  <a:gd name="T46" fmla="*/ 5 w 186"/>
                  <a:gd name="T47" fmla="*/ 3 h 119"/>
                  <a:gd name="T48" fmla="*/ 5 w 186"/>
                  <a:gd name="T49" fmla="*/ 4 h 119"/>
                  <a:gd name="T50" fmla="*/ 5 w 186"/>
                  <a:gd name="T51" fmla="*/ 4 h 119"/>
                  <a:gd name="T52" fmla="*/ 5 w 186"/>
                  <a:gd name="T53" fmla="*/ 4 h 119"/>
                  <a:gd name="T54" fmla="*/ 5 w 186"/>
                  <a:gd name="T55" fmla="*/ 4 h 119"/>
                  <a:gd name="T56" fmla="*/ 5 w 186"/>
                  <a:gd name="T57" fmla="*/ 4 h 119"/>
                  <a:gd name="T58" fmla="*/ 5 w 186"/>
                  <a:gd name="T59" fmla="*/ 4 h 119"/>
                  <a:gd name="T60" fmla="*/ 5 w 186"/>
                  <a:gd name="T61" fmla="*/ 4 h 119"/>
                  <a:gd name="T62" fmla="*/ 5 w 186"/>
                  <a:gd name="T63" fmla="*/ 4 h 119"/>
                  <a:gd name="T64" fmla="*/ 4 w 186"/>
                  <a:gd name="T65" fmla="*/ 4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6"/>
                  <a:gd name="T100" fmla="*/ 0 h 119"/>
                  <a:gd name="T101" fmla="*/ 186 w 186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60" name="Freeform 318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>
                  <a:gd name="T0" fmla="*/ 1 w 160"/>
                  <a:gd name="T1" fmla="*/ 5 h 197"/>
                  <a:gd name="T2" fmla="*/ 1 w 160"/>
                  <a:gd name="T3" fmla="*/ 3 h 197"/>
                  <a:gd name="T4" fmla="*/ 1 w 160"/>
                  <a:gd name="T5" fmla="*/ 2 h 197"/>
                  <a:gd name="T6" fmla="*/ 2 w 160"/>
                  <a:gd name="T7" fmla="*/ 2 h 197"/>
                  <a:gd name="T8" fmla="*/ 2 w 160"/>
                  <a:gd name="T9" fmla="*/ 2 h 197"/>
                  <a:gd name="T10" fmla="*/ 2 w 160"/>
                  <a:gd name="T11" fmla="*/ 2 h 197"/>
                  <a:gd name="T12" fmla="*/ 2 w 160"/>
                  <a:gd name="T13" fmla="*/ 2 h 197"/>
                  <a:gd name="T14" fmla="*/ 2 w 160"/>
                  <a:gd name="T15" fmla="*/ 2 h 197"/>
                  <a:gd name="T16" fmla="*/ 1 w 160"/>
                  <a:gd name="T17" fmla="*/ 2 h 197"/>
                  <a:gd name="T18" fmla="*/ 1 w 160"/>
                  <a:gd name="T19" fmla="*/ 2 h 197"/>
                  <a:gd name="T20" fmla="*/ 1 w 160"/>
                  <a:gd name="T21" fmla="*/ 2 h 197"/>
                  <a:gd name="T22" fmla="*/ 1 w 160"/>
                  <a:gd name="T23" fmla="*/ 1 h 197"/>
                  <a:gd name="T24" fmla="*/ 1 w 160"/>
                  <a:gd name="T25" fmla="*/ 1 h 197"/>
                  <a:gd name="T26" fmla="*/ 2 w 160"/>
                  <a:gd name="T27" fmla="*/ 0 h 197"/>
                  <a:gd name="T28" fmla="*/ 3 w 160"/>
                  <a:gd name="T29" fmla="*/ 0 h 197"/>
                  <a:gd name="T30" fmla="*/ 5 w 160"/>
                  <a:gd name="T31" fmla="*/ 0 h 197"/>
                  <a:gd name="T32" fmla="*/ 5 w 160"/>
                  <a:gd name="T33" fmla="*/ 0 h 197"/>
                  <a:gd name="T34" fmla="*/ 5 w 160"/>
                  <a:gd name="T35" fmla="*/ 0 h 197"/>
                  <a:gd name="T36" fmla="*/ 5 w 160"/>
                  <a:gd name="T37" fmla="*/ 0 h 197"/>
                  <a:gd name="T38" fmla="*/ 4 w 160"/>
                  <a:gd name="T39" fmla="*/ 0 h 197"/>
                  <a:gd name="T40" fmla="*/ 4 w 160"/>
                  <a:gd name="T41" fmla="*/ 0 h 197"/>
                  <a:gd name="T42" fmla="*/ 3 w 160"/>
                  <a:gd name="T43" fmla="*/ 1 h 197"/>
                  <a:gd name="T44" fmla="*/ 3 w 160"/>
                  <a:gd name="T45" fmla="*/ 1 h 197"/>
                  <a:gd name="T46" fmla="*/ 3 w 160"/>
                  <a:gd name="T47" fmla="*/ 1 h 197"/>
                  <a:gd name="T48" fmla="*/ 3 w 160"/>
                  <a:gd name="T49" fmla="*/ 1 h 197"/>
                  <a:gd name="T50" fmla="*/ 4 w 160"/>
                  <a:gd name="T51" fmla="*/ 1 h 197"/>
                  <a:gd name="T52" fmla="*/ 5 w 160"/>
                  <a:gd name="T53" fmla="*/ 0 h 197"/>
                  <a:gd name="T54" fmla="*/ 5 w 160"/>
                  <a:gd name="T55" fmla="*/ 0 h 197"/>
                  <a:gd name="T56" fmla="*/ 5 w 160"/>
                  <a:gd name="T57" fmla="*/ 0 h 197"/>
                  <a:gd name="T58" fmla="*/ 5 w 160"/>
                  <a:gd name="T59" fmla="*/ 1 h 197"/>
                  <a:gd name="T60" fmla="*/ 5 w 160"/>
                  <a:gd name="T61" fmla="*/ 1 h 197"/>
                  <a:gd name="T62" fmla="*/ 4 w 160"/>
                  <a:gd name="T63" fmla="*/ 1 h 197"/>
                  <a:gd name="T64" fmla="*/ 4 w 160"/>
                  <a:gd name="T65" fmla="*/ 2 h 197"/>
                  <a:gd name="T66" fmla="*/ 3 w 160"/>
                  <a:gd name="T67" fmla="*/ 2 h 197"/>
                  <a:gd name="T68" fmla="*/ 3 w 160"/>
                  <a:gd name="T69" fmla="*/ 2 h 197"/>
                  <a:gd name="T70" fmla="*/ 4 w 160"/>
                  <a:gd name="T71" fmla="*/ 2 h 197"/>
                  <a:gd name="T72" fmla="*/ 5 w 160"/>
                  <a:gd name="T73" fmla="*/ 2 h 197"/>
                  <a:gd name="T74" fmla="*/ 5 w 160"/>
                  <a:gd name="T75" fmla="*/ 2 h 197"/>
                  <a:gd name="T76" fmla="*/ 5 w 160"/>
                  <a:gd name="T77" fmla="*/ 2 h 197"/>
                  <a:gd name="T78" fmla="*/ 5 w 160"/>
                  <a:gd name="T79" fmla="*/ 2 h 197"/>
                  <a:gd name="T80" fmla="*/ 5 w 160"/>
                  <a:gd name="T81" fmla="*/ 2 h 197"/>
                  <a:gd name="T82" fmla="*/ 4 w 160"/>
                  <a:gd name="T83" fmla="*/ 3 h 197"/>
                  <a:gd name="T84" fmla="*/ 4 w 160"/>
                  <a:gd name="T85" fmla="*/ 3 h 197"/>
                  <a:gd name="T86" fmla="*/ 3 w 160"/>
                  <a:gd name="T87" fmla="*/ 3 h 197"/>
                  <a:gd name="T88" fmla="*/ 3 w 160"/>
                  <a:gd name="T89" fmla="*/ 3 h 197"/>
                  <a:gd name="T90" fmla="*/ 3 w 160"/>
                  <a:gd name="T91" fmla="*/ 3 h 197"/>
                  <a:gd name="T92" fmla="*/ 3 w 160"/>
                  <a:gd name="T93" fmla="*/ 3 h 197"/>
                  <a:gd name="T94" fmla="*/ 3 w 160"/>
                  <a:gd name="T95" fmla="*/ 3 h 197"/>
                  <a:gd name="T96" fmla="*/ 4 w 160"/>
                  <a:gd name="T97" fmla="*/ 3 h 197"/>
                  <a:gd name="T98" fmla="*/ 5 w 160"/>
                  <a:gd name="T99" fmla="*/ 3 h 197"/>
                  <a:gd name="T100" fmla="*/ 5 w 160"/>
                  <a:gd name="T101" fmla="*/ 3 h 197"/>
                  <a:gd name="T102" fmla="*/ 5 w 160"/>
                  <a:gd name="T103" fmla="*/ 4 h 197"/>
                  <a:gd name="T104" fmla="*/ 5 w 160"/>
                  <a:gd name="T105" fmla="*/ 4 h 197"/>
                  <a:gd name="T106" fmla="*/ 3 w 160"/>
                  <a:gd name="T107" fmla="*/ 5 h 197"/>
                  <a:gd name="T108" fmla="*/ 2 w 160"/>
                  <a:gd name="T109" fmla="*/ 5 h 197"/>
                  <a:gd name="T110" fmla="*/ 1 w 160"/>
                  <a:gd name="T111" fmla="*/ 5 h 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0"/>
                  <a:gd name="T169" fmla="*/ 0 h 197"/>
                  <a:gd name="T170" fmla="*/ 160 w 160"/>
                  <a:gd name="T171" fmla="*/ 197 h 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61" name="Freeform 319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>
                  <a:gd name="T0" fmla="*/ 4 w 178"/>
                  <a:gd name="T1" fmla="*/ 7 h 256"/>
                  <a:gd name="T2" fmla="*/ 2 w 178"/>
                  <a:gd name="T3" fmla="*/ 6 h 256"/>
                  <a:gd name="T4" fmla="*/ 1 w 178"/>
                  <a:gd name="T5" fmla="*/ 5 h 256"/>
                  <a:gd name="T6" fmla="*/ 1 w 178"/>
                  <a:gd name="T7" fmla="*/ 4 h 256"/>
                  <a:gd name="T8" fmla="*/ 2 w 178"/>
                  <a:gd name="T9" fmla="*/ 5 h 256"/>
                  <a:gd name="T10" fmla="*/ 2 w 178"/>
                  <a:gd name="T11" fmla="*/ 5 h 256"/>
                  <a:gd name="T12" fmla="*/ 3 w 178"/>
                  <a:gd name="T13" fmla="*/ 5 h 256"/>
                  <a:gd name="T14" fmla="*/ 3 w 178"/>
                  <a:gd name="T15" fmla="*/ 5 h 256"/>
                  <a:gd name="T16" fmla="*/ 2 w 178"/>
                  <a:gd name="T17" fmla="*/ 5 h 256"/>
                  <a:gd name="T18" fmla="*/ 2 w 178"/>
                  <a:gd name="T19" fmla="*/ 4 h 256"/>
                  <a:gd name="T20" fmla="*/ 1 w 178"/>
                  <a:gd name="T21" fmla="*/ 4 h 256"/>
                  <a:gd name="T22" fmla="*/ 1 w 178"/>
                  <a:gd name="T23" fmla="*/ 3 h 256"/>
                  <a:gd name="T24" fmla="*/ 1 w 178"/>
                  <a:gd name="T25" fmla="*/ 3 h 256"/>
                  <a:gd name="T26" fmla="*/ 1 w 178"/>
                  <a:gd name="T27" fmla="*/ 3 h 256"/>
                  <a:gd name="T28" fmla="*/ 2 w 178"/>
                  <a:gd name="T29" fmla="*/ 3 h 256"/>
                  <a:gd name="T30" fmla="*/ 2 w 178"/>
                  <a:gd name="T31" fmla="*/ 3 h 256"/>
                  <a:gd name="T32" fmla="*/ 1 w 178"/>
                  <a:gd name="T33" fmla="*/ 3 h 256"/>
                  <a:gd name="T34" fmla="*/ 1 w 178"/>
                  <a:gd name="T35" fmla="*/ 2 h 256"/>
                  <a:gd name="T36" fmla="*/ 1 w 178"/>
                  <a:gd name="T37" fmla="*/ 2 h 256"/>
                  <a:gd name="T38" fmla="*/ 1 w 178"/>
                  <a:gd name="T39" fmla="*/ 2 h 256"/>
                  <a:gd name="T40" fmla="*/ 1 w 178"/>
                  <a:gd name="T41" fmla="*/ 2 h 256"/>
                  <a:gd name="T42" fmla="*/ 2 w 178"/>
                  <a:gd name="T43" fmla="*/ 2 h 256"/>
                  <a:gd name="T44" fmla="*/ 2 w 178"/>
                  <a:gd name="T45" fmla="*/ 2 h 256"/>
                  <a:gd name="T46" fmla="*/ 2 w 178"/>
                  <a:gd name="T47" fmla="*/ 2 h 256"/>
                  <a:gd name="T48" fmla="*/ 1 w 178"/>
                  <a:gd name="T49" fmla="*/ 2 h 256"/>
                  <a:gd name="T50" fmla="*/ 1 w 178"/>
                  <a:gd name="T51" fmla="*/ 1 h 256"/>
                  <a:gd name="T52" fmla="*/ 1 w 178"/>
                  <a:gd name="T53" fmla="*/ 0 h 256"/>
                  <a:gd name="T54" fmla="*/ 1 w 178"/>
                  <a:gd name="T55" fmla="*/ 0 h 256"/>
                  <a:gd name="T56" fmla="*/ 2 w 178"/>
                  <a:gd name="T57" fmla="*/ 1 h 256"/>
                  <a:gd name="T58" fmla="*/ 4 w 178"/>
                  <a:gd name="T59" fmla="*/ 2 h 256"/>
                  <a:gd name="T60" fmla="*/ 6 w 178"/>
                  <a:gd name="T61" fmla="*/ 3 h 256"/>
                  <a:gd name="T62" fmla="*/ 6 w 178"/>
                  <a:gd name="T63" fmla="*/ 4 h 256"/>
                  <a:gd name="T64" fmla="*/ 6 w 178"/>
                  <a:gd name="T65" fmla="*/ 5 h 256"/>
                  <a:gd name="T66" fmla="*/ 5 w 178"/>
                  <a:gd name="T67" fmla="*/ 5 h 256"/>
                  <a:gd name="T68" fmla="*/ 5 w 178"/>
                  <a:gd name="T69" fmla="*/ 5 h 256"/>
                  <a:gd name="T70" fmla="*/ 6 w 178"/>
                  <a:gd name="T71" fmla="*/ 5 h 256"/>
                  <a:gd name="T72" fmla="*/ 6 w 178"/>
                  <a:gd name="T73" fmla="*/ 5 h 256"/>
                  <a:gd name="T74" fmla="*/ 6 w 178"/>
                  <a:gd name="T75" fmla="*/ 6 h 256"/>
                  <a:gd name="T76" fmla="*/ 6 w 178"/>
                  <a:gd name="T77" fmla="*/ 6 h 256"/>
                  <a:gd name="T78" fmla="*/ 5 w 178"/>
                  <a:gd name="T79" fmla="*/ 5 h 256"/>
                  <a:gd name="T80" fmla="*/ 4 w 178"/>
                  <a:gd name="T81" fmla="*/ 5 h 256"/>
                  <a:gd name="T82" fmla="*/ 3 w 178"/>
                  <a:gd name="T83" fmla="*/ 4 h 256"/>
                  <a:gd name="T84" fmla="*/ 3 w 178"/>
                  <a:gd name="T85" fmla="*/ 5 h 256"/>
                  <a:gd name="T86" fmla="*/ 4 w 178"/>
                  <a:gd name="T87" fmla="*/ 5 h 256"/>
                  <a:gd name="T88" fmla="*/ 5 w 178"/>
                  <a:gd name="T89" fmla="*/ 6 h 256"/>
                  <a:gd name="T90" fmla="*/ 6 w 178"/>
                  <a:gd name="T91" fmla="*/ 7 h 256"/>
                  <a:gd name="T92" fmla="*/ 6 w 178"/>
                  <a:gd name="T93" fmla="*/ 7 h 256"/>
                  <a:gd name="T94" fmla="*/ 5 w 178"/>
                  <a:gd name="T95" fmla="*/ 7 h 256"/>
                  <a:gd name="T96" fmla="*/ 4 w 178"/>
                  <a:gd name="T97" fmla="*/ 7 h 256"/>
                  <a:gd name="T98" fmla="*/ 4 w 178"/>
                  <a:gd name="T99" fmla="*/ 7 h 256"/>
                  <a:gd name="T100" fmla="*/ 5 w 178"/>
                  <a:gd name="T101" fmla="*/ 7 h 256"/>
                  <a:gd name="T102" fmla="*/ 6 w 178"/>
                  <a:gd name="T103" fmla="*/ 8 h 256"/>
                  <a:gd name="T104" fmla="*/ 6 w 178"/>
                  <a:gd name="T105" fmla="*/ 8 h 256"/>
                  <a:gd name="T106" fmla="*/ 6 w 178"/>
                  <a:gd name="T107" fmla="*/ 8 h 256"/>
                  <a:gd name="T108" fmla="*/ 6 w 178"/>
                  <a:gd name="T109" fmla="*/ 8 h 25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8"/>
                  <a:gd name="T166" fmla="*/ 0 h 256"/>
                  <a:gd name="T167" fmla="*/ 178 w 178"/>
                  <a:gd name="T168" fmla="*/ 256 h 25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62" name="Freeform 320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>
                  <a:gd name="T0" fmla="*/ 0 w 69"/>
                  <a:gd name="T1" fmla="*/ 5 h 159"/>
                  <a:gd name="T2" fmla="*/ 0 w 69"/>
                  <a:gd name="T3" fmla="*/ 5 h 159"/>
                  <a:gd name="T4" fmla="*/ 0 w 69"/>
                  <a:gd name="T5" fmla="*/ 4 h 159"/>
                  <a:gd name="T6" fmla="*/ 0 w 69"/>
                  <a:gd name="T7" fmla="*/ 2 h 159"/>
                  <a:gd name="T8" fmla="*/ 0 w 69"/>
                  <a:gd name="T9" fmla="*/ 1 h 159"/>
                  <a:gd name="T10" fmla="*/ 0 w 69"/>
                  <a:gd name="T11" fmla="*/ 1 h 159"/>
                  <a:gd name="T12" fmla="*/ 0 w 69"/>
                  <a:gd name="T13" fmla="*/ 1 h 159"/>
                  <a:gd name="T14" fmla="*/ 0 w 69"/>
                  <a:gd name="T15" fmla="*/ 1 h 159"/>
                  <a:gd name="T16" fmla="*/ 1 w 69"/>
                  <a:gd name="T17" fmla="*/ 1 h 159"/>
                  <a:gd name="T18" fmla="*/ 1 w 69"/>
                  <a:gd name="T19" fmla="*/ 1 h 159"/>
                  <a:gd name="T20" fmla="*/ 1 w 69"/>
                  <a:gd name="T21" fmla="*/ 1 h 159"/>
                  <a:gd name="T22" fmla="*/ 1 w 69"/>
                  <a:gd name="T23" fmla="*/ 1 h 159"/>
                  <a:gd name="T24" fmla="*/ 2 w 69"/>
                  <a:gd name="T25" fmla="*/ 0 h 159"/>
                  <a:gd name="T26" fmla="*/ 2 w 69"/>
                  <a:gd name="T27" fmla="*/ 1 h 159"/>
                  <a:gd name="T28" fmla="*/ 2 w 69"/>
                  <a:gd name="T29" fmla="*/ 3 h 159"/>
                  <a:gd name="T30" fmla="*/ 2 w 69"/>
                  <a:gd name="T31" fmla="*/ 4 h 159"/>
                  <a:gd name="T32" fmla="*/ 1 w 69"/>
                  <a:gd name="T33" fmla="*/ 5 h 159"/>
                  <a:gd name="T34" fmla="*/ 1 w 69"/>
                  <a:gd name="T35" fmla="*/ 5 h 159"/>
                  <a:gd name="T36" fmla="*/ 1 w 69"/>
                  <a:gd name="T37" fmla="*/ 5 h 159"/>
                  <a:gd name="T38" fmla="*/ 1 w 69"/>
                  <a:gd name="T39" fmla="*/ 5 h 159"/>
                  <a:gd name="T40" fmla="*/ 0 w 69"/>
                  <a:gd name="T41" fmla="*/ 5 h 159"/>
                  <a:gd name="T42" fmla="*/ 0 w 69"/>
                  <a:gd name="T43" fmla="*/ 5 h 159"/>
                  <a:gd name="T44" fmla="*/ 0 w 69"/>
                  <a:gd name="T45" fmla="*/ 5 h 159"/>
                  <a:gd name="T46" fmla="*/ 0 w 69"/>
                  <a:gd name="T47" fmla="*/ 5 h 159"/>
                  <a:gd name="T48" fmla="*/ 0 w 69"/>
                  <a:gd name="T49" fmla="*/ 5 h 1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159"/>
                  <a:gd name="T77" fmla="*/ 69 w 69"/>
                  <a:gd name="T78" fmla="*/ 159 h 1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63" name="Freeform 321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>
                  <a:gd name="T0" fmla="*/ 0 w 149"/>
                  <a:gd name="T1" fmla="*/ 5 h 185"/>
                  <a:gd name="T2" fmla="*/ 0 w 149"/>
                  <a:gd name="T3" fmla="*/ 5 h 185"/>
                  <a:gd name="T4" fmla="*/ 0 w 149"/>
                  <a:gd name="T5" fmla="*/ 4 h 185"/>
                  <a:gd name="T6" fmla="*/ 1 w 149"/>
                  <a:gd name="T7" fmla="*/ 4 h 185"/>
                  <a:gd name="T8" fmla="*/ 1 w 149"/>
                  <a:gd name="T9" fmla="*/ 4 h 185"/>
                  <a:gd name="T10" fmla="*/ 1 w 149"/>
                  <a:gd name="T11" fmla="*/ 4 h 185"/>
                  <a:gd name="T12" fmla="*/ 0 w 149"/>
                  <a:gd name="T13" fmla="*/ 4 h 185"/>
                  <a:gd name="T14" fmla="*/ 0 w 149"/>
                  <a:gd name="T15" fmla="*/ 4 h 185"/>
                  <a:gd name="T16" fmla="*/ 0 w 149"/>
                  <a:gd name="T17" fmla="*/ 4 h 185"/>
                  <a:gd name="T18" fmla="*/ 0 w 149"/>
                  <a:gd name="T19" fmla="*/ 3 h 185"/>
                  <a:gd name="T20" fmla="*/ 1 w 149"/>
                  <a:gd name="T21" fmla="*/ 3 h 185"/>
                  <a:gd name="T22" fmla="*/ 2 w 149"/>
                  <a:gd name="T23" fmla="*/ 2 h 185"/>
                  <a:gd name="T24" fmla="*/ 2 w 149"/>
                  <a:gd name="T25" fmla="*/ 2 h 185"/>
                  <a:gd name="T26" fmla="*/ 1 w 149"/>
                  <a:gd name="T27" fmla="*/ 2 h 185"/>
                  <a:gd name="T28" fmla="*/ 0 w 149"/>
                  <a:gd name="T29" fmla="*/ 3 h 185"/>
                  <a:gd name="T30" fmla="*/ 0 w 149"/>
                  <a:gd name="T31" fmla="*/ 2 h 185"/>
                  <a:gd name="T32" fmla="*/ 0 w 149"/>
                  <a:gd name="T33" fmla="*/ 1 h 185"/>
                  <a:gd name="T34" fmla="*/ 1 w 149"/>
                  <a:gd name="T35" fmla="*/ 1 h 185"/>
                  <a:gd name="T36" fmla="*/ 2 w 149"/>
                  <a:gd name="T37" fmla="*/ 0 h 185"/>
                  <a:gd name="T38" fmla="*/ 3 w 149"/>
                  <a:gd name="T39" fmla="*/ 0 h 185"/>
                  <a:gd name="T40" fmla="*/ 4 w 149"/>
                  <a:gd name="T41" fmla="*/ 0 h 185"/>
                  <a:gd name="T42" fmla="*/ 4 w 149"/>
                  <a:gd name="T43" fmla="*/ 0 h 185"/>
                  <a:gd name="T44" fmla="*/ 4 w 149"/>
                  <a:gd name="T45" fmla="*/ 0 h 185"/>
                  <a:gd name="T46" fmla="*/ 3 w 149"/>
                  <a:gd name="T47" fmla="*/ 0 h 185"/>
                  <a:gd name="T48" fmla="*/ 3 w 149"/>
                  <a:gd name="T49" fmla="*/ 1 h 185"/>
                  <a:gd name="T50" fmla="*/ 2 w 149"/>
                  <a:gd name="T51" fmla="*/ 1 h 185"/>
                  <a:gd name="T52" fmla="*/ 2 w 149"/>
                  <a:gd name="T53" fmla="*/ 1 h 185"/>
                  <a:gd name="T54" fmla="*/ 3 w 149"/>
                  <a:gd name="T55" fmla="*/ 1 h 185"/>
                  <a:gd name="T56" fmla="*/ 4 w 149"/>
                  <a:gd name="T57" fmla="*/ 1 h 185"/>
                  <a:gd name="T58" fmla="*/ 4 w 149"/>
                  <a:gd name="T59" fmla="*/ 1 h 185"/>
                  <a:gd name="T60" fmla="*/ 4 w 149"/>
                  <a:gd name="T61" fmla="*/ 2 h 185"/>
                  <a:gd name="T62" fmla="*/ 3 w 149"/>
                  <a:gd name="T63" fmla="*/ 3 h 185"/>
                  <a:gd name="T64" fmla="*/ 2 w 149"/>
                  <a:gd name="T65" fmla="*/ 3 h 185"/>
                  <a:gd name="T66" fmla="*/ 2 w 149"/>
                  <a:gd name="T67" fmla="*/ 3 h 185"/>
                  <a:gd name="T68" fmla="*/ 2 w 149"/>
                  <a:gd name="T69" fmla="*/ 3 h 185"/>
                  <a:gd name="T70" fmla="*/ 2 w 149"/>
                  <a:gd name="T71" fmla="*/ 3 h 185"/>
                  <a:gd name="T72" fmla="*/ 2 w 149"/>
                  <a:gd name="T73" fmla="*/ 3 h 185"/>
                  <a:gd name="T74" fmla="*/ 2 w 149"/>
                  <a:gd name="T75" fmla="*/ 3 h 185"/>
                  <a:gd name="T76" fmla="*/ 3 w 149"/>
                  <a:gd name="T77" fmla="*/ 3 h 185"/>
                  <a:gd name="T78" fmla="*/ 4 w 149"/>
                  <a:gd name="T79" fmla="*/ 3 h 185"/>
                  <a:gd name="T80" fmla="*/ 4 w 149"/>
                  <a:gd name="T81" fmla="*/ 3 h 185"/>
                  <a:gd name="T82" fmla="*/ 4 w 149"/>
                  <a:gd name="T83" fmla="*/ 4 h 185"/>
                  <a:gd name="T84" fmla="*/ 3 w 149"/>
                  <a:gd name="T85" fmla="*/ 4 h 185"/>
                  <a:gd name="T86" fmla="*/ 2 w 149"/>
                  <a:gd name="T87" fmla="*/ 4 h 185"/>
                  <a:gd name="T88" fmla="*/ 1 w 149"/>
                  <a:gd name="T89" fmla="*/ 5 h 185"/>
                  <a:gd name="T90" fmla="*/ 0 w 149"/>
                  <a:gd name="T91" fmla="*/ 5 h 185"/>
                  <a:gd name="T92" fmla="*/ 0 w 149"/>
                  <a:gd name="T93" fmla="*/ 5 h 1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9"/>
                  <a:gd name="T142" fmla="*/ 0 h 185"/>
                  <a:gd name="T143" fmla="*/ 149 w 149"/>
                  <a:gd name="T144" fmla="*/ 185 h 1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64" name="Freeform 322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>
                  <a:gd name="T0" fmla="*/ 5 w 305"/>
                  <a:gd name="T1" fmla="*/ 4 h 137"/>
                  <a:gd name="T2" fmla="*/ 4 w 305"/>
                  <a:gd name="T3" fmla="*/ 4 h 137"/>
                  <a:gd name="T4" fmla="*/ 3 w 305"/>
                  <a:gd name="T5" fmla="*/ 3 h 137"/>
                  <a:gd name="T6" fmla="*/ 1 w 305"/>
                  <a:gd name="T7" fmla="*/ 2 h 137"/>
                  <a:gd name="T8" fmla="*/ 1 w 305"/>
                  <a:gd name="T9" fmla="*/ 2 h 137"/>
                  <a:gd name="T10" fmla="*/ 1 w 305"/>
                  <a:gd name="T11" fmla="*/ 2 h 137"/>
                  <a:gd name="T12" fmla="*/ 1 w 305"/>
                  <a:gd name="T13" fmla="*/ 1 h 137"/>
                  <a:gd name="T14" fmla="*/ 2 w 305"/>
                  <a:gd name="T15" fmla="*/ 1 h 137"/>
                  <a:gd name="T16" fmla="*/ 3 w 305"/>
                  <a:gd name="T17" fmla="*/ 1 h 137"/>
                  <a:gd name="T18" fmla="*/ 4 w 305"/>
                  <a:gd name="T19" fmla="*/ 1 h 137"/>
                  <a:gd name="T20" fmla="*/ 5 w 305"/>
                  <a:gd name="T21" fmla="*/ 1 h 137"/>
                  <a:gd name="T22" fmla="*/ 5 w 305"/>
                  <a:gd name="T23" fmla="*/ 1 h 137"/>
                  <a:gd name="T24" fmla="*/ 5 w 305"/>
                  <a:gd name="T25" fmla="*/ 1 h 137"/>
                  <a:gd name="T26" fmla="*/ 4 w 305"/>
                  <a:gd name="T27" fmla="*/ 1 h 137"/>
                  <a:gd name="T28" fmla="*/ 4 w 305"/>
                  <a:gd name="T29" fmla="*/ 1 h 137"/>
                  <a:gd name="T30" fmla="*/ 3 w 305"/>
                  <a:gd name="T31" fmla="*/ 1 h 137"/>
                  <a:gd name="T32" fmla="*/ 3 w 305"/>
                  <a:gd name="T33" fmla="*/ 2 h 137"/>
                  <a:gd name="T34" fmla="*/ 3 w 305"/>
                  <a:gd name="T35" fmla="*/ 2 h 137"/>
                  <a:gd name="T36" fmla="*/ 3 w 305"/>
                  <a:gd name="T37" fmla="*/ 3 h 137"/>
                  <a:gd name="T38" fmla="*/ 4 w 305"/>
                  <a:gd name="T39" fmla="*/ 4 h 137"/>
                  <a:gd name="T40" fmla="*/ 5 w 305"/>
                  <a:gd name="T41" fmla="*/ 4 h 137"/>
                  <a:gd name="T42" fmla="*/ 5 w 305"/>
                  <a:gd name="T43" fmla="*/ 4 h 137"/>
                  <a:gd name="T44" fmla="*/ 5 w 305"/>
                  <a:gd name="T45" fmla="*/ 4 h 137"/>
                  <a:gd name="T46" fmla="*/ 6 w 305"/>
                  <a:gd name="T47" fmla="*/ 4 h 137"/>
                  <a:gd name="T48" fmla="*/ 6 w 305"/>
                  <a:gd name="T49" fmla="*/ 4 h 137"/>
                  <a:gd name="T50" fmla="*/ 6 w 305"/>
                  <a:gd name="T51" fmla="*/ 4 h 137"/>
                  <a:gd name="T52" fmla="*/ 7 w 305"/>
                  <a:gd name="T53" fmla="*/ 4 h 137"/>
                  <a:gd name="T54" fmla="*/ 8 w 305"/>
                  <a:gd name="T55" fmla="*/ 4 h 137"/>
                  <a:gd name="T56" fmla="*/ 9 w 305"/>
                  <a:gd name="T57" fmla="*/ 3 h 137"/>
                  <a:gd name="T58" fmla="*/ 9 w 305"/>
                  <a:gd name="T59" fmla="*/ 3 h 137"/>
                  <a:gd name="T60" fmla="*/ 10 w 305"/>
                  <a:gd name="T61" fmla="*/ 3 h 137"/>
                  <a:gd name="T62" fmla="*/ 10 w 305"/>
                  <a:gd name="T63" fmla="*/ 3 h 137"/>
                  <a:gd name="T64" fmla="*/ 10 w 305"/>
                  <a:gd name="T65" fmla="*/ 4 h 137"/>
                  <a:gd name="T66" fmla="*/ 9 w 305"/>
                  <a:gd name="T67" fmla="*/ 4 h 137"/>
                  <a:gd name="T68" fmla="*/ 7 w 305"/>
                  <a:gd name="T69" fmla="*/ 4 h 137"/>
                  <a:gd name="T70" fmla="*/ 6 w 305"/>
                  <a:gd name="T71" fmla="*/ 5 h 137"/>
                  <a:gd name="T72" fmla="*/ 6 w 305"/>
                  <a:gd name="T73" fmla="*/ 5 h 137"/>
                  <a:gd name="T74" fmla="*/ 5 w 305"/>
                  <a:gd name="T75" fmla="*/ 5 h 1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137"/>
                  <a:gd name="T116" fmla="*/ 305 w 305"/>
                  <a:gd name="T117" fmla="*/ 137 h 1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65" name="Freeform 323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>
                  <a:gd name="T0" fmla="*/ 1 w 20"/>
                  <a:gd name="T1" fmla="*/ 1 h 13"/>
                  <a:gd name="T2" fmla="*/ 1 w 20"/>
                  <a:gd name="T3" fmla="*/ 1 h 13"/>
                  <a:gd name="T4" fmla="*/ 1 w 20"/>
                  <a:gd name="T5" fmla="*/ 1 h 13"/>
                  <a:gd name="T6" fmla="*/ 1 w 20"/>
                  <a:gd name="T7" fmla="*/ 1 h 13"/>
                  <a:gd name="T8" fmla="*/ 0 w 20"/>
                  <a:gd name="T9" fmla="*/ 1 h 13"/>
                  <a:gd name="T10" fmla="*/ 1 w 20"/>
                  <a:gd name="T11" fmla="*/ 1 h 13"/>
                  <a:gd name="T12" fmla="*/ 1 w 20"/>
                  <a:gd name="T13" fmla="*/ 1 h 13"/>
                  <a:gd name="T14" fmla="*/ 1 w 20"/>
                  <a:gd name="T15" fmla="*/ 1 h 13"/>
                  <a:gd name="T16" fmla="*/ 1 w 20"/>
                  <a:gd name="T17" fmla="*/ 0 h 13"/>
                  <a:gd name="T18" fmla="*/ 1 w 20"/>
                  <a:gd name="T19" fmla="*/ 1 h 13"/>
                  <a:gd name="T20" fmla="*/ 1 w 20"/>
                  <a:gd name="T21" fmla="*/ 1 h 13"/>
                  <a:gd name="T22" fmla="*/ 1 w 20"/>
                  <a:gd name="T23" fmla="*/ 1 h 13"/>
                  <a:gd name="T24" fmla="*/ 1 w 20"/>
                  <a:gd name="T25" fmla="*/ 1 h 13"/>
                  <a:gd name="T26" fmla="*/ 1 w 20"/>
                  <a:gd name="T27" fmla="*/ 1 h 13"/>
                  <a:gd name="T28" fmla="*/ 1 w 20"/>
                  <a:gd name="T29" fmla="*/ 1 h 13"/>
                  <a:gd name="T30" fmla="*/ 1 w 20"/>
                  <a:gd name="T31" fmla="*/ 1 h 13"/>
                  <a:gd name="T32" fmla="*/ 1 w 20"/>
                  <a:gd name="T33" fmla="*/ 1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"/>
                  <a:gd name="T52" fmla="*/ 0 h 13"/>
                  <a:gd name="T53" fmla="*/ 20 w 20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66" name="Freeform 324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>
                  <a:gd name="T0" fmla="*/ 1 w 196"/>
                  <a:gd name="T1" fmla="*/ 3 h 86"/>
                  <a:gd name="T2" fmla="*/ 1 w 196"/>
                  <a:gd name="T3" fmla="*/ 3 h 86"/>
                  <a:gd name="T4" fmla="*/ 0 w 196"/>
                  <a:gd name="T5" fmla="*/ 2 h 86"/>
                  <a:gd name="T6" fmla="*/ 0 w 196"/>
                  <a:gd name="T7" fmla="*/ 2 h 86"/>
                  <a:gd name="T8" fmla="*/ 0 w 196"/>
                  <a:gd name="T9" fmla="*/ 2 h 86"/>
                  <a:gd name="T10" fmla="*/ 0 w 196"/>
                  <a:gd name="T11" fmla="*/ 1 h 86"/>
                  <a:gd name="T12" fmla="*/ 0 w 196"/>
                  <a:gd name="T13" fmla="*/ 1 h 86"/>
                  <a:gd name="T14" fmla="*/ 0 w 196"/>
                  <a:gd name="T15" fmla="*/ 1 h 86"/>
                  <a:gd name="T16" fmla="*/ 1 w 196"/>
                  <a:gd name="T17" fmla="*/ 1 h 86"/>
                  <a:gd name="T18" fmla="*/ 2 w 196"/>
                  <a:gd name="T19" fmla="*/ 1 h 86"/>
                  <a:gd name="T20" fmla="*/ 2 w 196"/>
                  <a:gd name="T21" fmla="*/ 1 h 86"/>
                  <a:gd name="T22" fmla="*/ 2 w 196"/>
                  <a:gd name="T23" fmla="*/ 1 h 86"/>
                  <a:gd name="T24" fmla="*/ 2 w 196"/>
                  <a:gd name="T25" fmla="*/ 1 h 86"/>
                  <a:gd name="T26" fmla="*/ 1 w 196"/>
                  <a:gd name="T27" fmla="*/ 1 h 86"/>
                  <a:gd name="T28" fmla="*/ 1 w 196"/>
                  <a:gd name="T29" fmla="*/ 1 h 86"/>
                  <a:gd name="T30" fmla="*/ 1 w 196"/>
                  <a:gd name="T31" fmla="*/ 1 h 86"/>
                  <a:gd name="T32" fmla="*/ 0 w 196"/>
                  <a:gd name="T33" fmla="*/ 1 h 86"/>
                  <a:gd name="T34" fmla="*/ 0 w 196"/>
                  <a:gd name="T35" fmla="*/ 1 h 86"/>
                  <a:gd name="T36" fmla="*/ 1 w 196"/>
                  <a:gd name="T37" fmla="*/ 1 h 86"/>
                  <a:gd name="T38" fmla="*/ 1 w 196"/>
                  <a:gd name="T39" fmla="*/ 1 h 86"/>
                  <a:gd name="T40" fmla="*/ 2 w 196"/>
                  <a:gd name="T41" fmla="*/ 1 h 86"/>
                  <a:gd name="T42" fmla="*/ 3 w 196"/>
                  <a:gd name="T43" fmla="*/ 1 h 86"/>
                  <a:gd name="T44" fmla="*/ 3 w 196"/>
                  <a:gd name="T45" fmla="*/ 2 h 86"/>
                  <a:gd name="T46" fmla="*/ 4 w 196"/>
                  <a:gd name="T47" fmla="*/ 2 h 86"/>
                  <a:gd name="T48" fmla="*/ 4 w 196"/>
                  <a:gd name="T49" fmla="*/ 2 h 86"/>
                  <a:gd name="T50" fmla="*/ 5 w 196"/>
                  <a:gd name="T51" fmla="*/ 2 h 86"/>
                  <a:gd name="T52" fmla="*/ 5 w 196"/>
                  <a:gd name="T53" fmla="*/ 2 h 86"/>
                  <a:gd name="T54" fmla="*/ 5 w 196"/>
                  <a:gd name="T55" fmla="*/ 2 h 86"/>
                  <a:gd name="T56" fmla="*/ 5 w 196"/>
                  <a:gd name="T57" fmla="*/ 3 h 86"/>
                  <a:gd name="T58" fmla="*/ 5 w 196"/>
                  <a:gd name="T59" fmla="*/ 3 h 86"/>
                  <a:gd name="T60" fmla="*/ 4 w 196"/>
                  <a:gd name="T61" fmla="*/ 3 h 86"/>
                  <a:gd name="T62" fmla="*/ 3 w 196"/>
                  <a:gd name="T63" fmla="*/ 3 h 86"/>
                  <a:gd name="T64" fmla="*/ 3 w 196"/>
                  <a:gd name="T65" fmla="*/ 3 h 86"/>
                  <a:gd name="T66" fmla="*/ 2 w 196"/>
                  <a:gd name="T67" fmla="*/ 3 h 86"/>
                  <a:gd name="T68" fmla="*/ 2 w 196"/>
                  <a:gd name="T69" fmla="*/ 3 h 86"/>
                  <a:gd name="T70" fmla="*/ 2 w 196"/>
                  <a:gd name="T71" fmla="*/ 3 h 86"/>
                  <a:gd name="T72" fmla="*/ 1 w 196"/>
                  <a:gd name="T73" fmla="*/ 3 h 86"/>
                  <a:gd name="T74" fmla="*/ 1 w 196"/>
                  <a:gd name="T75" fmla="*/ 3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6"/>
                  <a:gd name="T115" fmla="*/ 0 h 86"/>
                  <a:gd name="T116" fmla="*/ 196 w 196"/>
                  <a:gd name="T117" fmla="*/ 86 h 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67" name="Freeform 325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>
                  <a:gd name="T0" fmla="*/ 6 w 240"/>
                  <a:gd name="T1" fmla="*/ 3 h 111"/>
                  <a:gd name="T2" fmla="*/ 5 w 240"/>
                  <a:gd name="T3" fmla="*/ 2 h 111"/>
                  <a:gd name="T4" fmla="*/ 4 w 240"/>
                  <a:gd name="T5" fmla="*/ 2 h 111"/>
                  <a:gd name="T6" fmla="*/ 3 w 240"/>
                  <a:gd name="T7" fmla="*/ 1 h 111"/>
                  <a:gd name="T8" fmla="*/ 2 w 240"/>
                  <a:gd name="T9" fmla="*/ 1 h 111"/>
                  <a:gd name="T10" fmla="*/ 2 w 240"/>
                  <a:gd name="T11" fmla="*/ 1 h 111"/>
                  <a:gd name="T12" fmla="*/ 1 w 240"/>
                  <a:gd name="T13" fmla="*/ 1 h 111"/>
                  <a:gd name="T14" fmla="*/ 1 w 240"/>
                  <a:gd name="T15" fmla="*/ 0 h 111"/>
                  <a:gd name="T16" fmla="*/ 0 w 240"/>
                  <a:gd name="T17" fmla="*/ 0 h 111"/>
                  <a:gd name="T18" fmla="*/ 0 w 240"/>
                  <a:gd name="T19" fmla="*/ 0 h 111"/>
                  <a:gd name="T20" fmla="*/ 0 w 240"/>
                  <a:gd name="T21" fmla="*/ 0 h 111"/>
                  <a:gd name="T22" fmla="*/ 0 w 240"/>
                  <a:gd name="T23" fmla="*/ 0 h 111"/>
                  <a:gd name="T24" fmla="*/ 1 w 240"/>
                  <a:gd name="T25" fmla="*/ 0 h 111"/>
                  <a:gd name="T26" fmla="*/ 1 w 240"/>
                  <a:gd name="T27" fmla="*/ 0 h 111"/>
                  <a:gd name="T28" fmla="*/ 1 w 240"/>
                  <a:gd name="T29" fmla="*/ 0 h 111"/>
                  <a:gd name="T30" fmla="*/ 2 w 240"/>
                  <a:gd name="T31" fmla="*/ 0 h 111"/>
                  <a:gd name="T32" fmla="*/ 2 w 240"/>
                  <a:gd name="T33" fmla="*/ 0 h 111"/>
                  <a:gd name="T34" fmla="*/ 2 w 240"/>
                  <a:gd name="T35" fmla="*/ 0 h 111"/>
                  <a:gd name="T36" fmla="*/ 3 w 240"/>
                  <a:gd name="T37" fmla="*/ 0 h 111"/>
                  <a:gd name="T38" fmla="*/ 3 w 240"/>
                  <a:gd name="T39" fmla="*/ 0 h 111"/>
                  <a:gd name="T40" fmla="*/ 4 w 240"/>
                  <a:gd name="T41" fmla="*/ 0 h 111"/>
                  <a:gd name="T42" fmla="*/ 4 w 240"/>
                  <a:gd name="T43" fmla="*/ 0 h 111"/>
                  <a:gd name="T44" fmla="*/ 4 w 240"/>
                  <a:gd name="T45" fmla="*/ 0 h 111"/>
                  <a:gd name="T46" fmla="*/ 5 w 240"/>
                  <a:gd name="T47" fmla="*/ 1 h 111"/>
                  <a:gd name="T48" fmla="*/ 5 w 240"/>
                  <a:gd name="T49" fmla="*/ 1 h 111"/>
                  <a:gd name="T50" fmla="*/ 5 w 240"/>
                  <a:gd name="T51" fmla="*/ 1 h 111"/>
                  <a:gd name="T52" fmla="*/ 6 w 240"/>
                  <a:gd name="T53" fmla="*/ 1 h 111"/>
                  <a:gd name="T54" fmla="*/ 6 w 240"/>
                  <a:gd name="T55" fmla="*/ 1 h 111"/>
                  <a:gd name="T56" fmla="*/ 6 w 240"/>
                  <a:gd name="T57" fmla="*/ 1 h 111"/>
                  <a:gd name="T58" fmla="*/ 7 w 240"/>
                  <a:gd name="T59" fmla="*/ 2 h 111"/>
                  <a:gd name="T60" fmla="*/ 7 w 240"/>
                  <a:gd name="T61" fmla="*/ 2 h 111"/>
                  <a:gd name="T62" fmla="*/ 7 w 240"/>
                  <a:gd name="T63" fmla="*/ 2 h 111"/>
                  <a:gd name="T64" fmla="*/ 8 w 240"/>
                  <a:gd name="T65" fmla="*/ 2 h 111"/>
                  <a:gd name="T66" fmla="*/ 8 w 240"/>
                  <a:gd name="T67" fmla="*/ 2 h 111"/>
                  <a:gd name="T68" fmla="*/ 8 w 240"/>
                  <a:gd name="T69" fmla="*/ 2 h 111"/>
                  <a:gd name="T70" fmla="*/ 8 w 240"/>
                  <a:gd name="T71" fmla="*/ 2 h 111"/>
                  <a:gd name="T72" fmla="*/ 8 w 240"/>
                  <a:gd name="T73" fmla="*/ 2 h 111"/>
                  <a:gd name="T74" fmla="*/ 8 w 240"/>
                  <a:gd name="T75" fmla="*/ 2 h 111"/>
                  <a:gd name="T76" fmla="*/ 8 w 240"/>
                  <a:gd name="T77" fmla="*/ 2 h 111"/>
                  <a:gd name="T78" fmla="*/ 7 w 240"/>
                  <a:gd name="T79" fmla="*/ 3 h 111"/>
                  <a:gd name="T80" fmla="*/ 7 w 240"/>
                  <a:gd name="T81" fmla="*/ 3 h 111"/>
                  <a:gd name="T82" fmla="*/ 7 w 240"/>
                  <a:gd name="T83" fmla="*/ 3 h 111"/>
                  <a:gd name="T84" fmla="*/ 6 w 240"/>
                  <a:gd name="T85" fmla="*/ 3 h 111"/>
                  <a:gd name="T86" fmla="*/ 6 w 240"/>
                  <a:gd name="T87" fmla="*/ 3 h 111"/>
                  <a:gd name="T88" fmla="*/ 6 w 240"/>
                  <a:gd name="T89" fmla="*/ 3 h 11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0"/>
                  <a:gd name="T136" fmla="*/ 0 h 111"/>
                  <a:gd name="T137" fmla="*/ 240 w 240"/>
                  <a:gd name="T138" fmla="*/ 111 h 11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68" name="Freeform 326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>
                  <a:gd name="T0" fmla="*/ 1 w 44"/>
                  <a:gd name="T1" fmla="*/ 2 h 33"/>
                  <a:gd name="T2" fmla="*/ 1 w 44"/>
                  <a:gd name="T3" fmla="*/ 1 h 33"/>
                  <a:gd name="T4" fmla="*/ 1 w 44"/>
                  <a:gd name="T5" fmla="*/ 1 h 33"/>
                  <a:gd name="T6" fmla="*/ 1 w 44"/>
                  <a:gd name="T7" fmla="*/ 1 h 33"/>
                  <a:gd name="T8" fmla="*/ 0 w 44"/>
                  <a:gd name="T9" fmla="*/ 1 h 33"/>
                  <a:gd name="T10" fmla="*/ 1 w 44"/>
                  <a:gd name="T11" fmla="*/ 1 h 33"/>
                  <a:gd name="T12" fmla="*/ 1 w 44"/>
                  <a:gd name="T13" fmla="*/ 1 h 33"/>
                  <a:gd name="T14" fmla="*/ 1 w 44"/>
                  <a:gd name="T15" fmla="*/ 1 h 33"/>
                  <a:gd name="T16" fmla="*/ 1 w 44"/>
                  <a:gd name="T17" fmla="*/ 0 h 33"/>
                  <a:gd name="T18" fmla="*/ 1 w 44"/>
                  <a:gd name="T19" fmla="*/ 1 h 33"/>
                  <a:gd name="T20" fmla="*/ 2 w 44"/>
                  <a:gd name="T21" fmla="*/ 1 h 33"/>
                  <a:gd name="T22" fmla="*/ 2 w 44"/>
                  <a:gd name="T23" fmla="*/ 1 h 33"/>
                  <a:gd name="T24" fmla="*/ 2 w 44"/>
                  <a:gd name="T25" fmla="*/ 1 h 33"/>
                  <a:gd name="T26" fmla="*/ 2 w 44"/>
                  <a:gd name="T27" fmla="*/ 1 h 33"/>
                  <a:gd name="T28" fmla="*/ 2 w 44"/>
                  <a:gd name="T29" fmla="*/ 1 h 33"/>
                  <a:gd name="T30" fmla="*/ 1 w 44"/>
                  <a:gd name="T31" fmla="*/ 1 h 33"/>
                  <a:gd name="T32" fmla="*/ 1 w 44"/>
                  <a:gd name="T33" fmla="*/ 1 h 33"/>
                  <a:gd name="T34" fmla="*/ 1 w 44"/>
                  <a:gd name="T35" fmla="*/ 1 h 33"/>
                  <a:gd name="T36" fmla="*/ 1 w 44"/>
                  <a:gd name="T37" fmla="*/ 2 h 33"/>
                  <a:gd name="T38" fmla="*/ 1 w 44"/>
                  <a:gd name="T39" fmla="*/ 2 h 33"/>
                  <a:gd name="T40" fmla="*/ 1 w 44"/>
                  <a:gd name="T41" fmla="*/ 2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33"/>
                  <a:gd name="T65" fmla="*/ 44 w 44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69" name="Freeform 327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>
                  <a:gd name="T0" fmla="*/ 1 w 31"/>
                  <a:gd name="T1" fmla="*/ 1 h 20"/>
                  <a:gd name="T2" fmla="*/ 1 w 31"/>
                  <a:gd name="T3" fmla="*/ 1 h 20"/>
                  <a:gd name="T4" fmla="*/ 0 w 31"/>
                  <a:gd name="T5" fmla="*/ 1 h 20"/>
                  <a:gd name="T6" fmla="*/ 0 w 31"/>
                  <a:gd name="T7" fmla="*/ 1 h 20"/>
                  <a:gd name="T8" fmla="*/ 0 w 31"/>
                  <a:gd name="T9" fmla="*/ 1 h 20"/>
                  <a:gd name="T10" fmla="*/ 1 w 31"/>
                  <a:gd name="T11" fmla="*/ 1 h 20"/>
                  <a:gd name="T12" fmla="*/ 1 w 31"/>
                  <a:gd name="T13" fmla="*/ 1 h 20"/>
                  <a:gd name="T14" fmla="*/ 1 w 31"/>
                  <a:gd name="T15" fmla="*/ 0 h 20"/>
                  <a:gd name="T16" fmla="*/ 1 w 31"/>
                  <a:gd name="T17" fmla="*/ 0 h 20"/>
                  <a:gd name="T18" fmla="*/ 1 w 31"/>
                  <a:gd name="T19" fmla="*/ 1 h 20"/>
                  <a:gd name="T20" fmla="*/ 1 w 31"/>
                  <a:gd name="T21" fmla="*/ 1 h 20"/>
                  <a:gd name="T22" fmla="*/ 1 w 31"/>
                  <a:gd name="T23" fmla="*/ 1 h 20"/>
                  <a:gd name="T24" fmla="*/ 1 w 31"/>
                  <a:gd name="T25" fmla="*/ 1 h 20"/>
                  <a:gd name="T26" fmla="*/ 1 w 31"/>
                  <a:gd name="T27" fmla="*/ 1 h 20"/>
                  <a:gd name="T28" fmla="*/ 1 w 31"/>
                  <a:gd name="T29" fmla="*/ 1 h 20"/>
                  <a:gd name="T30" fmla="*/ 1 w 31"/>
                  <a:gd name="T31" fmla="*/ 1 h 20"/>
                  <a:gd name="T32" fmla="*/ 1 w 31"/>
                  <a:gd name="T33" fmla="*/ 1 h 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"/>
                  <a:gd name="T52" fmla="*/ 0 h 20"/>
                  <a:gd name="T53" fmla="*/ 31 w 31"/>
                  <a:gd name="T54" fmla="*/ 20 h 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70" name="Freeform 328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>
                  <a:gd name="T0" fmla="*/ 5 w 315"/>
                  <a:gd name="T1" fmla="*/ 5 h 140"/>
                  <a:gd name="T2" fmla="*/ 5 w 315"/>
                  <a:gd name="T3" fmla="*/ 5 h 140"/>
                  <a:gd name="T4" fmla="*/ 5 w 315"/>
                  <a:gd name="T5" fmla="*/ 5 h 140"/>
                  <a:gd name="T6" fmla="*/ 5 w 315"/>
                  <a:gd name="T7" fmla="*/ 4 h 140"/>
                  <a:gd name="T8" fmla="*/ 5 w 315"/>
                  <a:gd name="T9" fmla="*/ 4 h 140"/>
                  <a:gd name="T10" fmla="*/ 6 w 315"/>
                  <a:gd name="T11" fmla="*/ 4 h 140"/>
                  <a:gd name="T12" fmla="*/ 6 w 315"/>
                  <a:gd name="T13" fmla="*/ 4 h 140"/>
                  <a:gd name="T14" fmla="*/ 7 w 315"/>
                  <a:gd name="T15" fmla="*/ 4 h 140"/>
                  <a:gd name="T16" fmla="*/ 7 w 315"/>
                  <a:gd name="T17" fmla="*/ 3 h 140"/>
                  <a:gd name="T18" fmla="*/ 7 w 315"/>
                  <a:gd name="T19" fmla="*/ 3 h 140"/>
                  <a:gd name="T20" fmla="*/ 7 w 315"/>
                  <a:gd name="T21" fmla="*/ 2 h 140"/>
                  <a:gd name="T22" fmla="*/ 6 w 315"/>
                  <a:gd name="T23" fmla="*/ 2 h 140"/>
                  <a:gd name="T24" fmla="*/ 5 w 315"/>
                  <a:gd name="T25" fmla="*/ 1 h 140"/>
                  <a:gd name="T26" fmla="*/ 4 w 315"/>
                  <a:gd name="T27" fmla="*/ 1 h 140"/>
                  <a:gd name="T28" fmla="*/ 4 w 315"/>
                  <a:gd name="T29" fmla="*/ 1 h 140"/>
                  <a:gd name="T30" fmla="*/ 3 w 315"/>
                  <a:gd name="T31" fmla="*/ 1 h 140"/>
                  <a:gd name="T32" fmla="*/ 3 w 315"/>
                  <a:gd name="T33" fmla="*/ 1 h 140"/>
                  <a:gd name="T34" fmla="*/ 3 w 315"/>
                  <a:gd name="T35" fmla="*/ 1 h 140"/>
                  <a:gd name="T36" fmla="*/ 2 w 315"/>
                  <a:gd name="T37" fmla="*/ 1 h 140"/>
                  <a:gd name="T38" fmla="*/ 2 w 315"/>
                  <a:gd name="T39" fmla="*/ 1 h 140"/>
                  <a:gd name="T40" fmla="*/ 1 w 315"/>
                  <a:gd name="T41" fmla="*/ 2 h 140"/>
                  <a:gd name="T42" fmla="*/ 0 w 315"/>
                  <a:gd name="T43" fmla="*/ 2 h 140"/>
                  <a:gd name="T44" fmla="*/ 0 w 315"/>
                  <a:gd name="T45" fmla="*/ 2 h 140"/>
                  <a:gd name="T46" fmla="*/ 0 w 315"/>
                  <a:gd name="T47" fmla="*/ 2 h 140"/>
                  <a:gd name="T48" fmla="*/ 0 w 315"/>
                  <a:gd name="T49" fmla="*/ 2 h 140"/>
                  <a:gd name="T50" fmla="*/ 1 w 315"/>
                  <a:gd name="T51" fmla="*/ 1 h 140"/>
                  <a:gd name="T52" fmla="*/ 2 w 315"/>
                  <a:gd name="T53" fmla="*/ 1 h 140"/>
                  <a:gd name="T54" fmla="*/ 3 w 315"/>
                  <a:gd name="T55" fmla="*/ 0 h 140"/>
                  <a:gd name="T56" fmla="*/ 4 w 315"/>
                  <a:gd name="T57" fmla="*/ 1 h 140"/>
                  <a:gd name="T58" fmla="*/ 3 w 315"/>
                  <a:gd name="T59" fmla="*/ 1 h 140"/>
                  <a:gd name="T60" fmla="*/ 3 w 315"/>
                  <a:gd name="T61" fmla="*/ 1 h 140"/>
                  <a:gd name="T62" fmla="*/ 4 w 315"/>
                  <a:gd name="T63" fmla="*/ 1 h 140"/>
                  <a:gd name="T64" fmla="*/ 4 w 315"/>
                  <a:gd name="T65" fmla="*/ 1 h 140"/>
                  <a:gd name="T66" fmla="*/ 6 w 315"/>
                  <a:gd name="T67" fmla="*/ 1 h 140"/>
                  <a:gd name="T68" fmla="*/ 7 w 315"/>
                  <a:gd name="T69" fmla="*/ 2 h 140"/>
                  <a:gd name="T70" fmla="*/ 9 w 315"/>
                  <a:gd name="T71" fmla="*/ 3 h 140"/>
                  <a:gd name="T72" fmla="*/ 9 w 315"/>
                  <a:gd name="T73" fmla="*/ 3 h 140"/>
                  <a:gd name="T74" fmla="*/ 8 w 315"/>
                  <a:gd name="T75" fmla="*/ 4 h 140"/>
                  <a:gd name="T76" fmla="*/ 7 w 315"/>
                  <a:gd name="T77" fmla="*/ 4 h 140"/>
                  <a:gd name="T78" fmla="*/ 6 w 315"/>
                  <a:gd name="T79" fmla="*/ 5 h 14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15"/>
                  <a:gd name="T121" fmla="*/ 0 h 140"/>
                  <a:gd name="T122" fmla="*/ 315 w 315"/>
                  <a:gd name="T123" fmla="*/ 140 h 14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71" name="Freeform 329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>
                  <a:gd name="T0" fmla="*/ 1 w 45"/>
                  <a:gd name="T1" fmla="*/ 0 h 23"/>
                  <a:gd name="T2" fmla="*/ 0 w 45"/>
                  <a:gd name="T3" fmla="*/ 0 h 23"/>
                  <a:gd name="T4" fmla="*/ 0 w 45"/>
                  <a:gd name="T5" fmla="*/ 0 h 23"/>
                  <a:gd name="T6" fmla="*/ 0 w 45"/>
                  <a:gd name="T7" fmla="*/ 0 h 23"/>
                  <a:gd name="T8" fmla="*/ 0 w 45"/>
                  <a:gd name="T9" fmla="*/ 0 h 23"/>
                  <a:gd name="T10" fmla="*/ 0 w 45"/>
                  <a:gd name="T11" fmla="*/ 0 h 23"/>
                  <a:gd name="T12" fmla="*/ 0 w 45"/>
                  <a:gd name="T13" fmla="*/ 0 h 23"/>
                  <a:gd name="T14" fmla="*/ 0 w 45"/>
                  <a:gd name="T15" fmla="*/ 0 h 23"/>
                  <a:gd name="T16" fmla="*/ 0 w 45"/>
                  <a:gd name="T17" fmla="*/ 0 h 23"/>
                  <a:gd name="T18" fmla="*/ 0 w 45"/>
                  <a:gd name="T19" fmla="*/ 0 h 23"/>
                  <a:gd name="T20" fmla="*/ 0 w 45"/>
                  <a:gd name="T21" fmla="*/ 0 h 23"/>
                  <a:gd name="T22" fmla="*/ 0 w 45"/>
                  <a:gd name="T23" fmla="*/ 0 h 23"/>
                  <a:gd name="T24" fmla="*/ 0 w 45"/>
                  <a:gd name="T25" fmla="*/ 0 h 23"/>
                  <a:gd name="T26" fmla="*/ 0 w 45"/>
                  <a:gd name="T27" fmla="*/ 0 h 23"/>
                  <a:gd name="T28" fmla="*/ 1 w 45"/>
                  <a:gd name="T29" fmla="*/ 0 h 23"/>
                  <a:gd name="T30" fmla="*/ 1 w 45"/>
                  <a:gd name="T31" fmla="*/ 0 h 23"/>
                  <a:gd name="T32" fmla="*/ 1 w 45"/>
                  <a:gd name="T33" fmla="*/ 0 h 23"/>
                  <a:gd name="T34" fmla="*/ 1 w 45"/>
                  <a:gd name="T35" fmla="*/ 0 h 23"/>
                  <a:gd name="T36" fmla="*/ 1 w 45"/>
                  <a:gd name="T37" fmla="*/ 0 h 23"/>
                  <a:gd name="T38" fmla="*/ 1 w 45"/>
                  <a:gd name="T39" fmla="*/ 0 h 23"/>
                  <a:gd name="T40" fmla="*/ 1 w 45"/>
                  <a:gd name="T41" fmla="*/ 0 h 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5"/>
                  <a:gd name="T64" fmla="*/ 0 h 23"/>
                  <a:gd name="T65" fmla="*/ 45 w 45"/>
                  <a:gd name="T66" fmla="*/ 23 h 2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72" name="Freeform 330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>
                  <a:gd name="T0" fmla="*/ 0 w 21"/>
                  <a:gd name="T1" fmla="*/ 1 h 21"/>
                  <a:gd name="T2" fmla="*/ 0 w 21"/>
                  <a:gd name="T3" fmla="*/ 1 h 21"/>
                  <a:gd name="T4" fmla="*/ 0 w 21"/>
                  <a:gd name="T5" fmla="*/ 1 h 21"/>
                  <a:gd name="T6" fmla="*/ 0 w 21"/>
                  <a:gd name="T7" fmla="*/ 1 h 21"/>
                  <a:gd name="T8" fmla="*/ 0 w 21"/>
                  <a:gd name="T9" fmla="*/ 1 h 21"/>
                  <a:gd name="T10" fmla="*/ 0 w 21"/>
                  <a:gd name="T11" fmla="*/ 1 h 21"/>
                  <a:gd name="T12" fmla="*/ 0 w 21"/>
                  <a:gd name="T13" fmla="*/ 1 h 21"/>
                  <a:gd name="T14" fmla="*/ 0 w 21"/>
                  <a:gd name="T15" fmla="*/ 1 h 21"/>
                  <a:gd name="T16" fmla="*/ 0 w 21"/>
                  <a:gd name="T17" fmla="*/ 1 h 21"/>
                  <a:gd name="T18" fmla="*/ 0 w 21"/>
                  <a:gd name="T19" fmla="*/ 1 h 21"/>
                  <a:gd name="T20" fmla="*/ 0 w 21"/>
                  <a:gd name="T21" fmla="*/ 1 h 21"/>
                  <a:gd name="T22" fmla="*/ 0 w 21"/>
                  <a:gd name="T23" fmla="*/ 1 h 21"/>
                  <a:gd name="T24" fmla="*/ 0 w 21"/>
                  <a:gd name="T25" fmla="*/ 1 h 21"/>
                  <a:gd name="T26" fmla="*/ 0 w 21"/>
                  <a:gd name="T27" fmla="*/ 1 h 21"/>
                  <a:gd name="T28" fmla="*/ 0 w 21"/>
                  <a:gd name="T29" fmla="*/ 1 h 21"/>
                  <a:gd name="T30" fmla="*/ 0 w 21"/>
                  <a:gd name="T31" fmla="*/ 1 h 21"/>
                  <a:gd name="T32" fmla="*/ 0 w 21"/>
                  <a:gd name="T33" fmla="*/ 0 h 21"/>
                  <a:gd name="T34" fmla="*/ 0 w 21"/>
                  <a:gd name="T35" fmla="*/ 1 h 21"/>
                  <a:gd name="T36" fmla="*/ 0 w 21"/>
                  <a:gd name="T37" fmla="*/ 1 h 21"/>
                  <a:gd name="T38" fmla="*/ 0 w 21"/>
                  <a:gd name="T39" fmla="*/ 1 h 21"/>
                  <a:gd name="T40" fmla="*/ 0 w 21"/>
                  <a:gd name="T41" fmla="*/ 1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1"/>
                  <a:gd name="T64" fmla="*/ 0 h 21"/>
                  <a:gd name="T65" fmla="*/ 21 w 21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73" name="Freeform 331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>
                  <a:gd name="T0" fmla="*/ 3 w 205"/>
                  <a:gd name="T1" fmla="*/ 3 h 95"/>
                  <a:gd name="T2" fmla="*/ 3 w 205"/>
                  <a:gd name="T3" fmla="*/ 3 h 95"/>
                  <a:gd name="T4" fmla="*/ 2 w 205"/>
                  <a:gd name="T5" fmla="*/ 3 h 95"/>
                  <a:gd name="T6" fmla="*/ 2 w 205"/>
                  <a:gd name="T7" fmla="*/ 3 h 95"/>
                  <a:gd name="T8" fmla="*/ 2 w 205"/>
                  <a:gd name="T9" fmla="*/ 3 h 95"/>
                  <a:gd name="T10" fmla="*/ 1 w 205"/>
                  <a:gd name="T11" fmla="*/ 2 h 95"/>
                  <a:gd name="T12" fmla="*/ 1 w 205"/>
                  <a:gd name="T13" fmla="*/ 2 h 95"/>
                  <a:gd name="T14" fmla="*/ 0 w 205"/>
                  <a:gd name="T15" fmla="*/ 2 h 95"/>
                  <a:gd name="T16" fmla="*/ 0 w 205"/>
                  <a:gd name="T17" fmla="*/ 2 h 95"/>
                  <a:gd name="T18" fmla="*/ 0 w 205"/>
                  <a:gd name="T19" fmla="*/ 2 h 95"/>
                  <a:gd name="T20" fmla="*/ 0 w 205"/>
                  <a:gd name="T21" fmla="*/ 2 h 95"/>
                  <a:gd name="T22" fmla="*/ 0 w 205"/>
                  <a:gd name="T23" fmla="*/ 2 h 95"/>
                  <a:gd name="T24" fmla="*/ 0 w 205"/>
                  <a:gd name="T25" fmla="*/ 1 h 95"/>
                  <a:gd name="T26" fmla="*/ 0 w 205"/>
                  <a:gd name="T27" fmla="*/ 1 h 95"/>
                  <a:gd name="T28" fmla="*/ 1 w 205"/>
                  <a:gd name="T29" fmla="*/ 1 h 95"/>
                  <a:gd name="T30" fmla="*/ 2 w 205"/>
                  <a:gd name="T31" fmla="*/ 1 h 95"/>
                  <a:gd name="T32" fmla="*/ 2 w 205"/>
                  <a:gd name="T33" fmla="*/ 1 h 95"/>
                  <a:gd name="T34" fmla="*/ 2 w 205"/>
                  <a:gd name="T35" fmla="*/ 1 h 95"/>
                  <a:gd name="T36" fmla="*/ 3 w 205"/>
                  <a:gd name="T37" fmla="*/ 1 h 95"/>
                  <a:gd name="T38" fmla="*/ 3 w 205"/>
                  <a:gd name="T39" fmla="*/ 0 h 95"/>
                  <a:gd name="T40" fmla="*/ 4 w 205"/>
                  <a:gd name="T41" fmla="*/ 1 h 95"/>
                  <a:gd name="T42" fmla="*/ 4 w 205"/>
                  <a:gd name="T43" fmla="*/ 1 h 95"/>
                  <a:gd name="T44" fmla="*/ 5 w 205"/>
                  <a:gd name="T45" fmla="*/ 1 h 95"/>
                  <a:gd name="T46" fmla="*/ 5 w 205"/>
                  <a:gd name="T47" fmla="*/ 1 h 95"/>
                  <a:gd name="T48" fmla="*/ 6 w 205"/>
                  <a:gd name="T49" fmla="*/ 2 h 95"/>
                  <a:gd name="T50" fmla="*/ 6 w 205"/>
                  <a:gd name="T51" fmla="*/ 2 h 95"/>
                  <a:gd name="T52" fmla="*/ 6 w 205"/>
                  <a:gd name="T53" fmla="*/ 2 h 95"/>
                  <a:gd name="T54" fmla="*/ 6 w 205"/>
                  <a:gd name="T55" fmla="*/ 2 h 95"/>
                  <a:gd name="T56" fmla="*/ 6 w 205"/>
                  <a:gd name="T57" fmla="*/ 3 h 95"/>
                  <a:gd name="T58" fmla="*/ 5 w 205"/>
                  <a:gd name="T59" fmla="*/ 3 h 95"/>
                  <a:gd name="T60" fmla="*/ 4 w 205"/>
                  <a:gd name="T61" fmla="*/ 3 h 95"/>
                  <a:gd name="T62" fmla="*/ 3 w 205"/>
                  <a:gd name="T63" fmla="*/ 3 h 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95"/>
                  <a:gd name="T98" fmla="*/ 205 w 205"/>
                  <a:gd name="T99" fmla="*/ 95 h 9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74" name="Freeform 332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>
                  <a:gd name="T0" fmla="*/ 1 w 25"/>
                  <a:gd name="T1" fmla="*/ 1 h 16"/>
                  <a:gd name="T2" fmla="*/ 1 w 25"/>
                  <a:gd name="T3" fmla="*/ 1 h 16"/>
                  <a:gd name="T4" fmla="*/ 1 w 25"/>
                  <a:gd name="T5" fmla="*/ 1 h 16"/>
                  <a:gd name="T6" fmla="*/ 1 w 25"/>
                  <a:gd name="T7" fmla="*/ 1 h 16"/>
                  <a:gd name="T8" fmla="*/ 0 w 25"/>
                  <a:gd name="T9" fmla="*/ 1 h 16"/>
                  <a:gd name="T10" fmla="*/ 1 w 25"/>
                  <a:gd name="T11" fmla="*/ 1 h 16"/>
                  <a:gd name="T12" fmla="*/ 1 w 25"/>
                  <a:gd name="T13" fmla="*/ 1 h 16"/>
                  <a:gd name="T14" fmla="*/ 1 w 25"/>
                  <a:gd name="T15" fmla="*/ 0 h 16"/>
                  <a:gd name="T16" fmla="*/ 1 w 25"/>
                  <a:gd name="T17" fmla="*/ 0 h 16"/>
                  <a:gd name="T18" fmla="*/ 1 w 25"/>
                  <a:gd name="T19" fmla="*/ 1 h 16"/>
                  <a:gd name="T20" fmla="*/ 1 w 25"/>
                  <a:gd name="T21" fmla="*/ 1 h 16"/>
                  <a:gd name="T22" fmla="*/ 1 w 25"/>
                  <a:gd name="T23" fmla="*/ 1 h 16"/>
                  <a:gd name="T24" fmla="*/ 1 w 25"/>
                  <a:gd name="T25" fmla="*/ 1 h 16"/>
                  <a:gd name="T26" fmla="*/ 1 w 25"/>
                  <a:gd name="T27" fmla="*/ 1 h 16"/>
                  <a:gd name="T28" fmla="*/ 1 w 25"/>
                  <a:gd name="T29" fmla="*/ 1 h 16"/>
                  <a:gd name="T30" fmla="*/ 1 w 25"/>
                  <a:gd name="T31" fmla="*/ 1 h 16"/>
                  <a:gd name="T32" fmla="*/ 1 w 25"/>
                  <a:gd name="T33" fmla="*/ 1 h 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"/>
                  <a:gd name="T52" fmla="*/ 0 h 16"/>
                  <a:gd name="T53" fmla="*/ 25 w 25"/>
                  <a:gd name="T54" fmla="*/ 16 h 1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75" name="Freeform 333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>
                  <a:gd name="T0" fmla="*/ 0 w 54"/>
                  <a:gd name="T1" fmla="*/ 0 h 25"/>
                  <a:gd name="T2" fmla="*/ 0 w 54"/>
                  <a:gd name="T3" fmla="*/ 0 h 25"/>
                  <a:gd name="T4" fmla="*/ 0 w 54"/>
                  <a:gd name="T5" fmla="*/ 0 h 25"/>
                  <a:gd name="T6" fmla="*/ 0 w 54"/>
                  <a:gd name="T7" fmla="*/ 0 h 25"/>
                  <a:gd name="T8" fmla="*/ 0 w 54"/>
                  <a:gd name="T9" fmla="*/ 0 h 25"/>
                  <a:gd name="T10" fmla="*/ 1 w 54"/>
                  <a:gd name="T11" fmla="*/ 0 h 25"/>
                  <a:gd name="T12" fmla="*/ 1 w 54"/>
                  <a:gd name="T13" fmla="*/ 0 h 25"/>
                  <a:gd name="T14" fmla="*/ 1 w 54"/>
                  <a:gd name="T15" fmla="*/ 0 h 25"/>
                  <a:gd name="T16" fmla="*/ 1 w 54"/>
                  <a:gd name="T17" fmla="*/ 0 h 25"/>
                  <a:gd name="T18" fmla="*/ 1 w 54"/>
                  <a:gd name="T19" fmla="*/ 0 h 25"/>
                  <a:gd name="T20" fmla="*/ 2 w 54"/>
                  <a:gd name="T21" fmla="*/ 0 h 25"/>
                  <a:gd name="T22" fmla="*/ 2 w 54"/>
                  <a:gd name="T23" fmla="*/ 0 h 25"/>
                  <a:gd name="T24" fmla="*/ 2 w 54"/>
                  <a:gd name="T25" fmla="*/ 0 h 25"/>
                  <a:gd name="T26" fmla="*/ 2 w 54"/>
                  <a:gd name="T27" fmla="*/ 0 h 25"/>
                  <a:gd name="T28" fmla="*/ 2 w 54"/>
                  <a:gd name="T29" fmla="*/ 0 h 25"/>
                  <a:gd name="T30" fmla="*/ 2 w 54"/>
                  <a:gd name="T31" fmla="*/ 0 h 25"/>
                  <a:gd name="T32" fmla="*/ 1 w 54"/>
                  <a:gd name="T33" fmla="*/ 0 h 25"/>
                  <a:gd name="T34" fmla="*/ 1 w 54"/>
                  <a:gd name="T35" fmla="*/ 0 h 25"/>
                  <a:gd name="T36" fmla="*/ 1 w 54"/>
                  <a:gd name="T37" fmla="*/ 0 h 25"/>
                  <a:gd name="T38" fmla="*/ 1 w 54"/>
                  <a:gd name="T39" fmla="*/ 0 h 25"/>
                  <a:gd name="T40" fmla="*/ 0 w 54"/>
                  <a:gd name="T41" fmla="*/ 0 h 2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4"/>
                  <a:gd name="T64" fmla="*/ 0 h 25"/>
                  <a:gd name="T65" fmla="*/ 54 w 54"/>
                  <a:gd name="T66" fmla="*/ 25 h 2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76" name="Freeform 334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>
                  <a:gd name="T0" fmla="*/ 1 w 31"/>
                  <a:gd name="T1" fmla="*/ 1 h 32"/>
                  <a:gd name="T2" fmla="*/ 1 w 31"/>
                  <a:gd name="T3" fmla="*/ 1 h 32"/>
                  <a:gd name="T4" fmla="*/ 1 w 31"/>
                  <a:gd name="T5" fmla="*/ 1 h 32"/>
                  <a:gd name="T6" fmla="*/ 1 w 31"/>
                  <a:gd name="T7" fmla="*/ 1 h 32"/>
                  <a:gd name="T8" fmla="*/ 1 w 31"/>
                  <a:gd name="T9" fmla="*/ 1 h 32"/>
                  <a:gd name="T10" fmla="*/ 1 w 31"/>
                  <a:gd name="T11" fmla="*/ 1 h 32"/>
                  <a:gd name="T12" fmla="*/ 1 w 31"/>
                  <a:gd name="T13" fmla="*/ 1 h 32"/>
                  <a:gd name="T14" fmla="*/ 1 w 31"/>
                  <a:gd name="T15" fmla="*/ 1 h 32"/>
                  <a:gd name="T16" fmla="*/ 1 w 31"/>
                  <a:gd name="T17" fmla="*/ 1 h 32"/>
                  <a:gd name="T18" fmla="*/ 1 w 31"/>
                  <a:gd name="T19" fmla="*/ 1 h 32"/>
                  <a:gd name="T20" fmla="*/ 1 w 31"/>
                  <a:gd name="T21" fmla="*/ 1 h 32"/>
                  <a:gd name="T22" fmla="*/ 1 w 31"/>
                  <a:gd name="T23" fmla="*/ 1 h 32"/>
                  <a:gd name="T24" fmla="*/ 1 w 31"/>
                  <a:gd name="T25" fmla="*/ 1 h 32"/>
                  <a:gd name="T26" fmla="*/ 1 w 31"/>
                  <a:gd name="T27" fmla="*/ 1 h 32"/>
                  <a:gd name="T28" fmla="*/ 1 w 31"/>
                  <a:gd name="T29" fmla="*/ 1 h 32"/>
                  <a:gd name="T30" fmla="*/ 1 w 31"/>
                  <a:gd name="T31" fmla="*/ 1 h 32"/>
                  <a:gd name="T32" fmla="*/ 0 w 31"/>
                  <a:gd name="T33" fmla="*/ 1 h 32"/>
                  <a:gd name="T34" fmla="*/ 1 w 31"/>
                  <a:gd name="T35" fmla="*/ 1 h 32"/>
                  <a:gd name="T36" fmla="*/ 1 w 31"/>
                  <a:gd name="T37" fmla="*/ 1 h 32"/>
                  <a:gd name="T38" fmla="*/ 1 w 31"/>
                  <a:gd name="T39" fmla="*/ 1 h 32"/>
                  <a:gd name="T40" fmla="*/ 1 w 31"/>
                  <a:gd name="T41" fmla="*/ 0 h 32"/>
                  <a:gd name="T42" fmla="*/ 1 w 31"/>
                  <a:gd name="T43" fmla="*/ 1 h 32"/>
                  <a:gd name="T44" fmla="*/ 1 w 31"/>
                  <a:gd name="T45" fmla="*/ 1 h 32"/>
                  <a:gd name="T46" fmla="*/ 1 w 31"/>
                  <a:gd name="T47" fmla="*/ 1 h 32"/>
                  <a:gd name="T48" fmla="*/ 1 w 31"/>
                  <a:gd name="T49" fmla="*/ 1 h 32"/>
                  <a:gd name="T50" fmla="*/ 1 w 31"/>
                  <a:gd name="T51" fmla="*/ 1 h 32"/>
                  <a:gd name="T52" fmla="*/ 1 w 31"/>
                  <a:gd name="T53" fmla="*/ 1 h 32"/>
                  <a:gd name="T54" fmla="*/ 1 w 31"/>
                  <a:gd name="T55" fmla="*/ 1 h 32"/>
                  <a:gd name="T56" fmla="*/ 1 w 31"/>
                  <a:gd name="T57" fmla="*/ 1 h 32"/>
                  <a:gd name="T58" fmla="*/ 1 w 31"/>
                  <a:gd name="T59" fmla="*/ 1 h 32"/>
                  <a:gd name="T60" fmla="*/ 1 w 31"/>
                  <a:gd name="T61" fmla="*/ 1 h 32"/>
                  <a:gd name="T62" fmla="*/ 1 w 31"/>
                  <a:gd name="T63" fmla="*/ 1 h 32"/>
                  <a:gd name="T64" fmla="*/ 1 w 31"/>
                  <a:gd name="T65" fmla="*/ 1 h 32"/>
                  <a:gd name="T66" fmla="*/ 1 w 31"/>
                  <a:gd name="T67" fmla="*/ 1 h 32"/>
                  <a:gd name="T68" fmla="*/ 1 w 31"/>
                  <a:gd name="T69" fmla="*/ 1 h 32"/>
                  <a:gd name="T70" fmla="*/ 1 w 31"/>
                  <a:gd name="T71" fmla="*/ 1 h 32"/>
                  <a:gd name="T72" fmla="*/ 1 w 31"/>
                  <a:gd name="T73" fmla="*/ 1 h 32"/>
                  <a:gd name="T74" fmla="*/ 1 w 31"/>
                  <a:gd name="T75" fmla="*/ 1 h 32"/>
                  <a:gd name="T76" fmla="*/ 1 w 31"/>
                  <a:gd name="T77" fmla="*/ 1 h 32"/>
                  <a:gd name="T78" fmla="*/ 1 w 31"/>
                  <a:gd name="T79" fmla="*/ 1 h 32"/>
                  <a:gd name="T80" fmla="*/ 1 w 31"/>
                  <a:gd name="T81" fmla="*/ 1 h 3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"/>
                  <a:gd name="T124" fmla="*/ 0 h 32"/>
                  <a:gd name="T125" fmla="*/ 31 w 31"/>
                  <a:gd name="T126" fmla="*/ 32 h 3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77" name="Freeform 335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>
                  <a:gd name="T0" fmla="*/ 0 w 35"/>
                  <a:gd name="T1" fmla="*/ 0 h 21"/>
                  <a:gd name="T2" fmla="*/ 0 w 35"/>
                  <a:gd name="T3" fmla="*/ 0 h 21"/>
                  <a:gd name="T4" fmla="*/ 0 w 35"/>
                  <a:gd name="T5" fmla="*/ 0 h 21"/>
                  <a:gd name="T6" fmla="*/ 0 w 35"/>
                  <a:gd name="T7" fmla="*/ 0 h 21"/>
                  <a:gd name="T8" fmla="*/ 0 w 35"/>
                  <a:gd name="T9" fmla="*/ 0 h 21"/>
                  <a:gd name="T10" fmla="*/ 0 w 35"/>
                  <a:gd name="T11" fmla="*/ 0 h 21"/>
                  <a:gd name="T12" fmla="*/ 0 w 35"/>
                  <a:gd name="T13" fmla="*/ 0 h 21"/>
                  <a:gd name="T14" fmla="*/ 0 w 35"/>
                  <a:gd name="T15" fmla="*/ 0 h 21"/>
                  <a:gd name="T16" fmla="*/ 0 w 35"/>
                  <a:gd name="T17" fmla="*/ 0 h 21"/>
                  <a:gd name="T18" fmla="*/ 0 w 35"/>
                  <a:gd name="T19" fmla="*/ 0 h 21"/>
                  <a:gd name="T20" fmla="*/ 0 w 35"/>
                  <a:gd name="T21" fmla="*/ 0 h 21"/>
                  <a:gd name="T22" fmla="*/ 0 w 35"/>
                  <a:gd name="T23" fmla="*/ 0 h 21"/>
                  <a:gd name="T24" fmla="*/ 0 w 35"/>
                  <a:gd name="T25" fmla="*/ 0 h 21"/>
                  <a:gd name="T26" fmla="*/ 0 w 35"/>
                  <a:gd name="T27" fmla="*/ 0 h 21"/>
                  <a:gd name="T28" fmla="*/ 0 w 35"/>
                  <a:gd name="T29" fmla="*/ 0 h 21"/>
                  <a:gd name="T30" fmla="*/ 0 w 35"/>
                  <a:gd name="T31" fmla="*/ 0 h 21"/>
                  <a:gd name="T32" fmla="*/ 1 w 35"/>
                  <a:gd name="T33" fmla="*/ 0 h 21"/>
                  <a:gd name="T34" fmla="*/ 1 w 35"/>
                  <a:gd name="T35" fmla="*/ 0 h 21"/>
                  <a:gd name="T36" fmla="*/ 1 w 35"/>
                  <a:gd name="T37" fmla="*/ 0 h 21"/>
                  <a:gd name="T38" fmla="*/ 1 w 35"/>
                  <a:gd name="T39" fmla="*/ 0 h 21"/>
                  <a:gd name="T40" fmla="*/ 0 w 35"/>
                  <a:gd name="T41" fmla="*/ 0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21"/>
                  <a:gd name="T65" fmla="*/ 35 w 35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78" name="Freeform 336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>
                  <a:gd name="T0" fmla="*/ 0 w 47"/>
                  <a:gd name="T1" fmla="*/ 1 h 40"/>
                  <a:gd name="T2" fmla="*/ 0 w 47"/>
                  <a:gd name="T3" fmla="*/ 0 h 40"/>
                  <a:gd name="T4" fmla="*/ 0 w 47"/>
                  <a:gd name="T5" fmla="*/ 0 h 40"/>
                  <a:gd name="T6" fmla="*/ 0 w 47"/>
                  <a:gd name="T7" fmla="*/ 0 h 40"/>
                  <a:gd name="T8" fmla="*/ 0 w 47"/>
                  <a:gd name="T9" fmla="*/ 0 h 40"/>
                  <a:gd name="T10" fmla="*/ 0 w 47"/>
                  <a:gd name="T11" fmla="*/ 0 h 40"/>
                  <a:gd name="T12" fmla="*/ 0 w 47"/>
                  <a:gd name="T13" fmla="*/ 0 h 40"/>
                  <a:gd name="T14" fmla="*/ 0 w 47"/>
                  <a:gd name="T15" fmla="*/ 0 h 40"/>
                  <a:gd name="T16" fmla="*/ 1 w 47"/>
                  <a:gd name="T17" fmla="*/ 0 h 40"/>
                  <a:gd name="T18" fmla="*/ 1 w 47"/>
                  <a:gd name="T19" fmla="*/ 0 h 40"/>
                  <a:gd name="T20" fmla="*/ 1 w 47"/>
                  <a:gd name="T21" fmla="*/ 0 h 40"/>
                  <a:gd name="T22" fmla="*/ 1 w 47"/>
                  <a:gd name="T23" fmla="*/ 0 h 40"/>
                  <a:gd name="T24" fmla="*/ 1 w 47"/>
                  <a:gd name="T25" fmla="*/ 0 h 40"/>
                  <a:gd name="T26" fmla="*/ 1 w 47"/>
                  <a:gd name="T27" fmla="*/ 1 h 40"/>
                  <a:gd name="T28" fmla="*/ 0 w 47"/>
                  <a:gd name="T29" fmla="*/ 1 h 40"/>
                  <a:gd name="T30" fmla="*/ 0 w 47"/>
                  <a:gd name="T31" fmla="*/ 1 h 40"/>
                  <a:gd name="T32" fmla="*/ 0 w 47"/>
                  <a:gd name="T33" fmla="*/ 1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7"/>
                  <a:gd name="T52" fmla="*/ 0 h 40"/>
                  <a:gd name="T53" fmla="*/ 47 w 47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79" name="Freeform 337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0 h 9"/>
                  <a:gd name="T4" fmla="*/ 0 w 9"/>
                  <a:gd name="T5" fmla="*/ 0 h 9"/>
                  <a:gd name="T6" fmla="*/ 0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0 h 9"/>
                  <a:gd name="T14" fmla="*/ 0 w 9"/>
                  <a:gd name="T15" fmla="*/ 0 h 9"/>
                  <a:gd name="T16" fmla="*/ 0 w 9"/>
                  <a:gd name="T17" fmla="*/ 0 h 9"/>
                  <a:gd name="T18" fmla="*/ 0 w 9"/>
                  <a:gd name="T19" fmla="*/ 0 h 9"/>
                  <a:gd name="T20" fmla="*/ 0 w 9"/>
                  <a:gd name="T21" fmla="*/ 0 h 9"/>
                  <a:gd name="T22" fmla="*/ 0 w 9"/>
                  <a:gd name="T23" fmla="*/ 0 h 9"/>
                  <a:gd name="T24" fmla="*/ 0 w 9"/>
                  <a:gd name="T25" fmla="*/ 0 h 9"/>
                  <a:gd name="T26" fmla="*/ 0 w 9"/>
                  <a:gd name="T27" fmla="*/ 0 h 9"/>
                  <a:gd name="T28" fmla="*/ 0 w 9"/>
                  <a:gd name="T29" fmla="*/ 0 h 9"/>
                  <a:gd name="T30" fmla="*/ 0 w 9"/>
                  <a:gd name="T31" fmla="*/ 0 h 9"/>
                  <a:gd name="T32" fmla="*/ 0 w 9"/>
                  <a:gd name="T33" fmla="*/ 0 h 9"/>
                  <a:gd name="T34" fmla="*/ 0 w 9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9"/>
                  <a:gd name="T56" fmla="*/ 9 w 9"/>
                  <a:gd name="T57" fmla="*/ 9 h 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80" name="Freeform 338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>
                  <a:gd name="T0" fmla="*/ 1 w 28"/>
                  <a:gd name="T1" fmla="*/ 0 h 23"/>
                  <a:gd name="T2" fmla="*/ 1 w 28"/>
                  <a:gd name="T3" fmla="*/ 0 h 23"/>
                  <a:gd name="T4" fmla="*/ 0 w 28"/>
                  <a:gd name="T5" fmla="*/ 0 h 23"/>
                  <a:gd name="T6" fmla="*/ 1 w 28"/>
                  <a:gd name="T7" fmla="*/ 0 h 23"/>
                  <a:gd name="T8" fmla="*/ 1 w 28"/>
                  <a:gd name="T9" fmla="*/ 0 h 23"/>
                  <a:gd name="T10" fmla="*/ 1 w 28"/>
                  <a:gd name="T11" fmla="*/ 0 h 23"/>
                  <a:gd name="T12" fmla="*/ 1 w 28"/>
                  <a:gd name="T13" fmla="*/ 0 h 23"/>
                  <a:gd name="T14" fmla="*/ 1 w 28"/>
                  <a:gd name="T15" fmla="*/ 0 h 23"/>
                  <a:gd name="T16" fmla="*/ 1 w 28"/>
                  <a:gd name="T17" fmla="*/ 0 h 23"/>
                  <a:gd name="T18" fmla="*/ 1 w 28"/>
                  <a:gd name="T19" fmla="*/ 0 h 23"/>
                  <a:gd name="T20" fmla="*/ 1 w 28"/>
                  <a:gd name="T21" fmla="*/ 0 h 23"/>
                  <a:gd name="T22" fmla="*/ 1 w 28"/>
                  <a:gd name="T23" fmla="*/ 0 h 23"/>
                  <a:gd name="T24" fmla="*/ 1 w 28"/>
                  <a:gd name="T25" fmla="*/ 0 h 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"/>
                  <a:gd name="T40" fmla="*/ 0 h 23"/>
                  <a:gd name="T41" fmla="*/ 28 w 28"/>
                  <a:gd name="T42" fmla="*/ 23 h 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685800" y="476672"/>
            <a:ext cx="464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333366"/>
                </a:solidFill>
              </a:rPr>
              <a:t>2. Finansieringsrisiko (forts.)</a:t>
            </a:r>
          </a:p>
        </p:txBody>
      </p:sp>
      <p:graphicFrame>
        <p:nvGraphicFramePr>
          <p:cNvPr id="9219" name="Object 4"/>
          <p:cNvGraphicFramePr>
            <a:graphicFrameLocks noChangeAspect="1"/>
          </p:cNvGraphicFramePr>
          <p:nvPr/>
        </p:nvGraphicFramePr>
        <p:xfrm>
          <a:off x="533400" y="1886372"/>
          <a:ext cx="8458200" cy="4305300"/>
        </p:xfrm>
        <a:graphic>
          <a:graphicData uri="http://schemas.openxmlformats.org/presentationml/2006/ole">
            <p:oleObj spid="_x0000_s9225" name="Chart" r:id="rId4" imgW="5372100" imgH="2657475" progId="Excel.Sheet.8">
              <p:embed/>
            </p:oleObj>
          </a:graphicData>
        </a:graphic>
      </p:graphicFrame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685800" y="1238672"/>
            <a:ext cx="6781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</a:t>
            </a:r>
            <a:r>
              <a:rPr lang="en-US" sz="2000" b="1">
                <a:solidFill>
                  <a:srgbClr val="333366"/>
                </a:solidFill>
              </a:rPr>
              <a:t>Eksempel (forts.):</a:t>
            </a:r>
            <a:r>
              <a:rPr lang="en-US" sz="2000">
                <a:solidFill>
                  <a:srgbClr val="333366"/>
                </a:solidFill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1018</TotalTime>
  <Words>493</Words>
  <Application>Microsoft Office PowerPoint</Application>
  <PresentationFormat>Skjermfremvisning (4:3)</PresentationFormat>
  <Paragraphs>118</Paragraphs>
  <Slides>16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5</vt:i4>
      </vt:variant>
      <vt:variant>
        <vt:lpstr>Lysbildetitler</vt:lpstr>
      </vt:variant>
      <vt:variant>
        <vt:i4>16</vt:i4>
      </vt:variant>
    </vt:vector>
  </HeadingPairs>
  <TitlesOfParts>
    <vt:vector size="22" baseType="lpstr">
      <vt:lpstr>Office Theme</vt:lpstr>
      <vt:lpstr>Worksheet</vt:lpstr>
      <vt:lpstr>Regneark</vt:lpstr>
      <vt:lpstr>Chart</vt:lpstr>
      <vt:lpstr>Formel</vt:lpstr>
      <vt:lpstr>Diagram</vt:lpstr>
      <vt:lpstr>Lysbilde 1</vt:lpstr>
      <vt:lpstr>Lysbilde 2</vt:lpstr>
      <vt:lpstr>Lysbilde 3</vt:lpstr>
      <vt:lpstr>1. Investeringsrisiko</vt:lpstr>
      <vt:lpstr>Lysbilde 5</vt:lpstr>
      <vt:lpstr>Lysbilde 6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Lysbilde 14</vt:lpstr>
      <vt:lpstr>Lysbilde 15</vt:lpstr>
      <vt:lpstr>Lysbilde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Rolf Eigil Bygdnes</dc:creator>
  <cp:lastModifiedBy>Administrator</cp:lastModifiedBy>
  <cp:revision>82</cp:revision>
  <dcterms:created xsi:type="dcterms:W3CDTF">2002-08-21T20:42:25Z</dcterms:created>
  <dcterms:modified xsi:type="dcterms:W3CDTF">2012-08-01T09:15:48Z</dcterms:modified>
</cp:coreProperties>
</file>